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100" d="100"/>
          <a:sy n="100" d="100"/>
        </p:scale>
        <p:origin x="-516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3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0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8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8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0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6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1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6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6151"/>
            <a:ext cx="7315200" cy="1377849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NEPAL COLLEGE OF INFORMATION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43400"/>
            <a:ext cx="5181600" cy="19812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Team Members: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Rasad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Regmi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Pranav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Subedi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Aryan Jung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Thapa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Srijan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Paudel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1.jpeg" descr="Nepal College of Information Technology - Wikipedia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2495" y="1828800"/>
            <a:ext cx="226250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2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Introduction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696200" cy="2792767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dirty="0">
                <a:latin typeface="Georgia" pitchFamily="18" charset="0"/>
              </a:rPr>
              <a:t>"Pharmaceutical Supply Chain Using </a:t>
            </a:r>
            <a:r>
              <a:rPr lang="en-US" sz="2400" dirty="0" err="1">
                <a:latin typeface="Georgia" pitchFamily="18" charset="0"/>
              </a:rPr>
              <a:t>Blockchain</a:t>
            </a:r>
            <a:r>
              <a:rPr lang="en-US" sz="2400" dirty="0">
                <a:latin typeface="Georgia" pitchFamily="18" charset="0"/>
              </a:rPr>
              <a:t>" is a web </a:t>
            </a:r>
            <a:r>
              <a:rPr lang="en-US" sz="2400" dirty="0" smtClean="0">
                <a:latin typeface="Georgia" pitchFamily="18" charset="0"/>
              </a:rPr>
              <a:t>application. It is </a:t>
            </a:r>
            <a:r>
              <a:rPr lang="en-US" sz="2400" dirty="0">
                <a:latin typeface="Georgia" pitchFamily="18" charset="0"/>
              </a:rPr>
              <a:t>aimed at enhancing the pharmaceutical supply chain through </a:t>
            </a:r>
            <a:r>
              <a:rPr lang="en-US" sz="2400" dirty="0" err="1">
                <a:latin typeface="Georgia" pitchFamily="18" charset="0"/>
              </a:rPr>
              <a:t>blockchain</a:t>
            </a:r>
            <a:r>
              <a:rPr lang="en-US" sz="2400" dirty="0">
                <a:latin typeface="Georgia" pitchFamily="18" charset="0"/>
              </a:rPr>
              <a:t> technology. </a:t>
            </a:r>
            <a:r>
              <a:rPr lang="en-US" sz="2400" dirty="0" smtClean="0">
                <a:latin typeface="Georgia" pitchFamily="18" charset="0"/>
              </a:rPr>
              <a:t>Pharmaceutical </a:t>
            </a:r>
            <a:r>
              <a:rPr lang="en-US" sz="2400" dirty="0">
                <a:latin typeface="Georgia" pitchFamily="18" charset="0"/>
              </a:rPr>
              <a:t>supply chains are inherently complex. </a:t>
            </a:r>
            <a:r>
              <a:rPr lang="en-US" sz="2400" dirty="0" err="1">
                <a:latin typeface="Georgia" pitchFamily="18" charset="0"/>
              </a:rPr>
              <a:t>Blockchain</a:t>
            </a:r>
            <a:r>
              <a:rPr lang="en-US" sz="2400" dirty="0">
                <a:latin typeface="Georgia" pitchFamily="18" charset="0"/>
              </a:rPr>
              <a:t> offers transparency and security. Inefficiencies and fraud are common issues. </a:t>
            </a:r>
          </a:p>
        </p:txBody>
      </p:sp>
    </p:spTree>
    <p:extLst>
      <p:ext uri="{BB962C8B-B14F-4D97-AF65-F5344CB8AC3E}">
        <p14:creationId xmlns:p14="http://schemas.microsoft.com/office/powerpoint/2010/main" val="389305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715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4038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What is Known?</a:t>
            </a:r>
          </a:p>
          <a:p>
            <a:pPr marL="514350" indent="-514350">
              <a:buAutoNum type="arabicPeriod"/>
            </a:pPr>
            <a:r>
              <a:rPr lang="en-US" dirty="0" smtClean="0"/>
              <a:t>Pharmaceutical </a:t>
            </a:r>
            <a:r>
              <a:rPr lang="en-US" dirty="0"/>
              <a:t>supply chains face complexities.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r>
              <a:rPr lang="en-US" dirty="0"/>
              <a:t>provides transparency and security.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Current </a:t>
            </a:r>
            <a:r>
              <a:rPr lang="en-US" dirty="0"/>
              <a:t>systems have notable inefficiencies.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r>
              <a:rPr lang="en-US" dirty="0"/>
              <a:t>enhances data integrity substantially.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Unknown?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Blockchain's</a:t>
            </a:r>
            <a:r>
              <a:rPr lang="en-US" dirty="0" smtClean="0"/>
              <a:t> </a:t>
            </a:r>
            <a:r>
              <a:rPr lang="en-US" dirty="0"/>
              <a:t>full impact on supply chains is not clear.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Effective </a:t>
            </a:r>
            <a:r>
              <a:rPr lang="en-US" dirty="0"/>
              <a:t>practices needed for implementation is not specified.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Long-term </a:t>
            </a:r>
            <a:r>
              <a:rPr lang="en-US" dirty="0"/>
              <a:t>cost implications is not clear.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Challenges </a:t>
            </a:r>
            <a:r>
              <a:rPr lang="en-US" dirty="0"/>
              <a:t>integrating with current systems is not mitigated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smtClean="0"/>
              <a:t> </a:t>
            </a:r>
            <a:r>
              <a:rPr lang="en-US" dirty="0"/>
              <a:t>Rates of user acceptance is unexplored.</a:t>
            </a:r>
          </a:p>
        </p:txBody>
      </p:sp>
    </p:spTree>
    <p:extLst>
      <p:ext uri="{BB962C8B-B14F-4D97-AF65-F5344CB8AC3E}">
        <p14:creationId xmlns:p14="http://schemas.microsoft.com/office/powerpoint/2010/main" val="350186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General </a:t>
            </a:r>
            <a:r>
              <a:rPr lang="en-US" b="1" dirty="0" smtClean="0">
                <a:solidFill>
                  <a:schemeClr val="tx1"/>
                </a:solidFill>
              </a:rPr>
              <a:t>Introduction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696200" cy="2640367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dirty="0">
                <a:latin typeface="Georgia" pitchFamily="18" charset="0"/>
              </a:rPr>
              <a:t>This research investigates </a:t>
            </a:r>
            <a:r>
              <a:rPr lang="en-US" sz="2400" dirty="0" err="1">
                <a:latin typeface="Georgia" pitchFamily="18" charset="0"/>
              </a:rPr>
              <a:t>blockchain</a:t>
            </a:r>
            <a:r>
              <a:rPr lang="en-US" sz="2400" dirty="0">
                <a:latin typeface="Georgia" pitchFamily="18" charset="0"/>
              </a:rPr>
              <a:t> in supply chains. It aims to enhance transparency and security. Focuses on fraud and counterfeit drugs. Improves data integrity and efficiency. Addresses regulatory compliance challenges comprehensively. Evaluates implementation and integration obstacles.</a:t>
            </a:r>
          </a:p>
        </p:txBody>
      </p:sp>
    </p:spTree>
    <p:extLst>
      <p:ext uri="{BB962C8B-B14F-4D97-AF65-F5344CB8AC3E}">
        <p14:creationId xmlns:p14="http://schemas.microsoft.com/office/powerpoint/2010/main" val="279696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7315200" cy="23178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Research Question / Problem Statement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276600"/>
            <a:ext cx="7696200" cy="264036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Georgia" pitchFamily="18" charset="0"/>
              </a:rPr>
              <a:t>How can </a:t>
            </a:r>
            <a:r>
              <a:rPr lang="en-US" sz="2400" dirty="0" err="1">
                <a:latin typeface="Georgia" pitchFamily="18" charset="0"/>
              </a:rPr>
              <a:t>blockchain</a:t>
            </a:r>
            <a:r>
              <a:rPr lang="en-US" sz="2400" dirty="0">
                <a:latin typeface="Georgia" pitchFamily="18" charset="0"/>
              </a:rPr>
              <a:t> improve supply chains? </a:t>
            </a:r>
            <a:endParaRPr lang="en-US" sz="2400" dirty="0" smtClean="0">
              <a:latin typeface="Georg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eorgia" pitchFamily="18" charset="0"/>
              </a:rPr>
              <a:t>What </a:t>
            </a:r>
            <a:r>
              <a:rPr lang="en-US" sz="2400" dirty="0">
                <a:latin typeface="Georgia" pitchFamily="18" charset="0"/>
              </a:rPr>
              <a:t>are the key benefits observed? </a:t>
            </a:r>
            <a:endParaRPr lang="en-US" sz="2400" dirty="0" smtClean="0">
              <a:latin typeface="Georg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eorgia" pitchFamily="18" charset="0"/>
              </a:rPr>
              <a:t>What </a:t>
            </a:r>
            <a:r>
              <a:rPr lang="en-US" sz="2400" dirty="0">
                <a:latin typeface="Georgia" pitchFamily="18" charset="0"/>
              </a:rPr>
              <a:t>challenges exist with integration? </a:t>
            </a:r>
            <a:endParaRPr lang="en-US" sz="2400" dirty="0" smtClean="0">
              <a:latin typeface="Georg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eorgia" pitchFamily="18" charset="0"/>
              </a:rPr>
              <a:t>How </a:t>
            </a:r>
            <a:r>
              <a:rPr lang="en-US" sz="2400" dirty="0">
                <a:latin typeface="Georgia" pitchFamily="18" charset="0"/>
              </a:rPr>
              <a:t>to manage cost implications effectively? </a:t>
            </a:r>
            <a:endParaRPr lang="en-US" sz="2400" dirty="0" smtClean="0">
              <a:latin typeface="Georg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eorgia" pitchFamily="18" charset="0"/>
              </a:rPr>
              <a:t>What </a:t>
            </a:r>
            <a:r>
              <a:rPr lang="en-US" sz="2400" dirty="0">
                <a:latin typeface="Georgia" pitchFamily="18" charset="0"/>
              </a:rPr>
              <a:t>are regulatory compliance strategies needed? </a:t>
            </a:r>
          </a:p>
        </p:txBody>
      </p:sp>
    </p:spTree>
    <p:extLst>
      <p:ext uri="{BB962C8B-B14F-4D97-AF65-F5344CB8AC3E}">
        <p14:creationId xmlns:p14="http://schemas.microsoft.com/office/powerpoint/2010/main" val="206313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Problem to Address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696200" cy="2640367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dirty="0"/>
              <a:t>Supply chains face inefficiencies and fraud. Transparency is often lacking critically. Data integrity issues are prevalent. Regulatory compliance remains a complex challenge. Need for secure, robust solutions evident. </a:t>
            </a:r>
            <a:r>
              <a:rPr lang="en-US" sz="2400" dirty="0" err="1"/>
              <a:t>Blockchain</a:t>
            </a:r>
            <a:r>
              <a:rPr lang="en-US" sz="2400" dirty="0"/>
              <a:t> offers a promising path forward.</a:t>
            </a:r>
          </a:p>
        </p:txBody>
      </p:sp>
    </p:spTree>
    <p:extLst>
      <p:ext uri="{BB962C8B-B14F-4D97-AF65-F5344CB8AC3E}">
        <p14:creationId xmlns:p14="http://schemas.microsoft.com/office/powerpoint/2010/main" val="7516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Objectives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696200" cy="2106967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dirty="0">
                <a:latin typeface="Georgia" pitchFamily="18" charset="0"/>
              </a:rPr>
              <a:t>Assess </a:t>
            </a:r>
            <a:r>
              <a:rPr lang="en-US" sz="2400" dirty="0" err="1">
                <a:latin typeface="Georgia" pitchFamily="18" charset="0"/>
              </a:rPr>
              <a:t>blockchain's</a:t>
            </a:r>
            <a:r>
              <a:rPr lang="en-US" sz="2400" dirty="0">
                <a:latin typeface="Georgia" pitchFamily="18" charset="0"/>
              </a:rPr>
              <a:t> impact on supply chains. Identify key benefits and challenges. Develop best practices for implementation. Evaluate long-term cost implications thoroughly. Address integration with existing systems. Ensure effective regulatory compliance solutions.</a:t>
            </a:r>
          </a:p>
        </p:txBody>
      </p:sp>
    </p:spTree>
    <p:extLst>
      <p:ext uri="{BB962C8B-B14F-4D97-AF65-F5344CB8AC3E}">
        <p14:creationId xmlns:p14="http://schemas.microsoft.com/office/powerpoint/2010/main" val="239164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290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NEPAL COLLEGE OF INFORMATION TECHNOLOGY</vt:lpstr>
      <vt:lpstr> Introduction </vt:lpstr>
      <vt:lpstr>PowerPoint Presentation</vt:lpstr>
      <vt:lpstr> General Introduction </vt:lpstr>
      <vt:lpstr> Research Question / Problem Statement </vt:lpstr>
      <vt:lpstr> Problem to Address </vt:lpstr>
      <vt:lpstr> Objectives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user</cp:lastModifiedBy>
  <cp:revision>25</cp:revision>
  <dcterms:created xsi:type="dcterms:W3CDTF">2006-08-16T00:00:00Z</dcterms:created>
  <dcterms:modified xsi:type="dcterms:W3CDTF">2024-05-26T02:47:40Z</dcterms:modified>
</cp:coreProperties>
</file>