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57" r:id="rId4"/>
    <p:sldId id="258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70" r:id="rId14"/>
    <p:sldId id="268" r:id="rId15"/>
    <p:sldId id="269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E3B12-7F49-4321-B7AF-1C4A7EE81B79}" type="datetimeFigureOut">
              <a:rPr lang="en-SG" smtClean="0"/>
              <a:t>30/8/2019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29463-3672-4575-B410-EDB922E392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9406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</a:t>
            </a:r>
            <a:r>
              <a:rPr lang="en-US" dirty="0" err="1" smtClean="0"/>
              <a:t>segmetation</a:t>
            </a:r>
            <a:r>
              <a:rPr lang="en-US" dirty="0" smtClean="0"/>
              <a:t>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29463-3672-4575-B410-EDB922E3926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847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</a:t>
            </a:r>
            <a:r>
              <a:rPr lang="en-US" dirty="0" err="1" smtClean="0"/>
              <a:t>segmetation</a:t>
            </a:r>
            <a:r>
              <a:rPr lang="en-US" dirty="0" smtClean="0"/>
              <a:t>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29463-3672-4575-B410-EDB922E3926E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943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D17-B2A6-495F-A98D-FEA7312DAB62}" type="datetimeFigureOut">
              <a:rPr lang="en-SG" smtClean="0"/>
              <a:t>30/8/2019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D624-4071-4F25-BEA1-8B8A433334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91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D17-B2A6-495F-A98D-FEA7312DAB62}" type="datetimeFigureOut">
              <a:rPr lang="en-SG" smtClean="0"/>
              <a:t>30/8/2019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D624-4071-4F25-BEA1-8B8A433334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9524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D17-B2A6-495F-A98D-FEA7312DAB62}" type="datetimeFigureOut">
              <a:rPr lang="en-SG" smtClean="0"/>
              <a:t>30/8/2019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D624-4071-4F25-BEA1-8B8A433334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976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D17-B2A6-495F-A98D-FEA7312DAB62}" type="datetimeFigureOut">
              <a:rPr lang="en-SG" smtClean="0"/>
              <a:t>30/8/2019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D624-4071-4F25-BEA1-8B8A433334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898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D17-B2A6-495F-A98D-FEA7312DAB62}" type="datetimeFigureOut">
              <a:rPr lang="en-SG" smtClean="0"/>
              <a:t>30/8/2019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D624-4071-4F25-BEA1-8B8A433334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23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D17-B2A6-495F-A98D-FEA7312DAB62}" type="datetimeFigureOut">
              <a:rPr lang="en-SG" smtClean="0"/>
              <a:t>30/8/2019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D624-4071-4F25-BEA1-8B8A433334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292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D17-B2A6-495F-A98D-FEA7312DAB62}" type="datetimeFigureOut">
              <a:rPr lang="en-SG" smtClean="0"/>
              <a:t>30/8/2019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D624-4071-4F25-BEA1-8B8A433334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552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D17-B2A6-495F-A98D-FEA7312DAB62}" type="datetimeFigureOut">
              <a:rPr lang="en-SG" smtClean="0"/>
              <a:t>30/8/2019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D624-4071-4F25-BEA1-8B8A433334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321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D17-B2A6-495F-A98D-FEA7312DAB62}" type="datetimeFigureOut">
              <a:rPr lang="en-SG" smtClean="0"/>
              <a:t>30/8/2019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D624-4071-4F25-BEA1-8B8A433334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229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D17-B2A6-495F-A98D-FEA7312DAB62}" type="datetimeFigureOut">
              <a:rPr lang="en-SG" smtClean="0"/>
              <a:t>30/8/2019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D624-4071-4F25-BEA1-8B8A433334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176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D17-B2A6-495F-A98D-FEA7312DAB62}" type="datetimeFigureOut">
              <a:rPr lang="en-SG" smtClean="0"/>
              <a:t>30/8/2019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D624-4071-4F25-BEA1-8B8A433334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510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86D17-B2A6-495F-A98D-FEA7312DAB62}" type="datetimeFigureOut">
              <a:rPr lang="en-SG" smtClean="0"/>
              <a:t>30/8/2019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9D624-4071-4F25-BEA1-8B8A433334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072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an_shift" TargetMode="External"/><Relationship Id="rId2" Type="http://schemas.openxmlformats.org/officeDocument/2006/relationships/hyperlink" Target="https://en.wikipedia.org/wiki/K-means_cluster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cikit-learn.org/stable/modules/generated/sklearn.neighbors.NearestNeighbors.html" TargetMode="External"/><Relationship Id="rId5" Type="http://schemas.openxmlformats.org/officeDocument/2006/relationships/hyperlink" Target="https://en.wikipedia.org/wiki/K-nearest_neighbors_algorithm" TargetMode="External"/><Relationship Id="rId4" Type="http://schemas.openxmlformats.org/officeDocument/2006/relationships/hyperlink" Target="https://docs.scipy.org/doc/numpy/reference/generated/numpy.linalg.norm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7430" y="1497330"/>
            <a:ext cx="6789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Vision and Pattern Recognition</a:t>
            </a:r>
          </a:p>
          <a:p>
            <a:pPr algn="ctr"/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 4243</a:t>
            </a:r>
          </a:p>
          <a:p>
            <a:pPr algn="ctr"/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Assignment2: Segmentation </a:t>
            </a:r>
            <a:endParaRPr lang="en-SG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3589020" y="4400550"/>
            <a:ext cx="4732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TA: Yu Ziwei</a:t>
            </a:r>
          </a:p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yuziwei@u.nus.edu</a:t>
            </a:r>
          </a:p>
        </p:txBody>
      </p:sp>
    </p:spTree>
    <p:extLst>
      <p:ext uri="{BB962C8B-B14F-4D97-AF65-F5344CB8AC3E}">
        <p14:creationId xmlns:p14="http://schemas.microsoft.com/office/powerpoint/2010/main" val="174465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890" y="378778"/>
            <a:ext cx="11014710" cy="85566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3890" y="1017270"/>
            <a:ext cx="996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 algorithm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shift clustering algorithm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5330" y="1817370"/>
            <a:ext cx="688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Step 2</a:t>
            </a:r>
            <a:endParaRPr lang="en-SG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370" y="1663601"/>
            <a:ext cx="6901461" cy="46724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18564" y="6427499"/>
            <a:ext cx="8492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Source: http://vision.stanford.edu/teaching/cs131_fall1314_nope/lectures/lecture13_kmeans_cs131.pdf</a:t>
            </a:r>
            <a:endParaRPr lang="en-SG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92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890" y="378778"/>
            <a:ext cx="11014710" cy="85566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3890" y="1017270"/>
            <a:ext cx="996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 algorithm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shift clustering algorithm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5330" y="1817370"/>
            <a:ext cx="688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Loop step1 and step 2, until convergence </a:t>
            </a:r>
            <a:endParaRPr lang="en-SG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79" y="2186702"/>
            <a:ext cx="6366511" cy="4327797"/>
          </a:xfrm>
          <a:prstGeom prst="rect">
            <a:avLst/>
          </a:prstGeom>
        </p:spPr>
      </p:pic>
      <p:pic>
        <p:nvPicPr>
          <p:cNvPr id="5122" name="Picture 2" descr="âtoo slowâçå¾çæç´¢ç»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" y="4044253"/>
            <a:ext cx="2708911" cy="180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3391" y="3536422"/>
            <a:ext cx="372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But, If you have 100k, too slow</a:t>
            </a:r>
            <a:endParaRPr lang="en-SG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569917" y="6375999"/>
            <a:ext cx="8492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Source: http://vision.stanford.edu/teaching/cs131_fall1314_nope/lectures/lecture13_kmeans_cs131.pdf</a:t>
            </a:r>
            <a:endParaRPr lang="en-SG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125227"/>
            <a:ext cx="4371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SG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https://images.app.goo.gl/8wrmq4JCDcKBHt6j6</a:t>
            </a:r>
          </a:p>
        </p:txBody>
      </p:sp>
    </p:spTree>
    <p:extLst>
      <p:ext uri="{BB962C8B-B14F-4D97-AF65-F5344CB8AC3E}">
        <p14:creationId xmlns:p14="http://schemas.microsoft.com/office/powerpoint/2010/main" val="316694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890" y="378778"/>
            <a:ext cx="11014710" cy="85566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3890" y="1017270"/>
            <a:ext cx="996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 algorithm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shift clustering algorithm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5330" y="1817370"/>
            <a:ext cx="688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Run the procedure in paralle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</a:t>
            </a:r>
            <a:endParaRPr lang="en-SG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0" y="2500491"/>
            <a:ext cx="5241888" cy="37517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18564" y="6427499"/>
            <a:ext cx="8492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Source: http://vision.stanford.edu/teaching/cs131_fall1314_nope/lectures/lecture13_kmeans_cs131.pdf</a:t>
            </a:r>
            <a:endParaRPr lang="en-SG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03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890" y="378778"/>
            <a:ext cx="11014710" cy="85566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3890" y="1017270"/>
            <a:ext cx="996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 algorithm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shift clustering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8204" y="1828830"/>
                <a:ext cx="6249028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the initial seeds</a:t>
                </a:r>
              </a:p>
              <a:p>
                <a:r>
                  <a:rPr lang="en-US" sz="12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Step1</a:t>
                </a:r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:Compress the points’  coordinate: </a:t>
                </a:r>
              </a:p>
              <a:p>
                <a:r>
                  <a:rPr lang="en-US" sz="120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np.round</a:t>
                </a:r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(X/bandwidth, Y/bandwidth), Then you have number of center coordinate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sz="1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</m:oMath>
                </a14:m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2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Step2:</a:t>
                </a:r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Then calculate the total number (</a:t>
                </a:r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)of points with same value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endParaRPr 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2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Step3</a:t>
                </a:r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Then you have a value and the total number , the data structure is </a:t>
                </a:r>
              </a:p>
              <a:p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</a:t>
                </a:r>
                <a:r>
                  <a:rPr lang="en-US" sz="120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bin_seeds</a:t>
                </a:r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{key=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key_ value= N_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…key=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key_ value= N_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endParaRPr 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2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Step4</a:t>
                </a:r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</a:t>
                </a:r>
                <a:r>
                  <a:rPr lang="en-US" sz="120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reproject</a:t>
                </a:r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the original space </a:t>
                </a:r>
              </a:p>
              <a:p>
                <a:pPr algn="ctr"/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bin_seeds</a:t>
                </a:r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20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bin_seeds</a:t>
                </a:r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*bandwidth</a:t>
                </a:r>
                <a:endParaRPr lang="en-SG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04" y="1828830"/>
                <a:ext cx="6249028" cy="2123658"/>
              </a:xfrm>
              <a:prstGeom prst="rect">
                <a:avLst/>
              </a:prstGeom>
              <a:blipFill>
                <a:blip r:embed="rId2"/>
                <a:stretch>
                  <a:fillRect b="-14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131" y="1340435"/>
            <a:ext cx="5199058" cy="4941254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7571674" y="3015149"/>
            <a:ext cx="1252732" cy="11540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03" name="TextBox 102"/>
          <p:cNvSpPr txBox="1"/>
          <p:nvPr/>
        </p:nvSpPr>
        <p:spPr>
          <a:xfrm>
            <a:off x="8198040" y="2438100"/>
            <a:ext cx="1252732" cy="1154097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04" name="TextBox 103"/>
          <p:cNvSpPr txBox="1"/>
          <p:nvPr/>
        </p:nvSpPr>
        <p:spPr>
          <a:xfrm>
            <a:off x="8792382" y="1903539"/>
            <a:ext cx="1252732" cy="1154097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05" name="TextBox 104"/>
          <p:cNvSpPr txBox="1"/>
          <p:nvPr/>
        </p:nvSpPr>
        <p:spPr>
          <a:xfrm>
            <a:off x="8792382" y="4275241"/>
            <a:ext cx="1252732" cy="1154097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06" name="TextBox 105"/>
          <p:cNvSpPr txBox="1"/>
          <p:nvPr/>
        </p:nvSpPr>
        <p:spPr>
          <a:xfrm>
            <a:off x="10080731" y="3057636"/>
            <a:ext cx="1252732" cy="1154097"/>
          </a:xfrm>
          <a:prstGeom prst="rect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5683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890" y="378778"/>
            <a:ext cx="11014710" cy="85566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3890" y="1017270"/>
            <a:ext cx="996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 algorithm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shift clustering algorithm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828830"/>
            <a:ext cx="72656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 parallel computing,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 not worry,  You just need</a:t>
            </a: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“From sklearn.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utils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.__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joblib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import  Parallel”</a:t>
            </a: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Thanks to “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sklearn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package”:</a:t>
            </a:r>
            <a:endParaRPr lang="en-S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587" y="3471387"/>
            <a:ext cx="10307013" cy="201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1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890" y="378778"/>
            <a:ext cx="11014710" cy="85566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3890" y="1017270"/>
            <a:ext cx="996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 algorithm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shift clustering algorithm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828830"/>
            <a:ext cx="726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You need to finish:</a:t>
            </a:r>
            <a:endParaRPr lang="en-SG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35" y="1234440"/>
            <a:ext cx="4635991" cy="521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6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890" y="378778"/>
            <a:ext cx="11014710" cy="85566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7260" y="1154430"/>
            <a:ext cx="96926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Reference:</a:t>
            </a:r>
          </a:p>
          <a:p>
            <a:r>
              <a:rPr lang="en-US" dirty="0" smtClean="0"/>
              <a:t>K-means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hlinkClick r:id="rId2"/>
              </a:rPr>
              <a:t>https://en.wikipedia.org/wiki/K-means_clustering</a:t>
            </a:r>
            <a:endParaRPr lang="en-US" dirty="0" smtClean="0"/>
          </a:p>
          <a:p>
            <a:r>
              <a:rPr lang="en-US" dirty="0" smtClean="0"/>
              <a:t>Mean shift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SG" dirty="0" smtClean="0">
                <a:hlinkClick r:id="rId3"/>
              </a:rPr>
              <a:t>https://en.wikipedia.org/wiki/Mean_shift</a:t>
            </a:r>
            <a:endParaRPr lang="en-SG" dirty="0" smtClean="0"/>
          </a:p>
          <a:p>
            <a:r>
              <a:rPr lang="en-US" dirty="0" err="1" smtClean="0"/>
              <a:t>Np.linalg.norm</a:t>
            </a:r>
            <a:endParaRPr lang="en-US" dirty="0" smtClean="0"/>
          </a:p>
          <a:p>
            <a:r>
              <a:rPr lang="en-SG" dirty="0" smtClean="0">
                <a:hlinkClick r:id="rId4"/>
              </a:rPr>
              <a:t>https://docs.scipy.org/doc/numpy/reference/generated/numpy.linalg.norm.html</a:t>
            </a:r>
            <a:endParaRPr lang="en-SG" dirty="0" smtClean="0"/>
          </a:p>
          <a:p>
            <a:r>
              <a:rPr lang="en-US" dirty="0" smtClean="0"/>
              <a:t>K-nearest neighbors algorithm</a:t>
            </a:r>
            <a:endParaRPr lang="en-US" dirty="0"/>
          </a:p>
          <a:p>
            <a:r>
              <a:rPr lang="en-SG" dirty="0" smtClean="0">
                <a:hlinkClick r:id="rId5"/>
              </a:rPr>
              <a:t>https://en.wikipedia.org/wiki/K-nearest_neighbors_algorithm</a:t>
            </a:r>
            <a:endParaRPr lang="en-SG" dirty="0" smtClean="0"/>
          </a:p>
          <a:p>
            <a:r>
              <a:rPr lang="en-US" dirty="0" err="1" smtClean="0"/>
              <a:t>Sklearn.neighbors.NearestNeighbors</a:t>
            </a:r>
            <a:endParaRPr lang="en-US" dirty="0" smtClean="0"/>
          </a:p>
          <a:p>
            <a:r>
              <a:rPr lang="en-SG" dirty="0" smtClean="0">
                <a:hlinkClick r:id="rId6"/>
              </a:rPr>
              <a:t>https://scikit-learn.org/stable/modules/generated/sklearn.neighbors.NearestNeighbors.html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4314" y="4584527"/>
            <a:ext cx="8918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If you have any problem, please feel free to tell me.</a:t>
            </a:r>
          </a:p>
          <a:p>
            <a:pPr algn="ctr"/>
            <a:r>
              <a:rPr lang="en-US" dirty="0" smtClean="0"/>
              <a:t>yuziwei@u.nus.edu</a:t>
            </a:r>
          </a:p>
        </p:txBody>
      </p:sp>
    </p:spTree>
    <p:extLst>
      <p:ext uri="{BB962C8B-B14F-4D97-AF65-F5344CB8AC3E}">
        <p14:creationId xmlns:p14="http://schemas.microsoft.com/office/powerpoint/2010/main" val="112576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890" y="378778"/>
            <a:ext cx="11014710" cy="85566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3688" y="4984812"/>
            <a:ext cx="7292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 smtClean="0"/>
              <a:t>Source: </a:t>
            </a:r>
            <a:r>
              <a:rPr lang="en-SG" sz="1200" dirty="0"/>
              <a:t>https://images.app.goo.gl/zJPUs65jQecjLBdd7</a:t>
            </a:r>
          </a:p>
        </p:txBody>
      </p:sp>
      <p:pic>
        <p:nvPicPr>
          <p:cNvPr id="1030" name="Picture 6" descr="âimage segmentationâçå¾çæç´¢ç»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045" y="1662213"/>
            <a:ext cx="6248399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91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890" y="378778"/>
            <a:ext cx="11014710" cy="85566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7262" y="4887646"/>
            <a:ext cx="7292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 smtClean="0"/>
              <a:t>Source: https</a:t>
            </a:r>
            <a:r>
              <a:rPr lang="en-SG" sz="1200" dirty="0"/>
              <a:t>://images.app.goo.gl/Uw5Q7UCTrstWVKVp7</a:t>
            </a:r>
          </a:p>
        </p:txBody>
      </p:sp>
      <p:pic>
        <p:nvPicPr>
          <p:cNvPr id="7" name="Picture 4" descr="âimage segmentationâçå¾çæç´¢ç»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06" y="2630392"/>
            <a:ext cx="6474498" cy="213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3890" y="1234440"/>
            <a:ext cx="996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Foreground  : We always like to pay attention to the foreground like the “plane”  </a:t>
            </a:r>
            <a:r>
              <a:rPr lang="en-US" dirty="0"/>
              <a:t>(</a:t>
            </a:r>
            <a:r>
              <a:rPr lang="en-US" altLang="zh-CN" dirty="0" smtClean="0"/>
              <a:t>^0^</a:t>
            </a:r>
            <a:r>
              <a:rPr lang="zh-CN" altLang="en-US" dirty="0" smtClean="0"/>
              <a:t>）</a:t>
            </a:r>
            <a:r>
              <a:rPr lang="en-US" altLang="zh-CN" dirty="0" smtClean="0"/>
              <a:t>.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Background : Usually, we are not interested to the background like the “sky”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T_T</a:t>
            </a:r>
            <a:r>
              <a:rPr lang="zh-CN" altLang="en-US" dirty="0" smtClean="0"/>
              <a:t>）</a:t>
            </a:r>
            <a:r>
              <a:rPr lang="en-US" dirty="0" smtClean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4888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890" y="378778"/>
            <a:ext cx="11014710" cy="85566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3890" y="1234440"/>
            <a:ext cx="996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Image feature:</a:t>
            </a:r>
          </a:p>
          <a:p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2781955"/>
            <a:ext cx="11207115" cy="28485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65860" y="2480310"/>
            <a:ext cx="1668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BGR image</a:t>
            </a:r>
            <a:endParaRPr lang="en-SG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82465" y="2474178"/>
            <a:ext cx="1668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RBG image</a:t>
            </a:r>
            <a:endParaRPr lang="en-SG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32345" y="2474178"/>
            <a:ext cx="1668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Gray image</a:t>
            </a:r>
            <a:endParaRPr lang="en-SG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82225" y="2474178"/>
            <a:ext cx="1668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Texture image</a:t>
            </a:r>
            <a:endParaRPr lang="en-SG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86225" y="59321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You can just use the </a:t>
            </a:r>
            <a:r>
              <a:rPr lang="en-US" dirty="0" err="1" smtClean="0"/>
              <a:t>opencv</a:t>
            </a:r>
            <a:r>
              <a:rPr lang="en-US" dirty="0" smtClean="0"/>
              <a:t> package to try it.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879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890" y="378778"/>
            <a:ext cx="11014710" cy="85566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3890" y="1017270"/>
            <a:ext cx="9963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 algorithm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shift clustering algorith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92" y="1266023"/>
            <a:ext cx="4466493" cy="43402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32786" y="5757661"/>
            <a:ext cx="5389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 smtClean="0"/>
              <a:t>Source: https</a:t>
            </a:r>
            <a:r>
              <a:rPr lang="en-SG" sz="1200" dirty="0"/>
              <a:t>://images.app.goo.gl/P6RELLksBywZvM6s7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3890" y="1931670"/>
                <a:ext cx="5288280" cy="369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dataset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S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SG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Randomly select k cluster centroids: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Assignment the samples to k classes: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for each class j , recalculate the class centroids:</a:t>
                </a:r>
              </a:p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(1),(2) until convergence:</a:t>
                </a: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90" y="1931670"/>
                <a:ext cx="5288280" cy="3694666"/>
              </a:xfrm>
              <a:prstGeom prst="rect">
                <a:avLst/>
              </a:prstGeom>
              <a:blipFill>
                <a:blip r:embed="rId3"/>
                <a:stretch>
                  <a:fillRect l="-1038" t="-6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60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890" y="378778"/>
            <a:ext cx="11014710" cy="85566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3890" y="1017270"/>
            <a:ext cx="9963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 algorithm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shift clustering algorith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r>
              <a:rPr lang="en-US" dirty="0" smtClean="0"/>
              <a:t>You need to finish: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625" y="2045699"/>
            <a:ext cx="7268589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890" y="378778"/>
            <a:ext cx="11014710" cy="85566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3890" y="1017270"/>
            <a:ext cx="996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 algorithm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shift clustering algorithm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1663601"/>
            <a:ext cx="7943850" cy="4740217"/>
          </a:xfrm>
          <a:prstGeom prst="rect">
            <a:avLst/>
          </a:prstGeom>
        </p:spPr>
      </p:pic>
      <p:pic>
        <p:nvPicPr>
          <p:cNvPr id="9220" name="Picture 4" descr="âtoo hard for the mathâçå¾çæç´¢ç»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970" y="3065062"/>
            <a:ext cx="2991021" cy="174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029700" y="5052060"/>
            <a:ext cx="2865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  <a:r>
              <a:rPr lang="en-SG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SG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://images.app.goo.gl/xx58jLhkoQ4RrVqX8</a:t>
            </a:r>
          </a:p>
        </p:txBody>
      </p:sp>
    </p:spTree>
    <p:extLst>
      <p:ext uri="{BB962C8B-B14F-4D97-AF65-F5344CB8AC3E}">
        <p14:creationId xmlns:p14="http://schemas.microsoft.com/office/powerpoint/2010/main" val="189329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890" y="378778"/>
            <a:ext cx="11014710" cy="85566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3890" y="1017270"/>
            <a:ext cx="996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 algorithm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shift clustering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478" y="2154877"/>
            <a:ext cx="6518556" cy="43044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5330" y="1817370"/>
            <a:ext cx="688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Forget the math equation, follow me!!! You just need three steps</a:t>
            </a:r>
            <a:endParaRPr lang="en-SG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8564" y="6427499"/>
            <a:ext cx="8492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Source: http://vision.stanford.edu/teaching/cs131_fall1314_nope/lectures/lecture13_kmeans_cs131.pdf</a:t>
            </a:r>
            <a:endParaRPr lang="en-SG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67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890" y="378778"/>
            <a:ext cx="11014710" cy="85566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3890" y="1017270"/>
            <a:ext cx="996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 algorithm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shift clustering algorithm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410" y="1663601"/>
            <a:ext cx="6503670" cy="43807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5330" y="1817370"/>
            <a:ext cx="688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Step 1</a:t>
            </a:r>
            <a:endParaRPr lang="en-SG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8564" y="6427499"/>
            <a:ext cx="8492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Source: http://vision.stanford.edu/teaching/cs131_fall1314_nope/lectures/lecture13_kmeans_cs131.pdf</a:t>
            </a:r>
            <a:endParaRPr lang="en-SG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73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370</Words>
  <Application>Microsoft Office PowerPoint</Application>
  <PresentationFormat>Widescreen</PresentationFormat>
  <Paragraphs>116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等线</vt:lpstr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Ziwei</dc:creator>
  <cp:lastModifiedBy>Yu Ziwei</cp:lastModifiedBy>
  <cp:revision>65</cp:revision>
  <dcterms:created xsi:type="dcterms:W3CDTF">2019-08-29T05:58:57Z</dcterms:created>
  <dcterms:modified xsi:type="dcterms:W3CDTF">2019-08-30T03:24:31Z</dcterms:modified>
</cp:coreProperties>
</file>