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7" r:id="rId4"/>
    <p:sldId id="262" r:id="rId5"/>
    <p:sldId id="258" r:id="rId6"/>
    <p:sldId id="260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33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EB40D1-CCAC-4E71-9409-2A019C79F8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EDCCFD-C3D7-412D-ADD1-EF9DDD1123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4495800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WEL - COME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286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19/11/22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210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228600"/>
            <a:ext cx="7772400" cy="12414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</a:t>
            </a:r>
            <a:r>
              <a:rPr lang="en-US" sz="6600" b="1" dirty="0" smtClean="0"/>
              <a:t>odays Topic </a:t>
            </a:r>
            <a:r>
              <a:rPr lang="en-US" sz="6600" b="1" dirty="0" smtClean="0"/>
              <a:t>:</a:t>
            </a:r>
            <a:endParaRPr lang="en-US" sz="6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534400" cy="3124200"/>
          </a:xfrm>
        </p:spPr>
        <p:txBody>
          <a:bodyPr>
            <a:normAutofit/>
          </a:bodyPr>
          <a:lstStyle/>
          <a:p>
            <a:pPr marL="457200" indent="-457200" algn="l">
              <a:buFont typeface="Courier New" pitchFamily="49" charset="0"/>
              <a:buChar char="o"/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Nested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</a:t>
            </a:r>
          </a:p>
          <a:p>
            <a:pPr marL="457200" indent="-457200" algn="l">
              <a:buFont typeface="Courier New" pitchFamily="49" charset="0"/>
              <a:buChar char="o"/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Recursion   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>
              <a:buFont typeface="Courier New" pitchFamily="49" charset="0"/>
              <a:buChar char="o"/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String manipulation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76785"/>
              </p:ext>
            </p:extLst>
          </p:nvPr>
        </p:nvGraphicFramePr>
        <p:xfrm>
          <a:off x="533400" y="1676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2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752600" y="838200"/>
            <a:ext cx="72390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2971800"/>
            <a:ext cx="6858000" cy="2667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function 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block of code which only runs when it is called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61539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61722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Syntax of Function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534400" cy="3886200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return_type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parameter list );</a:t>
            </a:r>
          </a:p>
          <a:p>
            <a:pPr algn="l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{ </a:t>
            </a:r>
          </a:p>
          <a:p>
            <a:pPr algn="l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//body of the function</a:t>
            </a:r>
          </a:p>
          <a:p>
            <a:pPr algn="l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} </a:t>
            </a:r>
          </a:p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oid main()</a:t>
            </a:r>
          </a:p>
          <a:p>
            <a:pPr algn="l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pPr algn="l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// function call</a:t>
            </a:r>
          </a:p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7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76200"/>
            <a:ext cx="7772400" cy="14700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Types Of Functions: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8229600" cy="4267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two types of function in C programming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library functions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User-defined functions.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9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63246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Nested Function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2514600"/>
            <a:ext cx="6553200" cy="23622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nested function 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function defined inside the definition of another function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92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49" y="1209472"/>
            <a:ext cx="8458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 ()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return_type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parameter list );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function_name2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//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body of the function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7056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Syntax Of Nested function: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6405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9800" y="914400"/>
            <a:ext cx="38862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Recursion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2895600"/>
            <a:ext cx="7848600" cy="27432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function that calls itself is known as a recursive function. And, this technique is known as recursion.</a:t>
            </a:r>
          </a:p>
        </p:txBody>
      </p:sp>
    </p:spTree>
    <p:extLst>
      <p:ext uri="{BB962C8B-B14F-4D97-AF65-F5344CB8AC3E}">
        <p14:creationId xmlns:p14="http://schemas.microsoft.com/office/powerpoint/2010/main" val="60992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dirty="0"/>
          </a:p>
          <a:p>
            <a:pPr marL="0" indent="0" algn="ctr">
              <a:buNone/>
            </a:pPr>
            <a:r>
              <a:rPr lang="en-US" sz="7200" b="1" dirty="0" smtClean="0"/>
              <a:t>Thank You 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61319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</TotalTime>
  <Words>123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PowerPoint Presentation</vt:lpstr>
      <vt:lpstr>Todays Topic :</vt:lpstr>
      <vt:lpstr>Function</vt:lpstr>
      <vt:lpstr>Syntax of Function</vt:lpstr>
      <vt:lpstr>Types Of Functions:</vt:lpstr>
      <vt:lpstr>Nested Function</vt:lpstr>
      <vt:lpstr>Syntax Of Nested function:</vt:lpstr>
      <vt:lpstr>Recursion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</dc:title>
  <dc:creator>HP</dc:creator>
  <cp:lastModifiedBy>HP</cp:lastModifiedBy>
  <cp:revision>30</cp:revision>
  <dcterms:created xsi:type="dcterms:W3CDTF">2022-11-11T17:17:54Z</dcterms:created>
  <dcterms:modified xsi:type="dcterms:W3CDTF">2022-11-19T06:01:26Z</dcterms:modified>
</cp:coreProperties>
</file>