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3"/>
          </p:nvPr>
        </p:nvSpPr>
        <p:spPr>
          <a:xfrm>
            <a:off x="179512" y="188640"/>
            <a:ext cx="1800000" cy="1008063"/>
          </a:xfr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clip art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2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1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5573-2A55-4871-B6E1-28DEF6EAACC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BF32-491B-4973-BF60-62818D2C19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512" y="260648"/>
            <a:ext cx="1944216" cy="864096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357301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WEL COME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466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DATE:-26/11/22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lgerian" pitchFamily="82" charset="0"/>
              </a:rPr>
              <a:t>Todays Topic :-</a:t>
            </a:r>
            <a:endParaRPr lang="en-US" b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2" y="1844824"/>
            <a:ext cx="57606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b="1" dirty="0" smtClean="0">
                <a:latin typeface="Comic Sans MS" pitchFamily="66" charset="0"/>
              </a:rPr>
              <a:t>Array in c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b="1" dirty="0" smtClean="0"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b="1" dirty="0" smtClean="0">
                <a:latin typeface="Comic Sans MS" pitchFamily="66" charset="0"/>
              </a:rPr>
              <a:t>1D 2D &amp; Multi D in c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b="1" dirty="0" smtClean="0"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b="1" dirty="0" smtClean="0">
                <a:latin typeface="Comic Sans MS" pitchFamily="66" charset="0"/>
              </a:rPr>
              <a:t>Array Matrix in c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772400" cy="1470025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Array in C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776864" cy="144016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mic Sans MS" pitchFamily="66" charset="0"/>
              </a:rPr>
              <a:t>Arrays are </a:t>
            </a:r>
            <a:r>
              <a:rPr lang="en-IN" sz="2400" b="1" dirty="0">
                <a:solidFill>
                  <a:schemeClr val="tx1"/>
                </a:solidFill>
                <a:latin typeface="Comic Sans MS" pitchFamily="66" charset="0"/>
              </a:rPr>
              <a:t>used to store multiple values in a single variable, instead of declaring separate variables for each value</a:t>
            </a:r>
            <a:r>
              <a:rPr lang="en-IN" sz="2400" dirty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573016"/>
            <a:ext cx="7488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Syntax :-</a:t>
            </a:r>
          </a:p>
          <a:p>
            <a:r>
              <a:rPr lang="en-US" sz="2000" b="1" dirty="0" smtClean="0">
                <a:latin typeface="Comic Sans MS" pitchFamily="66" charset="0"/>
              </a:rPr>
              <a:t> 	 </a:t>
            </a:r>
            <a:r>
              <a:rPr lang="en-IN" sz="2000" b="1" dirty="0" err="1" smtClean="0">
                <a:latin typeface="Comic Sans MS" pitchFamily="66" charset="0"/>
              </a:rPr>
              <a:t>int</a:t>
            </a:r>
            <a:r>
              <a:rPr lang="en-IN" sz="2000" b="1" dirty="0">
                <a:latin typeface="Comic Sans MS" pitchFamily="66" charset="0"/>
              </a:rPr>
              <a:t> </a:t>
            </a:r>
            <a:r>
              <a:rPr lang="en-IN" sz="2000" b="1" dirty="0" err="1">
                <a:latin typeface="Comic Sans MS" pitchFamily="66" charset="0"/>
              </a:rPr>
              <a:t>myNumbers</a:t>
            </a:r>
            <a:r>
              <a:rPr lang="en-IN" sz="2000" b="1" dirty="0">
                <a:latin typeface="Comic Sans MS" pitchFamily="66" charset="0"/>
              </a:rPr>
              <a:t>[] = {25, 50, 75, 100</a:t>
            </a:r>
            <a:r>
              <a:rPr lang="en-IN" sz="2000" b="1" dirty="0" smtClean="0">
                <a:latin typeface="Comic Sans MS" pitchFamily="66" charset="0"/>
              </a:rPr>
              <a:t>}; </a:t>
            </a:r>
            <a:r>
              <a:rPr lang="en-IN" sz="1600" dirty="0" err="1" smtClean="0">
                <a:latin typeface="Comic Sans MS" pitchFamily="66" charset="0"/>
              </a:rPr>
              <a:t>intialization</a:t>
            </a:r>
            <a:endParaRPr lang="en-IN" sz="1600" dirty="0" smtClean="0">
              <a:latin typeface="Comic Sans MS" pitchFamily="66" charset="0"/>
            </a:endParaRPr>
          </a:p>
          <a:p>
            <a:r>
              <a:rPr lang="en-IN" sz="2000" b="1" dirty="0">
                <a:latin typeface="Comic Sans MS" pitchFamily="66" charset="0"/>
              </a:rPr>
              <a:t> </a:t>
            </a:r>
            <a:r>
              <a:rPr lang="en-IN" sz="2000" b="1" dirty="0" smtClean="0">
                <a:latin typeface="Comic Sans MS" pitchFamily="66" charset="0"/>
              </a:rPr>
              <a:t>           </a:t>
            </a:r>
            <a:endParaRPr lang="en-IN" sz="2000" b="1" dirty="0" smtClean="0">
              <a:latin typeface="Comic Sans MS" pitchFamily="66" charset="0"/>
            </a:endParaRPr>
          </a:p>
          <a:p>
            <a:r>
              <a:rPr lang="en-IN" sz="2000" b="1" dirty="0">
                <a:latin typeface="Comic Sans MS" pitchFamily="66" charset="0"/>
              </a:rPr>
              <a:t>	</a:t>
            </a:r>
            <a:r>
              <a:rPr lang="en-IN" sz="2000" b="1" dirty="0" smtClean="0">
                <a:latin typeface="Comic Sans MS" pitchFamily="66" charset="0"/>
              </a:rPr>
              <a:t> </a:t>
            </a:r>
            <a:r>
              <a:rPr lang="en-IN" sz="2000" b="1" dirty="0">
                <a:latin typeface="Comic Sans MS" pitchFamily="66" charset="0"/>
              </a:rPr>
              <a:t> </a:t>
            </a:r>
            <a:r>
              <a:rPr lang="en-IN" sz="2000" b="1" dirty="0" smtClean="0">
                <a:latin typeface="Comic Sans MS" pitchFamily="66" charset="0"/>
              </a:rPr>
              <a:t>data </a:t>
            </a:r>
            <a:r>
              <a:rPr lang="en-US" sz="2000" b="1" dirty="0" smtClean="0"/>
              <a:t>type    </a:t>
            </a:r>
            <a:r>
              <a:rPr lang="en-US" sz="2000" b="1" dirty="0" err="1" smtClean="0"/>
              <a:t>arrayName</a:t>
            </a:r>
            <a:r>
              <a:rPr lang="en-US" sz="2000" b="1" dirty="0" smtClean="0"/>
              <a:t> [ </a:t>
            </a:r>
            <a:r>
              <a:rPr lang="en-US" sz="2000" b="1" dirty="0" err="1" smtClean="0"/>
              <a:t>arraySize</a:t>
            </a:r>
            <a:r>
              <a:rPr lang="en-US" sz="2000" b="1" dirty="0" smtClean="0"/>
              <a:t> </a:t>
            </a:r>
            <a:r>
              <a:rPr lang="en-US" sz="2000" b="1" dirty="0" smtClean="0"/>
              <a:t>];      </a:t>
            </a:r>
            <a:r>
              <a:rPr lang="en-US" sz="2000" dirty="0" smtClean="0"/>
              <a:t>-</a:t>
            </a:r>
            <a:endParaRPr lang="en-US" sz="2000" b="1" dirty="0" smtClean="0"/>
          </a:p>
          <a:p>
            <a:endParaRPr lang="en-US" sz="2000" b="1" dirty="0">
              <a:latin typeface="Comic Sans MS" pitchFamily="66" charset="0"/>
            </a:endParaRPr>
          </a:p>
          <a:p>
            <a:r>
              <a:rPr lang="en-US" sz="2000" b="1" dirty="0" smtClean="0">
                <a:latin typeface="Comic Sans MS" pitchFamily="66" charset="0"/>
              </a:rPr>
              <a:t>		</a:t>
            </a:r>
            <a:r>
              <a:rPr lang="en-US" sz="2000" b="1" dirty="0" smtClean="0">
                <a:latin typeface="Comic Sans MS" pitchFamily="66" charset="0"/>
              </a:rPr>
              <a:t>	</a:t>
            </a:r>
          </a:p>
          <a:p>
            <a:r>
              <a:rPr lang="en-US" sz="2000" b="1" dirty="0">
                <a:latin typeface="Comic Sans MS" pitchFamily="66" charset="0"/>
              </a:rPr>
              <a:t>	</a:t>
            </a:r>
            <a:r>
              <a:rPr lang="en-US" sz="2000" b="1" dirty="0" smtClean="0">
                <a:latin typeface="Comic Sans MS" pitchFamily="66" charset="0"/>
              </a:rPr>
              <a:t>	array[8]=10;  </a:t>
            </a:r>
            <a:r>
              <a:rPr lang="en-US" sz="2000" dirty="0" smtClean="0">
                <a:latin typeface="Comic Sans MS" pitchFamily="66" charset="0"/>
              </a:rPr>
              <a:t>direct position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452320" y="6349970"/>
            <a:ext cx="139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Asgn</a:t>
            </a:r>
            <a:r>
              <a:rPr lang="en-US" dirty="0" smtClean="0"/>
              <a:t> :- </a:t>
            </a:r>
            <a:r>
              <a:rPr lang="en-US" dirty="0" smtClean="0"/>
              <a:t>1,2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772400" cy="936104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1D 2D &amp; Multi D Array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568952" cy="288032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A </a:t>
            </a:r>
            <a:r>
              <a:rPr lang="en-IN" b="1" dirty="0">
                <a:solidFill>
                  <a:schemeClr val="tx1"/>
                </a:solidFill>
              </a:rPr>
              <a:t>One-Dimensional Array is a group of elements having the same data type which are stored in a linear arrangement under a single variable name</a:t>
            </a:r>
            <a:r>
              <a:rPr lang="en-IN" b="1" dirty="0" smtClean="0">
                <a:solidFill>
                  <a:schemeClr val="tx1"/>
                </a:solidFill>
              </a:rPr>
              <a:t>.</a:t>
            </a:r>
          </a:p>
          <a:p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dirty="0" smtClean="0"/>
              <a:t>	</a:t>
            </a:r>
            <a:r>
              <a:rPr lang="en-IN" b="1" dirty="0" smtClean="0">
                <a:solidFill>
                  <a:schemeClr val="tx1"/>
                </a:solidFill>
              </a:rPr>
              <a:t>A </a:t>
            </a:r>
            <a:r>
              <a:rPr lang="en-IN" b="1" dirty="0">
                <a:solidFill>
                  <a:schemeClr val="tx1"/>
                </a:solidFill>
              </a:rPr>
              <a:t>two-dimensional array in C can be thought of as a matrix with rows and columns. A two-dimensional array is an array of several one-dimensional arrays.</a:t>
            </a:r>
            <a:endParaRPr lang="en-IN" b="1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678360"/>
            <a:ext cx="15841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</a:t>
            </a:r>
            <a:r>
              <a:rPr lang="en-US" sz="2000" dirty="0" smtClean="0"/>
              <a:t>:-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47" y="4869160"/>
            <a:ext cx="6661609" cy="18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60932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:-1,2,3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MULTI D ARRAY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:-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756" y="1556792"/>
            <a:ext cx="8820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800" dirty="0" err="1" smtClean="0">
                <a:latin typeface="Comic Sans MS" pitchFamily="66" charset="0"/>
              </a:rPr>
              <a:t>Multy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Diamension</a:t>
            </a:r>
            <a:r>
              <a:rPr lang="en-US" sz="2800" dirty="0" smtClean="0">
                <a:latin typeface="Comic Sans MS" pitchFamily="66" charset="0"/>
              </a:rPr>
              <a:t> array is a array of  arrays 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 smtClean="0">
              <a:latin typeface="Comic Sans MS" pitchFamily="66" charset="0"/>
            </a:endParaRPr>
          </a:p>
          <a:p>
            <a:r>
              <a:rPr lang="en-IN" sz="2800" dirty="0">
                <a:latin typeface="Comic Sans MS" pitchFamily="66" charset="0"/>
              </a:rPr>
              <a:t>A multi-dimensional array can be termed as </a:t>
            </a:r>
            <a:r>
              <a:rPr lang="en-IN" sz="2800" b="1" dirty="0">
                <a:latin typeface="Comic Sans MS" pitchFamily="66" charset="0"/>
              </a:rPr>
              <a:t>an array of arrays that stores homogeneous data in tabular form</a:t>
            </a:r>
            <a:r>
              <a:rPr lang="en-IN" sz="2800" dirty="0">
                <a:latin typeface="Comic Sans MS" pitchFamily="66" charset="0"/>
              </a:rPr>
              <a:t>. </a:t>
            </a:r>
            <a:r>
              <a:rPr lang="en-US" sz="2400" dirty="0" smtClean="0">
                <a:latin typeface="Comic Sans MS" pitchFamily="66" charset="0"/>
              </a:rPr>
              <a:t> 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0912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Syntax :-</a:t>
            </a:r>
          </a:p>
          <a:p>
            <a:r>
              <a:rPr lang="en-US" sz="2400" b="1" dirty="0" smtClean="0">
                <a:latin typeface="Comic Sans MS" pitchFamily="66" charset="0"/>
              </a:rPr>
              <a:t>	</a:t>
            </a:r>
            <a:r>
              <a:rPr lang="en-US" sz="2400" b="1" dirty="0" err="1" smtClean="0">
                <a:latin typeface="Comic Sans MS" pitchFamily="66" charset="0"/>
              </a:rPr>
              <a:t>data_type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array_name</a:t>
            </a:r>
            <a:r>
              <a:rPr lang="en-US" sz="2400" b="1" dirty="0" smtClean="0">
                <a:latin typeface="Comic Sans MS" pitchFamily="66" charset="0"/>
              </a:rPr>
              <a:t>[size1</a:t>
            </a:r>
            <a:r>
              <a:rPr lang="en-US" sz="2400" b="1" dirty="0" smtClean="0">
                <a:latin typeface="Comic Sans MS" pitchFamily="66" charset="0"/>
              </a:rPr>
              <a:t>][size2]....[</a:t>
            </a:r>
            <a:r>
              <a:rPr lang="en-US" sz="2400" b="1" dirty="0" err="1" smtClean="0">
                <a:latin typeface="Comic Sans MS" pitchFamily="66" charset="0"/>
              </a:rPr>
              <a:t>sizeN</a:t>
            </a:r>
            <a:r>
              <a:rPr lang="en-US" sz="2400" b="1" dirty="0" smtClean="0">
                <a:latin typeface="Comic Sans MS" pitchFamily="66" charset="0"/>
              </a:rPr>
              <a:t>];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9492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:- Student 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674" y="18864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omic Sans MS" pitchFamily="66" charset="0"/>
              </a:rPr>
              <a:t>Array in Matrix in C :-</a:t>
            </a:r>
            <a:endParaRPr lang="en-US" sz="48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064896" cy="1752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Array matrix can be say that a </a:t>
            </a:r>
            <a:r>
              <a:rPr lang="en-US" b="1" dirty="0" err="1" smtClean="0">
                <a:solidFill>
                  <a:schemeClr val="tx1"/>
                </a:solidFill>
                <a:latin typeface="Comic Sans MS" pitchFamily="66" charset="0"/>
              </a:rPr>
              <a:t>adition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 of two arrays .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Comic Sans MS" pitchFamily="66" charset="0"/>
              </a:rPr>
              <a:t>Bassicaly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 we can say that we use more than two arrays in program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endParaRPr lang="en-US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8772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code 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8498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THANK YOU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p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Theme1pd</Template>
  <TotalTime>346</TotalTime>
  <Words>91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Theme1pd</vt:lpstr>
      <vt:lpstr>WEL COME</vt:lpstr>
      <vt:lpstr>Todays Topic :-</vt:lpstr>
      <vt:lpstr>Array in C</vt:lpstr>
      <vt:lpstr>1D 2D &amp; Multi D Array</vt:lpstr>
      <vt:lpstr>MULTI D ARRAY :-</vt:lpstr>
      <vt:lpstr>Array in Matrix in C :-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22</cp:revision>
  <dcterms:created xsi:type="dcterms:W3CDTF">2022-11-25T15:19:11Z</dcterms:created>
  <dcterms:modified xsi:type="dcterms:W3CDTF">2022-11-26T08:33:53Z</dcterms:modified>
</cp:coreProperties>
</file>