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8004A1-01D9-4847-ABD0-920BA9AEC06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498920-3A4A-43D6-8237-B11B06EB5A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824" y="3429000"/>
            <a:ext cx="7175351" cy="1793167"/>
          </a:xfrm>
        </p:spPr>
        <p:txBody>
          <a:bodyPr/>
          <a:lstStyle/>
          <a:p>
            <a:r>
              <a:rPr lang="en-US" sz="6000" dirty="0" smtClean="0"/>
              <a:t>WELCOME 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811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DATE:- 03/12/2022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91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1124744"/>
            <a:ext cx="7704856" cy="882119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Pointers </a:t>
            </a:r>
            <a:r>
              <a:rPr lang="en-I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are variables which stores the address of another variable. When we allocate memory to a variable, pointer points to the address of the variable. 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04856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sz="4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POINTER TO AN ARRAY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:-</a:t>
            </a:r>
          </a:p>
          <a:p>
            <a:r>
              <a:rPr lang="en-US" sz="2400" b="1" dirty="0" err="1" smtClean="0"/>
              <a:t>datatype</a:t>
            </a:r>
            <a:r>
              <a:rPr lang="en-US" sz="2400" b="1" dirty="0" smtClean="0"/>
              <a:t> </a:t>
            </a:r>
            <a:r>
              <a:rPr lang="en-US" sz="2400" b="1" dirty="0"/>
              <a:t>*</a:t>
            </a:r>
            <a:r>
              <a:rPr lang="en-US" sz="2400" b="1" dirty="0" err="1"/>
              <a:t>variable_name</a:t>
            </a:r>
            <a:r>
              <a:rPr lang="en-US" sz="2400" b="1" dirty="0"/>
              <a:t>[size];</a:t>
            </a:r>
          </a:p>
        </p:txBody>
      </p:sp>
    </p:spTree>
    <p:extLst>
      <p:ext uri="{BB962C8B-B14F-4D97-AF65-F5344CB8AC3E}">
        <p14:creationId xmlns:p14="http://schemas.microsoft.com/office/powerpoint/2010/main" val="5075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7316293" cy="3687274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60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THANK YOU</a:t>
            </a:r>
            <a:endParaRPr lang="en-US" sz="6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6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88891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TODAY’S TOPIC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36677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49407"/>
              </p:ext>
            </p:extLst>
          </p:nvPr>
        </p:nvGraphicFramePr>
        <p:xfrm>
          <a:off x="1835696" y="1934729"/>
          <a:ext cx="5278514" cy="3960441"/>
        </p:xfrm>
        <a:graphic>
          <a:graphicData uri="http://schemas.openxmlformats.org/drawingml/2006/table">
            <a:tbl>
              <a:tblPr/>
              <a:tblGrid>
                <a:gridCol w="5278514"/>
              </a:tblGrid>
              <a:tr h="1601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98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98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98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9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2276872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457200" indent="-457200" fontAlgn="b">
              <a:buFont typeface="Wingdings" pitchFamily="2" charset="2"/>
              <a:buChar char="q"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Sorting</a:t>
            </a:r>
          </a:p>
          <a:p>
            <a:pPr marL="457200" indent="-457200" fontAlgn="b">
              <a:buFont typeface="Wingdings" pitchFamily="2" charset="2"/>
              <a:buChar char="q"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Searching</a:t>
            </a:r>
          </a:p>
          <a:p>
            <a:pPr marL="457200" indent="-457200" fontAlgn="b">
              <a:buFont typeface="Wingdings" pitchFamily="2" charset="2"/>
              <a:buChar char="q"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Pointer</a:t>
            </a:r>
          </a:p>
          <a:p>
            <a:pPr marL="457200" indent="-457200" fontAlgn="b">
              <a:buFont typeface="Wingdings" pitchFamily="2" charset="2"/>
              <a:buChar char="q"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Call by Reference</a:t>
            </a:r>
          </a:p>
          <a:p>
            <a:pPr marL="457200" indent="-457200" fontAlgn="b">
              <a:buFont typeface="Wingdings" pitchFamily="2" charset="2"/>
              <a:buChar char="q"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Pointer to an array</a:t>
            </a:r>
          </a:p>
          <a:p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5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7920880" cy="3672408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	Sorting </a:t>
            </a:r>
            <a:r>
              <a:rPr lang="en-IN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is the process of arranging elements either in ascending (or) descending 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order.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1640" y="10141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SORTING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242088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SORTING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35896" y="285293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67744" y="3212976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51720" y="3212976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08104" y="3212976"/>
            <a:ext cx="72008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350100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INTERNAL SORTING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024" y="350100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EXTERNAL SORTING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14908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BUBBLE SORT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INSERTION SORT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SELECTION SORT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33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5328592" cy="936104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mic Sans MS" pitchFamily="66" charset="0"/>
              </a:rPr>
              <a:t>BUBBLE SORT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6878270" cy="4392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394" y="112474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Bubble </a:t>
            </a:r>
            <a:r>
              <a:rPr lang="en-I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sort algorithm starts by comparing the first two elements of an array and swapping if </a:t>
            </a:r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necessary,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3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88832" cy="102297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mic Sans MS" pitchFamily="66" charset="0"/>
              </a:rPr>
              <a:t>INSERTION SORT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8352928" cy="835460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I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</a:rPr>
              <a:t>Insertion sort is a simple sorting algorithm that builds the final sorted array (or list) one item at a time by comparisons.</a:t>
            </a:r>
            <a:r>
              <a:rPr lang="en-IN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 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3666" r="4734" b="3432"/>
          <a:stretch/>
        </p:blipFill>
        <p:spPr>
          <a:xfrm>
            <a:off x="683568" y="2360644"/>
            <a:ext cx="7920880" cy="416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920879" cy="88211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</a:t>
            </a:r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the </a:t>
            </a:r>
            <a:r>
              <a:rPr lang="en-I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smallest value among the unsorted elements of the array is selected in every pass and inserted to its appropriate position into the array. 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175351" cy="108012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US" sz="4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mic Sans MS" pitchFamily="66" charset="0"/>
              </a:rPr>
              <a:t>SELECTION</a:t>
            </a:r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mic Sans MS" pitchFamily="66" charset="0"/>
              </a:rPr>
              <a:t>SORT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7560840" cy="37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260648"/>
            <a:ext cx="7920880" cy="897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SEARCHING TEACHNIQUE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27784" y="1124744"/>
            <a:ext cx="122413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51920" y="1124744"/>
            <a:ext cx="129614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168599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LINEAR SEARCH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9810" y="166692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BINARY SEARCH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78092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 Black" pitchFamily="34" charset="0"/>
              </a:rPr>
              <a:t>LINEAR SEARCH :-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48883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60648"/>
            <a:ext cx="5970494" cy="549681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BINARY SEARCH :-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06489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4248472" cy="771051"/>
          </a:xfrm>
          <a:noFill/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POINTER</a:t>
            </a:r>
            <a:endParaRPr lang="en-US" sz="44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7776864" cy="83546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pointer is a variable that stores the memory address of another variable as its value. 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060848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:-</a:t>
            </a:r>
          </a:p>
          <a:p>
            <a:r>
              <a:rPr lang="en-US" sz="2400" b="1" dirty="0" smtClean="0"/>
              <a:t>	type  </a:t>
            </a:r>
            <a:r>
              <a:rPr lang="en-US" sz="2400" b="1" dirty="0"/>
              <a:t>*</a:t>
            </a:r>
            <a:r>
              <a:rPr lang="en-US" sz="2400" b="1" dirty="0" err="1"/>
              <a:t>var</a:t>
            </a:r>
            <a:r>
              <a:rPr lang="en-US" sz="2400" b="1" dirty="0"/>
              <a:t>-name</a:t>
            </a:r>
            <a:r>
              <a:rPr lang="en-US" sz="2000" b="1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14096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CALL BY REFERENCE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86104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call by reference method of passing arguments to a function copies the address of an argument into the formal parameter.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5085184"/>
            <a:ext cx="4068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SYNTAX :-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 {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swap</a:t>
            </a:r>
            <a:r>
              <a:rPr lang="en-US" b="1" dirty="0">
                <a:latin typeface="Comic Sans MS" pitchFamily="66" charset="0"/>
              </a:rPr>
              <a:t>(&amp;a, &amp;b</a:t>
            </a:r>
            <a:r>
              <a:rPr lang="en-US" b="1" dirty="0" smtClean="0">
                <a:latin typeface="Comic Sans MS" pitchFamily="66" charset="0"/>
              </a:rPr>
              <a:t>);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}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Type </a:t>
            </a:r>
            <a:r>
              <a:rPr lang="en-US" b="1" dirty="0" err="1" smtClean="0">
                <a:latin typeface="Comic Sans MS" pitchFamily="66" charset="0"/>
              </a:rPr>
              <a:t>udf</a:t>
            </a:r>
            <a:r>
              <a:rPr lang="en-US" b="1" dirty="0" smtClean="0">
                <a:latin typeface="Comic Sans MS" pitchFamily="66" charset="0"/>
              </a:rPr>
              <a:t>(*a,*b)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{}</a:t>
            </a:r>
            <a:endParaRPr lang="en-US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361</TotalTime>
  <Words>101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WELCOME </vt:lpstr>
      <vt:lpstr>PowerPoint Presentation</vt:lpstr>
      <vt:lpstr>SORTING</vt:lpstr>
      <vt:lpstr>BUBBLE SORT</vt:lpstr>
      <vt:lpstr>INSERTION SORT</vt:lpstr>
      <vt:lpstr>SELECTION SORT</vt:lpstr>
      <vt:lpstr>PowerPoint Presentation</vt:lpstr>
      <vt:lpstr>PowerPoint Presentation</vt:lpstr>
      <vt:lpstr>POINTER</vt:lpstr>
      <vt:lpstr>POINTER TO AN ARRAY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HP</dc:creator>
  <cp:lastModifiedBy>HP</cp:lastModifiedBy>
  <cp:revision>19</cp:revision>
  <dcterms:created xsi:type="dcterms:W3CDTF">2022-12-02T11:52:25Z</dcterms:created>
  <dcterms:modified xsi:type="dcterms:W3CDTF">2022-12-03T07:14:53Z</dcterms:modified>
</cp:coreProperties>
</file>