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FBFBFA-BF72-4E3B-A72E-3B7C131F35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A18330-A5FC-46E4-B540-FBB8C982894F}" type="datetimeFigureOut">
              <a:rPr lang="en-US" smtClean="0"/>
              <a:t>11/5/2022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Wel</a:t>
            </a:r>
            <a:r>
              <a:rPr lang="en-US" dirty="0" smtClean="0">
                <a:solidFill>
                  <a:srgbClr val="FF0000"/>
                </a:solidFill>
              </a:rPr>
              <a:t>-come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8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16632"/>
            <a:ext cx="7543800" cy="853951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FF0000"/>
                </a:solidFill>
              </a:rPr>
              <a:t>LOOPING IN C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556792"/>
            <a:ext cx="6461760" cy="1066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looping can be defined as </a:t>
            </a:r>
            <a:r>
              <a:rPr lang="en-IN" b="1" dirty="0">
                <a:solidFill>
                  <a:schemeClr val="tx1"/>
                </a:solidFill>
              </a:rPr>
              <a:t>repeating the same </a:t>
            </a:r>
            <a:r>
              <a:rPr lang="en-IN" b="1" dirty="0" smtClean="0">
                <a:solidFill>
                  <a:schemeClr val="tx1"/>
                </a:solidFill>
              </a:rPr>
              <a:t>process </a:t>
            </a:r>
            <a:r>
              <a:rPr lang="en-IN" b="1" dirty="0">
                <a:solidFill>
                  <a:schemeClr val="tx1"/>
                </a:solidFill>
              </a:rPr>
              <a:t>multiple times until a specific condition satisfies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5273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/>
              <a:t>What is lopping :-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92494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/>
              <a:t>There is three types in looping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While()  loop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Do .. While() ; loop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For()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9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40" y="260648"/>
            <a:ext cx="7543800" cy="63792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While () loop:-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08720"/>
            <a:ext cx="6461760" cy="473008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for while () loop :-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while(condition)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 statement(s);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A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while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smtClean="0">
                <a:solidFill>
                  <a:schemeClr val="tx1"/>
                </a:solidFill>
              </a:rPr>
              <a:t>repeatedly </a:t>
            </a:r>
            <a:r>
              <a:rPr lang="en-IN" dirty="0">
                <a:solidFill>
                  <a:schemeClr val="tx1"/>
                </a:solidFill>
              </a:rPr>
              <a:t>executes a target statement as long as a given condition is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Asgn</a:t>
            </a:r>
            <a:r>
              <a:rPr lang="en-US" dirty="0" smtClean="0"/>
              <a:t>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3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656" y="116632"/>
            <a:ext cx="7543800" cy="70993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Do .. While (); loop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939" y="1484784"/>
            <a:ext cx="6461760" cy="18722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for do .. While() ; loop :-</a:t>
            </a:r>
          </a:p>
          <a:p>
            <a:r>
              <a:rPr lang="en-US" dirty="0">
                <a:solidFill>
                  <a:schemeClr val="tx1"/>
                </a:solidFill>
              </a:rPr>
              <a:t>do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{ </a:t>
            </a:r>
            <a:r>
              <a:rPr lang="en-US" dirty="0">
                <a:solidFill>
                  <a:schemeClr val="tx1"/>
                </a:solidFill>
              </a:rPr>
              <a:t>statement(s); }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( condition 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057" y="3933056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/>
              <a:t>A </a:t>
            </a:r>
            <a:r>
              <a:rPr lang="en-IN" sz="2000" b="1" dirty="0"/>
              <a:t>do...while</a:t>
            </a:r>
            <a:r>
              <a:rPr lang="en-IN" sz="2000" dirty="0"/>
              <a:t> loop is similar to a while loop, except the fact that it is guaranteed to execute at least one time.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7057" y="6093296"/>
            <a:ext cx="12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Asgn</a:t>
            </a:r>
            <a:r>
              <a:rPr lang="en-US" dirty="0" smtClean="0"/>
              <a:t> -3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632" y="188640"/>
            <a:ext cx="7543800" cy="709935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For () loop :-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24744"/>
            <a:ext cx="6838528" cy="29523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for </a:t>
            </a:r>
            <a:r>
              <a:rPr lang="en-US" dirty="0" err="1" smtClean="0">
                <a:solidFill>
                  <a:schemeClr val="tx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() loop :-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for(</a:t>
            </a:r>
            <a:r>
              <a:rPr lang="en-US" dirty="0" err="1" smtClean="0">
                <a:solidFill>
                  <a:schemeClr val="tx1"/>
                </a:solidFill>
              </a:rPr>
              <a:t>start;stop;step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{ process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=1;i&lt;=10;i++)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{ process}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for(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=10;i&gt;=1;i--)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	{process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30529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The for loop </a:t>
            </a:r>
            <a:r>
              <a:rPr lang="en-IN" sz="2000" dirty="0" smtClean="0"/>
              <a:t>is</a:t>
            </a:r>
            <a:r>
              <a:rPr lang="en-IN" sz="2000" dirty="0"/>
              <a:t> </a:t>
            </a:r>
            <a:r>
              <a:rPr lang="en-IN" sz="2000" b="1" dirty="0"/>
              <a:t>used to iterate the statements or a part of the program several times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772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Asgn-7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543800" cy="1141983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5400" b="1" u="sng" dirty="0" smtClean="0">
                <a:solidFill>
                  <a:srgbClr val="FF0000"/>
                </a:solidFill>
              </a:rPr>
              <a:t>Today’s   Topics</a:t>
            </a:r>
            <a:endParaRPr lang="en-US" sz="54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Conditional and </a:t>
            </a:r>
            <a:r>
              <a:rPr lang="en-US" dirty="0" smtClean="0"/>
              <a:t>branching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Looping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7543800" cy="853951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0000"/>
                </a:solidFill>
              </a:rPr>
              <a:t>Conditional Branching types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916832"/>
            <a:ext cx="6461760" cy="3937992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Simple if Condition</a:t>
            </a: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.. Else statement condition</a:t>
            </a: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If .. Else if …..else statement (ladder)condition</a:t>
            </a:r>
          </a:p>
          <a:p>
            <a:pPr marL="457200" indent="-457200">
              <a:buFont typeface="+mj-lt"/>
              <a:buAutoNum type="alphaLcParenR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Nested if else condition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Switch case condition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543800" cy="565919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If .. Else Statement condition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916832"/>
            <a:ext cx="7560840" cy="288032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Syntax :-</a:t>
            </a:r>
          </a:p>
          <a:p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if-else statements are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if ( condition 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 	{ </a:t>
            </a:r>
            <a:r>
              <a:rPr lang="en-IN" sz="2400" dirty="0">
                <a:solidFill>
                  <a:schemeClr val="tx1"/>
                </a:solidFill>
              </a:rPr>
              <a:t>statements1 }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	 </a:t>
            </a:r>
            <a:r>
              <a:rPr lang="en-IN" sz="2400" dirty="0">
                <a:solidFill>
                  <a:schemeClr val="tx1"/>
                </a:solidFill>
              </a:rPr>
              <a:t>{ statements2 } </a:t>
            </a:r>
            <a:endParaRPr lang="en-IN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7543800" cy="63792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PROGRAM ON IF .. ELSE CONDITION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7272808" cy="540060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// Read Person name ,age to check voting Eligibility</a:t>
            </a:r>
          </a:p>
          <a:p>
            <a:r>
              <a:rPr lang="en-IN" dirty="0">
                <a:solidFill>
                  <a:schemeClr val="tx1"/>
                </a:solidFill>
              </a:rPr>
              <a:t>#include&lt;</a:t>
            </a:r>
            <a:r>
              <a:rPr lang="en-IN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#include&lt;</a:t>
            </a:r>
            <a:r>
              <a:rPr lang="en-IN" dirty="0" err="1">
                <a:solidFill>
                  <a:schemeClr val="tx1"/>
                </a:solidFill>
              </a:rPr>
              <a:t>conio.h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void main()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    char name[10];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age;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 Enter Person Name :-");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</a:t>
            </a:r>
            <a:r>
              <a:rPr lang="en-IN" dirty="0" err="1">
                <a:solidFill>
                  <a:schemeClr val="tx1"/>
                </a:solidFill>
              </a:rPr>
              <a:t>s",&amp;name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("Enter Person's Age :-");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</a:t>
            </a:r>
            <a:r>
              <a:rPr lang="en-IN" dirty="0" err="1">
                <a:solidFill>
                  <a:schemeClr val="tx1"/>
                </a:solidFill>
              </a:rPr>
              <a:t>d",&amp;age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    if(age&gt;=18)</a:t>
            </a:r>
          </a:p>
          <a:p>
            <a:r>
              <a:rPr lang="en-IN" dirty="0">
                <a:solidFill>
                  <a:schemeClr val="tx1"/>
                </a:solidFill>
              </a:rPr>
              <a:t>    {</a:t>
            </a:r>
          </a:p>
          <a:p>
            <a:r>
              <a:rPr lang="en-IN" dirty="0">
                <a:solidFill>
                  <a:schemeClr val="tx1"/>
                </a:solidFill>
              </a:rPr>
              <a:t>       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("%s </a:t>
            </a:r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 Age is %d he is ELIGIBLE for vote ",</a:t>
            </a:r>
            <a:r>
              <a:rPr lang="en-IN" dirty="0" err="1">
                <a:solidFill>
                  <a:schemeClr val="tx1"/>
                </a:solidFill>
              </a:rPr>
              <a:t>name,age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/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   }</a:t>
            </a:r>
          </a:p>
          <a:p>
            <a:r>
              <a:rPr lang="en-IN" dirty="0">
                <a:solidFill>
                  <a:schemeClr val="tx1"/>
                </a:solidFill>
              </a:rPr>
              <a:t>    else</a:t>
            </a:r>
          </a:p>
          <a:p>
            <a:r>
              <a:rPr lang="en-IN" dirty="0">
                <a:solidFill>
                  <a:schemeClr val="tx1"/>
                </a:solidFill>
              </a:rPr>
              <a:t>   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("%s </a:t>
            </a:r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 Age is %d he is NOT ELIGIBLE for vote ",</a:t>
            </a:r>
            <a:r>
              <a:rPr lang="en-IN" dirty="0" err="1">
                <a:solidFill>
                  <a:schemeClr val="tx1"/>
                </a:solidFill>
              </a:rPr>
              <a:t>name,age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    //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("\t\</a:t>
            </a:r>
            <a:r>
              <a:rPr lang="en-IN" dirty="0" err="1">
                <a:solidFill>
                  <a:schemeClr val="tx1"/>
                </a:solidFill>
              </a:rPr>
              <a:t>nTHANK</a:t>
            </a:r>
            <a:r>
              <a:rPr lang="en-IN" dirty="0">
                <a:solidFill>
                  <a:schemeClr val="tx1"/>
                </a:solidFill>
              </a:rPr>
              <a:t> YOU ");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Asgn</a:t>
            </a:r>
            <a:r>
              <a:rPr lang="en-US" dirty="0" smtClean="0">
                <a:solidFill>
                  <a:schemeClr val="tx1"/>
                </a:solidFill>
              </a:rPr>
              <a:t> -1.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9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543800" cy="70993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If .. Else if ..else Condition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556792"/>
            <a:ext cx="7488832" cy="3312368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SYNTAX :-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if (condition)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 	{ statement 1};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else if (condition)</a:t>
            </a:r>
          </a:p>
          <a:p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 smtClean="0">
                <a:solidFill>
                  <a:schemeClr val="tx1"/>
                </a:solidFill>
              </a:rPr>
              <a:t>{statement 2};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else 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	{statement };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543800" cy="63792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PROGRAM ON IF ..ELSE IF ..ELSE CONDITION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7270576" cy="532859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#include&lt;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#include&lt;</a:t>
            </a:r>
            <a:r>
              <a:rPr lang="en-US" dirty="0" err="1">
                <a:solidFill>
                  <a:schemeClr val="tx1"/>
                </a:solidFill>
              </a:rPr>
              <a:t>conio.h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age;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 enter your age :-");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scanf</a:t>
            </a:r>
            <a:r>
              <a:rPr lang="en-US" dirty="0">
                <a:solidFill>
                  <a:schemeClr val="tx1"/>
                </a:solidFill>
              </a:rPr>
              <a:t>("%</a:t>
            </a:r>
            <a:r>
              <a:rPr lang="en-US" dirty="0" err="1">
                <a:solidFill>
                  <a:schemeClr val="tx1"/>
                </a:solidFill>
              </a:rPr>
              <a:t>d",&amp;age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("=========================\n");</a:t>
            </a:r>
          </a:p>
          <a:p>
            <a:r>
              <a:rPr lang="en-US" dirty="0">
                <a:solidFill>
                  <a:schemeClr val="tx1"/>
                </a:solidFill>
              </a:rPr>
              <a:t>    if(age&lt;18)</a:t>
            </a:r>
          </a:p>
          <a:p>
            <a:r>
              <a:rPr lang="en-US" dirty="0">
                <a:solidFill>
                  <a:schemeClr val="tx1"/>
                </a:solidFill>
              </a:rPr>
              <a:t>   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 JUNIOR KID ");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    else if(age&gt;=18 &amp;&amp; age&lt;25)</a:t>
            </a:r>
          </a:p>
          <a:p>
            <a:r>
              <a:rPr lang="en-US" dirty="0">
                <a:solidFill>
                  <a:schemeClr val="tx1"/>
                </a:solidFill>
              </a:rPr>
              <a:t>   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("YOUNG ONE");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    else if(age&gt;=25 &amp;&amp; age&lt;40)</a:t>
            </a:r>
          </a:p>
          <a:p>
            <a:r>
              <a:rPr lang="en-US" dirty="0">
                <a:solidFill>
                  <a:schemeClr val="tx1"/>
                </a:solidFill>
              </a:rPr>
              <a:t>   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("CAREER AGE");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    else if(age &gt;=40 &amp;&amp; age&lt;60)</a:t>
            </a:r>
          </a:p>
          <a:p>
            <a:r>
              <a:rPr lang="en-US" dirty="0">
                <a:solidFill>
                  <a:schemeClr val="tx1"/>
                </a:solidFill>
              </a:rPr>
              <a:t>   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("MID AGE");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    else</a:t>
            </a:r>
          </a:p>
          <a:p>
            <a:r>
              <a:rPr lang="en-US" dirty="0">
                <a:solidFill>
                  <a:schemeClr val="tx1"/>
                </a:solidFill>
              </a:rPr>
              <a:t>    {</a:t>
            </a:r>
          </a:p>
          <a:p>
            <a:r>
              <a:rPr lang="en-US" dirty="0">
                <a:solidFill>
                  <a:schemeClr val="tx1"/>
                </a:solidFill>
              </a:rPr>
              <a:t>       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("OLD AGE");</a:t>
            </a:r>
          </a:p>
          <a:p>
            <a:r>
              <a:rPr lang="en-US" dirty="0">
                <a:solidFill>
                  <a:schemeClr val="tx1"/>
                </a:solidFill>
              </a:rPr>
              <a:t>    }</a:t>
            </a:r>
          </a:p>
          <a:p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Asgn</a:t>
            </a:r>
            <a:r>
              <a:rPr lang="en-US" dirty="0" smtClean="0">
                <a:solidFill>
                  <a:schemeClr val="tx1"/>
                </a:solidFill>
              </a:rPr>
              <a:t> - 5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543800" cy="78194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Nested if .. Else Condition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560840" cy="52565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Syntax :-</a:t>
            </a:r>
          </a:p>
          <a:p>
            <a:r>
              <a:rPr lang="en-IN" dirty="0">
                <a:solidFill>
                  <a:schemeClr val="tx1"/>
                </a:solidFill>
              </a:rPr>
              <a:t>if(condition)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	{{ </a:t>
            </a:r>
            <a:r>
              <a:rPr lang="en-IN" dirty="0">
                <a:solidFill>
                  <a:schemeClr val="tx1"/>
                </a:solidFill>
              </a:rPr>
              <a:t>//Nested if else inside the body of "if" </a:t>
            </a: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if(condition2)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	{//</a:t>
            </a:r>
            <a:r>
              <a:rPr lang="en-IN" dirty="0">
                <a:solidFill>
                  <a:schemeClr val="tx1"/>
                </a:solidFill>
              </a:rPr>
              <a:t>Statements inside the body of nested "if" }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	 </a:t>
            </a:r>
            <a:r>
              <a:rPr lang="en-IN" dirty="0">
                <a:solidFill>
                  <a:schemeClr val="tx1"/>
                </a:solidFill>
              </a:rPr>
              <a:t>{ //Statements inside the body of nested "else" </a:t>
            </a: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	} </a:t>
            </a:r>
          </a:p>
          <a:p>
            <a:r>
              <a:rPr lang="en-IN" dirty="0">
                <a:solidFill>
                  <a:schemeClr val="tx1"/>
                </a:solidFill>
              </a:rPr>
              <a:t>e</a:t>
            </a:r>
            <a:r>
              <a:rPr lang="en-IN" dirty="0" smtClean="0">
                <a:solidFill>
                  <a:schemeClr val="tx1"/>
                </a:solidFill>
              </a:rPr>
              <a:t>lse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{ //Statements inside the body of "else" </a:t>
            </a: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GO FOR </a:t>
            </a:r>
            <a:r>
              <a:rPr lang="en-US" dirty="0" err="1">
                <a:solidFill>
                  <a:schemeClr val="tx1"/>
                </a:solidFill>
              </a:rPr>
              <a:t>Asgn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3 for program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2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43800" cy="637927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Switch case Condition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96752"/>
            <a:ext cx="7270576" cy="51125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 for switch case :-</a:t>
            </a:r>
          </a:p>
          <a:p>
            <a:r>
              <a:rPr lang="en-IN" dirty="0">
                <a:solidFill>
                  <a:schemeClr val="tx1"/>
                </a:solidFill>
              </a:rPr>
              <a:t>switch</a:t>
            </a:r>
            <a:r>
              <a:rPr lang="en-IN" dirty="0">
                <a:solidFill>
                  <a:schemeClr val="tx1"/>
                </a:solidFill>
              </a:rPr>
              <a:t> (expression) </a:t>
            </a:r>
            <a:r>
              <a:rPr lang="en-IN" dirty="0" smtClean="0">
                <a:solidFill>
                  <a:schemeClr val="tx1"/>
                </a:solidFill>
              </a:rPr>
              <a:t>​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{ </a:t>
            </a:r>
            <a:r>
              <a:rPr lang="en-IN" dirty="0">
                <a:solidFill>
                  <a:schemeClr val="tx1"/>
                </a:solidFill>
              </a:rPr>
              <a:t>case</a:t>
            </a:r>
            <a:r>
              <a:rPr lang="en-IN" dirty="0">
                <a:solidFill>
                  <a:schemeClr val="tx1"/>
                </a:solidFill>
              </a:rPr>
              <a:t> constant1: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// statements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break</a:t>
            </a:r>
            <a:r>
              <a:rPr lang="en-IN" dirty="0">
                <a:solidFill>
                  <a:schemeClr val="tx1"/>
                </a:solidFill>
              </a:rPr>
              <a:t>;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case </a:t>
            </a:r>
            <a:r>
              <a:rPr lang="en-IN" dirty="0">
                <a:solidFill>
                  <a:schemeClr val="tx1"/>
                </a:solidFill>
              </a:rPr>
              <a:t>constant2: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statements</a:t>
            </a:r>
            <a:r>
              <a:rPr lang="en-IN" dirty="0">
                <a:solidFill>
                  <a:schemeClr val="tx1"/>
                </a:solidFill>
              </a:rPr>
              <a:t>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break;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.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.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.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default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// default statements</a:t>
            </a:r>
            <a:r>
              <a:rPr lang="en-IN" dirty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16530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no </a:t>
            </a:r>
            <a:r>
              <a:rPr lang="en-US" dirty="0" err="1" smtClean="0"/>
              <a:t>asgn</a:t>
            </a:r>
            <a:r>
              <a:rPr lang="en-US" dirty="0" smtClean="0"/>
              <a:t>  go for demo code-3 in looping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5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362</TotalTime>
  <Words>213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Wel-come</vt:lpstr>
      <vt:lpstr>Today’s   Topics</vt:lpstr>
      <vt:lpstr>Conditional Branching types</vt:lpstr>
      <vt:lpstr>If .. Else Statement condition</vt:lpstr>
      <vt:lpstr>PROGRAM ON IF .. ELSE CONDITION</vt:lpstr>
      <vt:lpstr>If .. Else if ..else Condition</vt:lpstr>
      <vt:lpstr>PROGRAM ON IF ..ELSE IF ..ELSE CONDITION</vt:lpstr>
      <vt:lpstr>Nested if .. Else Condition</vt:lpstr>
      <vt:lpstr>Switch case Condition</vt:lpstr>
      <vt:lpstr>LOOPING IN C</vt:lpstr>
      <vt:lpstr>While () loop:-</vt:lpstr>
      <vt:lpstr>Do .. While (); loop</vt:lpstr>
      <vt:lpstr>For () loop 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HP</dc:creator>
  <cp:lastModifiedBy>HP</cp:lastModifiedBy>
  <cp:revision>21</cp:revision>
  <dcterms:created xsi:type="dcterms:W3CDTF">2022-11-04T17:00:45Z</dcterms:created>
  <dcterms:modified xsi:type="dcterms:W3CDTF">2022-11-05T08:59:18Z</dcterms:modified>
</cp:coreProperties>
</file>