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2955"/>
            <a:ext cx="7772400" cy="3187495"/>
          </a:xfrm>
        </p:spPr>
        <p:txBody>
          <a:bodyPr>
            <a:normAutofit/>
          </a:bodyPr>
          <a:lstStyle/>
          <a:p>
            <a:r>
              <a:rPr lang="en-US" dirty="0"/>
              <a:t>Gemini </a:t>
            </a:r>
            <a:r>
              <a:rPr dirty="0"/>
              <a:t>Landmark Description App</a:t>
            </a:r>
          </a:p>
          <a:p>
            <a:r>
              <a:rPr dirty="0"/>
              <a:t>Enhancing Tourist Experience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716" y="3600450"/>
            <a:ext cx="6400800" cy="3095318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rgbClr val="0070C0"/>
                </a:solidFill>
              </a:rPr>
              <a:t>Team: </a:t>
            </a:r>
            <a:r>
              <a:rPr sz="4800" dirty="0" err="1">
                <a:solidFill>
                  <a:srgbClr val="0070C0"/>
                </a:solidFill>
              </a:rPr>
              <a:t>GeoIntellects</a:t>
            </a:r>
            <a:endParaRPr sz="4800" dirty="0">
              <a:solidFill>
                <a:srgbClr val="0070C0"/>
              </a:solidFill>
            </a:endParaRPr>
          </a:p>
          <a:p>
            <a:r>
              <a:rPr lang="en-US" dirty="0"/>
              <a:t>                           </a:t>
            </a:r>
          </a:p>
          <a:p>
            <a:r>
              <a:rPr lang="en-US" sz="2000" dirty="0"/>
              <a:t>                                 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DONE BY:  ANJANA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RUTHIKA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VARSHITHA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          CHANDANA</a:t>
            </a:r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cutting-edge AI-powered app that provides instant landmark descriptions using Google Gemini AI, making travel more engaging and informative.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Tourists often struggle to find quick, accurate, and multilingual information about landmarks.</a:t>
            </a:r>
          </a:p>
          <a:p>
            <a:r>
              <a:t>Solution: An AI-driven app that generates real-time landmark descriptions based on images and user prompts.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 AI-powered landmark recognition</a:t>
            </a:r>
          </a:p>
          <a:p>
            <a:r>
              <a:rPr dirty="0"/>
              <a:t>✔ Multilingual support</a:t>
            </a:r>
          </a:p>
          <a:p>
            <a:r>
              <a:rPr dirty="0"/>
              <a:t>✔ Voice input &amp; text-to-speech</a:t>
            </a:r>
          </a:p>
          <a:p>
            <a:r>
              <a:rPr dirty="0"/>
              <a:t>✔ Interactive maps</a:t>
            </a:r>
          </a:p>
          <a:p>
            <a:r>
              <a:rPr dirty="0"/>
              <a:t>✔ Real-time AI-generated descriptions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Google Gemini AI (gemini-1.5-flash)</a:t>
            </a:r>
          </a:p>
          <a:p>
            <a:r>
              <a:t>🔹 Streamlit for UI</a:t>
            </a:r>
          </a:p>
          <a:p>
            <a:r>
              <a:t>🔹 Python for backend</a:t>
            </a:r>
          </a:p>
          <a:p>
            <a:r>
              <a:t>🔹 Google Generative AI API</a:t>
            </a:r>
          </a:p>
          <a:p>
            <a:r>
              <a:t>🔹 Folium for interactive maps</a:t>
            </a:r>
          </a:p>
          <a:p>
            <a:r>
              <a:t>🔹 Speech recognition &amp; text-to-speech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Process (Agile)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Sprint 1: API integration &amp; UI setup</a:t>
            </a:r>
          </a:p>
          <a:p>
            <a:r>
              <a:t>Sprint 2: Image processing &amp; AI descriptions</a:t>
            </a:r>
          </a:p>
          <a:p>
            <a:r>
              <a:t>Sprint 3: Testing, UI enhancements &amp;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Functional testing: AI-generated descriptions accuracy</a:t>
            </a:r>
          </a:p>
          <a:p>
            <a:r>
              <a:t>✅ Performance testing: Response time optimization</a:t>
            </a:r>
          </a:p>
          <a:p>
            <a:r>
              <a:t>✅ UI/UX testing: Mobile responsiveness</a:t>
            </a:r>
          </a:p>
          <a:p>
            <a:r>
              <a:t>⚠ Fixes: API request optimization, UI accessibility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Integrate Augmented Reality (AR)</a:t>
            </a:r>
          </a:p>
          <a:p>
            <a:r>
              <a:t>🔹 Expand language support</a:t>
            </a:r>
          </a:p>
          <a:p>
            <a:r>
              <a:t>🔹 Improve AI accuracy with real-time user feedback</a:t>
            </a:r>
          </a:p>
          <a:p>
            <a:r>
              <a:t>🔹 Add real-time voice narration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700485"/>
          </a:xfrm>
        </p:spPr>
        <p:txBody>
          <a:bodyPr>
            <a:normAutofit/>
          </a:bodyPr>
          <a:lstStyle/>
          <a:p>
            <a:r>
              <a:rPr sz="8800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412" y="3361967"/>
            <a:ext cx="789038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Built by 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</a:rPr>
              <a:t>GeoIntellects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dirty="0"/>
              <a:t>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Gemini Landmark Description App Enhancing Tourist Experience with AI</vt:lpstr>
      <vt:lpstr>Introduction</vt:lpstr>
      <vt:lpstr>Problem &amp; Solution</vt:lpstr>
      <vt:lpstr>Key Features</vt:lpstr>
      <vt:lpstr>Technology Used</vt:lpstr>
      <vt:lpstr>Development Process (Agile)</vt:lpstr>
      <vt:lpstr>Testing &amp; Fixes</vt:lpstr>
      <vt:lpstr>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vadathya hunya</cp:lastModifiedBy>
  <cp:revision>2</cp:revision>
  <dcterms:created xsi:type="dcterms:W3CDTF">2013-01-27T09:14:16Z</dcterms:created>
  <dcterms:modified xsi:type="dcterms:W3CDTF">2025-03-08T05:16:49Z</dcterms:modified>
  <cp:category/>
</cp:coreProperties>
</file>