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84"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CFFB73-03FE-4314-A514-3FBD13BCE17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705CBD8-4097-45A7-A68C-EAC9737FE697}">
      <dgm:prSet phldrT="[Text]"/>
      <dgm:spPr/>
      <dgm:t>
        <a:bodyPr/>
        <a:lstStyle/>
        <a:p>
          <a:r>
            <a:rPr lang="en-US" dirty="0" smtClean="0"/>
            <a:t>Start</a:t>
          </a:r>
          <a:endParaRPr lang="en-IN" dirty="0"/>
        </a:p>
      </dgm:t>
    </dgm:pt>
    <dgm:pt modelId="{0BDF9B54-3FEF-41B2-B628-BC72BB54386D}" type="parTrans" cxnId="{C136D1E4-C8FE-4BFC-8715-CEE7F9DCA5D4}">
      <dgm:prSet/>
      <dgm:spPr/>
      <dgm:t>
        <a:bodyPr/>
        <a:lstStyle/>
        <a:p>
          <a:endParaRPr lang="en-IN"/>
        </a:p>
      </dgm:t>
    </dgm:pt>
    <dgm:pt modelId="{03C2D737-1908-459B-9207-FEC4846F2CEB}" type="sibTrans" cxnId="{C136D1E4-C8FE-4BFC-8715-CEE7F9DCA5D4}">
      <dgm:prSet/>
      <dgm:spPr/>
      <dgm:t>
        <a:bodyPr/>
        <a:lstStyle/>
        <a:p>
          <a:endParaRPr lang="en-IN"/>
        </a:p>
      </dgm:t>
    </dgm:pt>
    <dgm:pt modelId="{D48703AF-D328-478B-B457-4E840175F63F}">
      <dgm:prSet phldrT="[Text]"/>
      <dgm:spPr/>
      <dgm:t>
        <a:bodyPr/>
        <a:lstStyle/>
        <a:p>
          <a:r>
            <a:rPr lang="en-US" dirty="0" smtClean="0"/>
            <a:t>Initialization</a:t>
          </a:r>
          <a:endParaRPr lang="en-IN" dirty="0"/>
        </a:p>
      </dgm:t>
    </dgm:pt>
    <dgm:pt modelId="{3C8F7F12-FD4F-4E3E-9CD9-FD14B4DC25F3}" type="parTrans" cxnId="{B5540084-D003-4FE7-8D05-B4967315A000}">
      <dgm:prSet/>
      <dgm:spPr/>
      <dgm:t>
        <a:bodyPr/>
        <a:lstStyle/>
        <a:p>
          <a:endParaRPr lang="en-IN"/>
        </a:p>
      </dgm:t>
    </dgm:pt>
    <dgm:pt modelId="{FA4BDD99-AA4F-4168-AC5D-0D9995265DD9}" type="sibTrans" cxnId="{B5540084-D003-4FE7-8D05-B4967315A000}">
      <dgm:prSet/>
      <dgm:spPr/>
      <dgm:t>
        <a:bodyPr/>
        <a:lstStyle/>
        <a:p>
          <a:endParaRPr lang="en-IN"/>
        </a:p>
      </dgm:t>
    </dgm:pt>
    <dgm:pt modelId="{C350F6BA-748B-4BDF-8D2D-19AD6D77C1A2}">
      <dgm:prSet phldrT="[Text]"/>
      <dgm:spPr/>
      <dgm:t>
        <a:bodyPr/>
        <a:lstStyle/>
        <a:p>
          <a:r>
            <a:rPr lang="en-US" dirty="0" err="1" smtClean="0"/>
            <a:t>GoalHeadingAlgorithm</a:t>
          </a:r>
          <a:endParaRPr lang="en-IN" dirty="0"/>
        </a:p>
      </dgm:t>
    </dgm:pt>
    <dgm:pt modelId="{4EC71194-335C-45B1-B3F0-2C387591471D}" type="parTrans" cxnId="{293624EB-613F-4AE5-9761-895A3BE10623}">
      <dgm:prSet/>
      <dgm:spPr/>
      <dgm:t>
        <a:bodyPr/>
        <a:lstStyle/>
        <a:p>
          <a:endParaRPr lang="en-IN"/>
        </a:p>
      </dgm:t>
    </dgm:pt>
    <dgm:pt modelId="{4EFF1BDD-06F5-427D-AD33-1BF1D61FCAFB}" type="sibTrans" cxnId="{293624EB-613F-4AE5-9761-895A3BE10623}">
      <dgm:prSet/>
      <dgm:spPr/>
      <dgm:t>
        <a:bodyPr/>
        <a:lstStyle/>
        <a:p>
          <a:endParaRPr lang="en-IN"/>
        </a:p>
      </dgm:t>
    </dgm:pt>
    <dgm:pt modelId="{ECDB7DC9-1E43-408D-8B1A-BE0B1C39CD3A}">
      <dgm:prSet phldrT="[Text]"/>
      <dgm:spPr/>
      <dgm:t>
        <a:bodyPr/>
        <a:lstStyle/>
        <a:p>
          <a:r>
            <a:rPr lang="en-US" dirty="0" err="1" smtClean="0"/>
            <a:t>RemoveRedundantPointAlgorithm</a:t>
          </a:r>
          <a:endParaRPr lang="en-IN" dirty="0"/>
        </a:p>
      </dgm:t>
    </dgm:pt>
    <dgm:pt modelId="{B5DE91EF-8897-42E0-9215-5478201FB94F}" type="parTrans" cxnId="{7BCCC6D2-19E6-4907-9909-FA3DB1B8CB2D}">
      <dgm:prSet/>
      <dgm:spPr/>
      <dgm:t>
        <a:bodyPr/>
        <a:lstStyle/>
        <a:p>
          <a:endParaRPr lang="en-IN"/>
        </a:p>
      </dgm:t>
    </dgm:pt>
    <dgm:pt modelId="{BBF90784-AEF2-496A-89F0-6D41474C830E}" type="sibTrans" cxnId="{7BCCC6D2-19E6-4907-9909-FA3DB1B8CB2D}">
      <dgm:prSet/>
      <dgm:spPr/>
      <dgm:t>
        <a:bodyPr/>
        <a:lstStyle/>
        <a:p>
          <a:endParaRPr lang="en-IN"/>
        </a:p>
      </dgm:t>
    </dgm:pt>
    <dgm:pt modelId="{DB5435D4-0564-43D2-9F67-760C915FF569}">
      <dgm:prSet phldrT="[Text]"/>
      <dgm:spPr/>
      <dgm:t>
        <a:bodyPr/>
        <a:lstStyle/>
        <a:p>
          <a:r>
            <a:rPr lang="en-US" dirty="0" err="1" smtClean="0"/>
            <a:t>StoreFeasiblePathAlgorithm</a:t>
          </a:r>
          <a:endParaRPr lang="en-IN" dirty="0"/>
        </a:p>
      </dgm:t>
    </dgm:pt>
    <dgm:pt modelId="{2C50085E-82D7-4E34-8347-2216B26CD9D8}" type="parTrans" cxnId="{BF4BD0EE-41FA-4EBC-9773-7434455114FD}">
      <dgm:prSet/>
      <dgm:spPr/>
    </dgm:pt>
    <dgm:pt modelId="{EC4FFC04-ED3E-4704-99A3-A4E215F8DE3E}" type="sibTrans" cxnId="{BF4BD0EE-41FA-4EBC-9773-7434455114FD}">
      <dgm:prSet/>
      <dgm:spPr/>
    </dgm:pt>
    <dgm:pt modelId="{531653C9-A1FE-4A85-A60B-6149D61FAB77}" type="pres">
      <dgm:prSet presAssocID="{24CFFB73-03FE-4314-A514-3FBD13BCE17B}" presName="linear" presStyleCnt="0">
        <dgm:presLayoutVars>
          <dgm:animLvl val="lvl"/>
          <dgm:resizeHandles val="exact"/>
        </dgm:presLayoutVars>
      </dgm:prSet>
      <dgm:spPr/>
      <dgm:t>
        <a:bodyPr/>
        <a:lstStyle/>
        <a:p>
          <a:endParaRPr lang="en-IN"/>
        </a:p>
      </dgm:t>
    </dgm:pt>
    <dgm:pt modelId="{7F4F8336-7954-4728-B3DE-0422979C085D}" type="pres">
      <dgm:prSet presAssocID="{1705CBD8-4097-45A7-A68C-EAC9737FE697}" presName="parentText" presStyleLbl="node1" presStyleIdx="0" presStyleCnt="5">
        <dgm:presLayoutVars>
          <dgm:chMax val="0"/>
          <dgm:bulletEnabled val="1"/>
        </dgm:presLayoutVars>
      </dgm:prSet>
      <dgm:spPr/>
      <dgm:t>
        <a:bodyPr/>
        <a:lstStyle/>
        <a:p>
          <a:endParaRPr lang="en-IN"/>
        </a:p>
      </dgm:t>
    </dgm:pt>
    <dgm:pt modelId="{478228A6-3099-488E-8150-A91437B6E7A6}" type="pres">
      <dgm:prSet presAssocID="{03C2D737-1908-459B-9207-FEC4846F2CEB}" presName="spacer" presStyleCnt="0"/>
      <dgm:spPr/>
    </dgm:pt>
    <dgm:pt modelId="{BEF5DE8F-BD11-4EB3-8316-DFF7E645B4BF}" type="pres">
      <dgm:prSet presAssocID="{D48703AF-D328-478B-B457-4E840175F63F}" presName="parentText" presStyleLbl="node1" presStyleIdx="1" presStyleCnt="5">
        <dgm:presLayoutVars>
          <dgm:chMax val="0"/>
          <dgm:bulletEnabled val="1"/>
        </dgm:presLayoutVars>
      </dgm:prSet>
      <dgm:spPr/>
      <dgm:t>
        <a:bodyPr/>
        <a:lstStyle/>
        <a:p>
          <a:endParaRPr lang="en-IN"/>
        </a:p>
      </dgm:t>
    </dgm:pt>
    <dgm:pt modelId="{03168B54-309C-465E-AE7B-16A31CB063C9}" type="pres">
      <dgm:prSet presAssocID="{FA4BDD99-AA4F-4168-AC5D-0D9995265DD9}" presName="spacer" presStyleCnt="0"/>
      <dgm:spPr/>
    </dgm:pt>
    <dgm:pt modelId="{E5335858-3328-433C-8844-FB8735D48CAF}" type="pres">
      <dgm:prSet presAssocID="{C350F6BA-748B-4BDF-8D2D-19AD6D77C1A2}" presName="parentText" presStyleLbl="node1" presStyleIdx="2" presStyleCnt="5">
        <dgm:presLayoutVars>
          <dgm:chMax val="0"/>
          <dgm:bulletEnabled val="1"/>
        </dgm:presLayoutVars>
      </dgm:prSet>
      <dgm:spPr/>
      <dgm:t>
        <a:bodyPr/>
        <a:lstStyle/>
        <a:p>
          <a:endParaRPr lang="en-IN"/>
        </a:p>
      </dgm:t>
    </dgm:pt>
    <dgm:pt modelId="{9E7E32D6-1C39-45A1-B235-620D1245472B}" type="pres">
      <dgm:prSet presAssocID="{4EFF1BDD-06F5-427D-AD33-1BF1D61FCAFB}" presName="spacer" presStyleCnt="0"/>
      <dgm:spPr/>
    </dgm:pt>
    <dgm:pt modelId="{CB002BC8-B802-4950-8EE1-3B5431302171}" type="pres">
      <dgm:prSet presAssocID="{ECDB7DC9-1E43-408D-8B1A-BE0B1C39CD3A}" presName="parentText" presStyleLbl="node1" presStyleIdx="3" presStyleCnt="5">
        <dgm:presLayoutVars>
          <dgm:chMax val="0"/>
          <dgm:bulletEnabled val="1"/>
        </dgm:presLayoutVars>
      </dgm:prSet>
      <dgm:spPr/>
      <dgm:t>
        <a:bodyPr/>
        <a:lstStyle/>
        <a:p>
          <a:endParaRPr lang="en-IN"/>
        </a:p>
      </dgm:t>
    </dgm:pt>
    <dgm:pt modelId="{D64DD26E-9E6E-4901-9682-C877CC6FA3C9}" type="pres">
      <dgm:prSet presAssocID="{BBF90784-AEF2-496A-89F0-6D41474C830E}" presName="spacer" presStyleCnt="0"/>
      <dgm:spPr/>
    </dgm:pt>
    <dgm:pt modelId="{3397C4FD-10FD-484A-A884-3F87E0DAAA0C}" type="pres">
      <dgm:prSet presAssocID="{DB5435D4-0564-43D2-9F67-760C915FF569}" presName="parentText" presStyleLbl="node1" presStyleIdx="4" presStyleCnt="5">
        <dgm:presLayoutVars>
          <dgm:chMax val="0"/>
          <dgm:bulletEnabled val="1"/>
        </dgm:presLayoutVars>
      </dgm:prSet>
      <dgm:spPr/>
      <dgm:t>
        <a:bodyPr/>
        <a:lstStyle/>
        <a:p>
          <a:endParaRPr lang="en-IN"/>
        </a:p>
      </dgm:t>
    </dgm:pt>
  </dgm:ptLst>
  <dgm:cxnLst>
    <dgm:cxn modelId="{ACA67D4B-9CEA-4383-8DF7-ADDE2A6E2C45}" type="presOf" srcId="{DB5435D4-0564-43D2-9F67-760C915FF569}" destId="{3397C4FD-10FD-484A-A884-3F87E0DAAA0C}" srcOrd="0" destOrd="0" presId="urn:microsoft.com/office/officeart/2005/8/layout/vList2"/>
    <dgm:cxn modelId="{24663B15-60C2-408E-85D5-A15036A2A616}" type="presOf" srcId="{1705CBD8-4097-45A7-A68C-EAC9737FE697}" destId="{7F4F8336-7954-4728-B3DE-0422979C085D}" srcOrd="0" destOrd="0" presId="urn:microsoft.com/office/officeart/2005/8/layout/vList2"/>
    <dgm:cxn modelId="{E1A4F4FB-E216-4AC4-B038-FD6EA32E3F57}" type="presOf" srcId="{24CFFB73-03FE-4314-A514-3FBD13BCE17B}" destId="{531653C9-A1FE-4A85-A60B-6149D61FAB77}" srcOrd="0" destOrd="0" presId="urn:microsoft.com/office/officeart/2005/8/layout/vList2"/>
    <dgm:cxn modelId="{B5540084-D003-4FE7-8D05-B4967315A000}" srcId="{24CFFB73-03FE-4314-A514-3FBD13BCE17B}" destId="{D48703AF-D328-478B-B457-4E840175F63F}" srcOrd="1" destOrd="0" parTransId="{3C8F7F12-FD4F-4E3E-9CD9-FD14B4DC25F3}" sibTransId="{FA4BDD99-AA4F-4168-AC5D-0D9995265DD9}"/>
    <dgm:cxn modelId="{7BCCC6D2-19E6-4907-9909-FA3DB1B8CB2D}" srcId="{24CFFB73-03FE-4314-A514-3FBD13BCE17B}" destId="{ECDB7DC9-1E43-408D-8B1A-BE0B1C39CD3A}" srcOrd="3" destOrd="0" parTransId="{B5DE91EF-8897-42E0-9215-5478201FB94F}" sibTransId="{BBF90784-AEF2-496A-89F0-6D41474C830E}"/>
    <dgm:cxn modelId="{74028940-314C-4782-A2AE-9ACEA8E1CCB6}" type="presOf" srcId="{ECDB7DC9-1E43-408D-8B1A-BE0B1C39CD3A}" destId="{CB002BC8-B802-4950-8EE1-3B5431302171}" srcOrd="0" destOrd="0" presId="urn:microsoft.com/office/officeart/2005/8/layout/vList2"/>
    <dgm:cxn modelId="{17E10E14-9934-4C1E-B439-F4853BAD9328}" type="presOf" srcId="{C350F6BA-748B-4BDF-8D2D-19AD6D77C1A2}" destId="{E5335858-3328-433C-8844-FB8735D48CAF}" srcOrd="0" destOrd="0" presId="urn:microsoft.com/office/officeart/2005/8/layout/vList2"/>
    <dgm:cxn modelId="{842D4573-5021-4ED8-9AB7-E44F4005FAD2}" type="presOf" srcId="{D48703AF-D328-478B-B457-4E840175F63F}" destId="{BEF5DE8F-BD11-4EB3-8316-DFF7E645B4BF}" srcOrd="0" destOrd="0" presId="urn:microsoft.com/office/officeart/2005/8/layout/vList2"/>
    <dgm:cxn modelId="{BF4BD0EE-41FA-4EBC-9773-7434455114FD}" srcId="{24CFFB73-03FE-4314-A514-3FBD13BCE17B}" destId="{DB5435D4-0564-43D2-9F67-760C915FF569}" srcOrd="4" destOrd="0" parTransId="{2C50085E-82D7-4E34-8347-2216B26CD9D8}" sibTransId="{EC4FFC04-ED3E-4704-99A3-A4E215F8DE3E}"/>
    <dgm:cxn modelId="{C136D1E4-C8FE-4BFC-8715-CEE7F9DCA5D4}" srcId="{24CFFB73-03FE-4314-A514-3FBD13BCE17B}" destId="{1705CBD8-4097-45A7-A68C-EAC9737FE697}" srcOrd="0" destOrd="0" parTransId="{0BDF9B54-3FEF-41B2-B628-BC72BB54386D}" sibTransId="{03C2D737-1908-459B-9207-FEC4846F2CEB}"/>
    <dgm:cxn modelId="{293624EB-613F-4AE5-9761-895A3BE10623}" srcId="{24CFFB73-03FE-4314-A514-3FBD13BCE17B}" destId="{C350F6BA-748B-4BDF-8D2D-19AD6D77C1A2}" srcOrd="2" destOrd="0" parTransId="{4EC71194-335C-45B1-B3F0-2C387591471D}" sibTransId="{4EFF1BDD-06F5-427D-AD33-1BF1D61FCAFB}"/>
    <dgm:cxn modelId="{93E341C4-B055-4664-A312-AD3E62DE76C6}" type="presParOf" srcId="{531653C9-A1FE-4A85-A60B-6149D61FAB77}" destId="{7F4F8336-7954-4728-B3DE-0422979C085D}" srcOrd="0" destOrd="0" presId="urn:microsoft.com/office/officeart/2005/8/layout/vList2"/>
    <dgm:cxn modelId="{D8A02D90-22C8-4B8C-8D28-8D3855D8E415}" type="presParOf" srcId="{531653C9-A1FE-4A85-A60B-6149D61FAB77}" destId="{478228A6-3099-488E-8150-A91437B6E7A6}" srcOrd="1" destOrd="0" presId="urn:microsoft.com/office/officeart/2005/8/layout/vList2"/>
    <dgm:cxn modelId="{B2214175-822A-4ECE-A8FD-0EF66D54E772}" type="presParOf" srcId="{531653C9-A1FE-4A85-A60B-6149D61FAB77}" destId="{BEF5DE8F-BD11-4EB3-8316-DFF7E645B4BF}" srcOrd="2" destOrd="0" presId="urn:microsoft.com/office/officeart/2005/8/layout/vList2"/>
    <dgm:cxn modelId="{D75C5C02-F89B-4EC7-87B3-D99F74DD4A9E}" type="presParOf" srcId="{531653C9-A1FE-4A85-A60B-6149D61FAB77}" destId="{03168B54-309C-465E-AE7B-16A31CB063C9}" srcOrd="3" destOrd="0" presId="urn:microsoft.com/office/officeart/2005/8/layout/vList2"/>
    <dgm:cxn modelId="{E29640A0-4733-4D2A-A057-FF11CA020C06}" type="presParOf" srcId="{531653C9-A1FE-4A85-A60B-6149D61FAB77}" destId="{E5335858-3328-433C-8844-FB8735D48CAF}" srcOrd="4" destOrd="0" presId="urn:microsoft.com/office/officeart/2005/8/layout/vList2"/>
    <dgm:cxn modelId="{C2E33070-8BBA-4A25-A35C-40060A181C93}" type="presParOf" srcId="{531653C9-A1FE-4A85-A60B-6149D61FAB77}" destId="{9E7E32D6-1C39-45A1-B235-620D1245472B}" srcOrd="5" destOrd="0" presId="urn:microsoft.com/office/officeart/2005/8/layout/vList2"/>
    <dgm:cxn modelId="{1447EF4E-7235-418C-B4A2-2271C426613B}" type="presParOf" srcId="{531653C9-A1FE-4A85-A60B-6149D61FAB77}" destId="{CB002BC8-B802-4950-8EE1-3B5431302171}" srcOrd="6" destOrd="0" presId="urn:microsoft.com/office/officeart/2005/8/layout/vList2"/>
    <dgm:cxn modelId="{5BC22AFD-64F5-4E5E-B7BD-342C225383E9}" type="presParOf" srcId="{531653C9-A1FE-4A85-A60B-6149D61FAB77}" destId="{D64DD26E-9E6E-4901-9682-C877CC6FA3C9}" srcOrd="7" destOrd="0" presId="urn:microsoft.com/office/officeart/2005/8/layout/vList2"/>
    <dgm:cxn modelId="{3512B36F-C777-4106-ACE5-BC92BCDC74AA}" type="presParOf" srcId="{531653C9-A1FE-4A85-A60B-6149D61FAB77}" destId="{3397C4FD-10FD-484A-A884-3F87E0DAAA0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497FB1-E988-4363-8619-A1FB6AFAB5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9F49EF3-2999-4D3C-A9AD-38F642EA1E92}">
      <dgm:prSet phldrT="[Text]"/>
      <dgm:spPr/>
      <dgm:t>
        <a:bodyPr/>
        <a:lstStyle/>
        <a:p>
          <a:r>
            <a:rPr lang="en-US" dirty="0" smtClean="0"/>
            <a:t>All Unexplored Path Travelled</a:t>
          </a:r>
          <a:endParaRPr lang="en-IN" dirty="0"/>
        </a:p>
      </dgm:t>
    </dgm:pt>
    <dgm:pt modelId="{54A12E02-1AA4-458B-B2E1-AA27D400512E}" type="parTrans" cxnId="{C74B8AFB-018F-4536-8426-17745DC1BA07}">
      <dgm:prSet/>
      <dgm:spPr/>
      <dgm:t>
        <a:bodyPr/>
        <a:lstStyle/>
        <a:p>
          <a:endParaRPr lang="en-IN"/>
        </a:p>
      </dgm:t>
    </dgm:pt>
    <dgm:pt modelId="{F6107E8A-2F91-4521-BE37-6A60D69BD930}" type="sibTrans" cxnId="{C74B8AFB-018F-4536-8426-17745DC1BA07}">
      <dgm:prSet/>
      <dgm:spPr/>
      <dgm:t>
        <a:bodyPr/>
        <a:lstStyle/>
        <a:p>
          <a:endParaRPr lang="en-IN"/>
        </a:p>
      </dgm:t>
    </dgm:pt>
    <dgm:pt modelId="{986D3C9F-4B57-455F-8D58-4D7DF29AB7F0}">
      <dgm:prSet phldrT="[Text]"/>
      <dgm:spPr/>
      <dgm:t>
        <a:bodyPr/>
        <a:lstStyle/>
        <a:p>
          <a:r>
            <a:rPr lang="en-US" dirty="0" smtClean="0"/>
            <a:t>Retrieve Unexplored Path Algorithm</a:t>
          </a:r>
          <a:endParaRPr lang="en-IN" dirty="0"/>
        </a:p>
      </dgm:t>
    </dgm:pt>
    <dgm:pt modelId="{F7B33614-49A0-4546-8702-102E77363B21}" type="parTrans" cxnId="{445EB22A-6082-483E-B311-0EB3D752BF75}">
      <dgm:prSet/>
      <dgm:spPr/>
      <dgm:t>
        <a:bodyPr/>
        <a:lstStyle/>
        <a:p>
          <a:endParaRPr lang="en-IN"/>
        </a:p>
      </dgm:t>
    </dgm:pt>
    <dgm:pt modelId="{FF9B9F71-992B-4D47-ABF3-84134376D0B2}" type="sibTrans" cxnId="{445EB22A-6082-483E-B311-0EB3D752BF75}">
      <dgm:prSet/>
      <dgm:spPr/>
      <dgm:t>
        <a:bodyPr/>
        <a:lstStyle/>
        <a:p>
          <a:endParaRPr lang="en-IN"/>
        </a:p>
      </dgm:t>
    </dgm:pt>
    <dgm:pt modelId="{42A330B8-6324-4328-AEF9-739255FEE8E9}">
      <dgm:prSet phldrT="[Text]"/>
      <dgm:spPr/>
      <dgm:t>
        <a:bodyPr/>
        <a:lstStyle/>
        <a:p>
          <a:r>
            <a:rPr lang="en-US" dirty="0" smtClean="0"/>
            <a:t>Travel From Starting Point To Goal</a:t>
          </a:r>
          <a:endParaRPr lang="en-IN" dirty="0"/>
        </a:p>
      </dgm:t>
    </dgm:pt>
    <dgm:pt modelId="{BB6095A4-510E-435A-A62C-AF5EE25B9A10}" type="parTrans" cxnId="{0AA0E651-4900-457B-BFBC-07274522E591}">
      <dgm:prSet/>
      <dgm:spPr/>
      <dgm:t>
        <a:bodyPr/>
        <a:lstStyle/>
        <a:p>
          <a:endParaRPr lang="en-IN"/>
        </a:p>
      </dgm:t>
    </dgm:pt>
    <dgm:pt modelId="{BC0523D6-CC28-4D79-BAF0-6533BB828A38}" type="sibTrans" cxnId="{0AA0E651-4900-457B-BFBC-07274522E591}">
      <dgm:prSet/>
      <dgm:spPr/>
      <dgm:t>
        <a:bodyPr/>
        <a:lstStyle/>
        <a:p>
          <a:endParaRPr lang="en-IN"/>
        </a:p>
      </dgm:t>
    </dgm:pt>
    <dgm:pt modelId="{3AF5D407-92B1-48D3-95F3-DB1619E3BD4F}">
      <dgm:prSet phldrT="[Text]"/>
      <dgm:spPr/>
      <dgm:t>
        <a:bodyPr/>
        <a:lstStyle/>
        <a:p>
          <a:r>
            <a:rPr lang="en-US" dirty="0" err="1" smtClean="0"/>
            <a:t>ComputeShortestPathAlgorithm</a:t>
          </a:r>
          <a:endParaRPr lang="en-IN" dirty="0"/>
        </a:p>
      </dgm:t>
    </dgm:pt>
    <dgm:pt modelId="{6FB8FC81-ACAE-4447-A1A6-7C7E6C843BC6}" type="parTrans" cxnId="{0F8A3593-C685-4E7F-B614-1E9D6978595F}">
      <dgm:prSet/>
      <dgm:spPr/>
      <dgm:t>
        <a:bodyPr/>
        <a:lstStyle/>
        <a:p>
          <a:endParaRPr lang="en-IN"/>
        </a:p>
      </dgm:t>
    </dgm:pt>
    <dgm:pt modelId="{D924C76C-ACBE-424D-A40A-96C1DB40A691}" type="sibTrans" cxnId="{0F8A3593-C685-4E7F-B614-1E9D6978595F}">
      <dgm:prSet/>
      <dgm:spPr/>
      <dgm:t>
        <a:bodyPr/>
        <a:lstStyle/>
        <a:p>
          <a:endParaRPr lang="en-IN"/>
        </a:p>
      </dgm:t>
    </dgm:pt>
    <dgm:pt modelId="{C91B54FE-B011-440F-A7A4-8E2A14AC62DC}">
      <dgm:prSet phldrT="[Text]"/>
      <dgm:spPr/>
      <dgm:t>
        <a:bodyPr/>
        <a:lstStyle/>
        <a:p>
          <a:r>
            <a:rPr lang="en-US" dirty="0" err="1" smtClean="0"/>
            <a:t>PathOptimizationAlgorithm</a:t>
          </a:r>
          <a:endParaRPr lang="en-IN" dirty="0"/>
        </a:p>
      </dgm:t>
    </dgm:pt>
    <dgm:pt modelId="{A62D01B1-72E1-472B-A9F2-8C9A33BFA2F6}" type="parTrans" cxnId="{B58B439A-59B5-4939-A3C9-D7C0BB65A297}">
      <dgm:prSet/>
      <dgm:spPr/>
      <dgm:t>
        <a:bodyPr/>
        <a:lstStyle/>
        <a:p>
          <a:endParaRPr lang="en-IN"/>
        </a:p>
      </dgm:t>
    </dgm:pt>
    <dgm:pt modelId="{2B9F84B4-EDDD-46C1-B7AF-84CE15D078BC}" type="sibTrans" cxnId="{B58B439A-59B5-4939-A3C9-D7C0BB65A297}">
      <dgm:prSet/>
      <dgm:spPr/>
      <dgm:t>
        <a:bodyPr/>
        <a:lstStyle/>
        <a:p>
          <a:endParaRPr lang="en-IN"/>
        </a:p>
      </dgm:t>
    </dgm:pt>
    <dgm:pt modelId="{A938B03D-38C2-4B09-95C6-07124FB48C39}">
      <dgm:prSet phldrT="[Text]"/>
      <dgm:spPr/>
      <dgm:t>
        <a:bodyPr/>
        <a:lstStyle/>
        <a:p>
          <a:r>
            <a:rPr lang="en-US" dirty="0" smtClean="0"/>
            <a:t>Any additional Obstacles</a:t>
          </a:r>
          <a:endParaRPr lang="en-IN" dirty="0"/>
        </a:p>
      </dgm:t>
    </dgm:pt>
    <dgm:pt modelId="{30824B3E-7D5B-4F62-A6BA-3234625B813C}" type="parTrans" cxnId="{D176C4D6-D40A-4A3F-A4EA-55D59BFD78DD}">
      <dgm:prSet/>
      <dgm:spPr/>
      <dgm:t>
        <a:bodyPr/>
        <a:lstStyle/>
        <a:p>
          <a:endParaRPr lang="en-IN"/>
        </a:p>
      </dgm:t>
    </dgm:pt>
    <dgm:pt modelId="{6DDEBFA1-F3F5-4952-895A-0AC251CDFBAD}" type="sibTrans" cxnId="{D176C4D6-D40A-4A3F-A4EA-55D59BFD78DD}">
      <dgm:prSet/>
      <dgm:spPr/>
      <dgm:t>
        <a:bodyPr/>
        <a:lstStyle/>
        <a:p>
          <a:endParaRPr lang="en-IN"/>
        </a:p>
      </dgm:t>
    </dgm:pt>
    <dgm:pt modelId="{B0EA4175-3035-4AA9-BFBD-938E7120A981}">
      <dgm:prSet phldrT="[Text]"/>
      <dgm:spPr/>
      <dgm:t>
        <a:bodyPr/>
        <a:lstStyle/>
        <a:p>
          <a:r>
            <a:rPr lang="en-US" dirty="0" smtClean="0"/>
            <a:t>Travel to goal according to the planned optimal path</a:t>
          </a:r>
          <a:endParaRPr lang="en-IN" dirty="0"/>
        </a:p>
      </dgm:t>
    </dgm:pt>
    <dgm:pt modelId="{FC426FCC-201C-4166-856B-A6DC77F90DD3}" type="parTrans" cxnId="{82666328-8E2D-4594-B1A7-5C5C2FC2504C}">
      <dgm:prSet/>
      <dgm:spPr/>
      <dgm:t>
        <a:bodyPr/>
        <a:lstStyle/>
        <a:p>
          <a:endParaRPr lang="en-IN"/>
        </a:p>
      </dgm:t>
    </dgm:pt>
    <dgm:pt modelId="{7BC07C99-2B20-4254-A13B-E111EC6F892D}" type="sibTrans" cxnId="{82666328-8E2D-4594-B1A7-5C5C2FC2504C}">
      <dgm:prSet/>
      <dgm:spPr/>
      <dgm:t>
        <a:bodyPr/>
        <a:lstStyle/>
        <a:p>
          <a:endParaRPr lang="en-IN"/>
        </a:p>
      </dgm:t>
    </dgm:pt>
    <dgm:pt modelId="{FC40AB91-D451-4572-8903-7EEDAC4B4583}">
      <dgm:prSet phldrT="[Text]"/>
      <dgm:spPr/>
      <dgm:t>
        <a:bodyPr/>
        <a:lstStyle/>
        <a:p>
          <a:r>
            <a:rPr lang="en-US" dirty="0" smtClean="0"/>
            <a:t>Stop</a:t>
          </a:r>
          <a:endParaRPr lang="en-IN" dirty="0"/>
        </a:p>
      </dgm:t>
    </dgm:pt>
    <dgm:pt modelId="{65F06A64-3893-430B-A530-C0E37E82FF33}" type="parTrans" cxnId="{3A3001E3-ECFA-4668-816B-3F42149EC8EE}">
      <dgm:prSet/>
      <dgm:spPr/>
      <dgm:t>
        <a:bodyPr/>
        <a:lstStyle/>
        <a:p>
          <a:endParaRPr lang="en-IN"/>
        </a:p>
      </dgm:t>
    </dgm:pt>
    <dgm:pt modelId="{B59FD2F2-7251-44C9-891F-0E8ED9DF12C8}" type="sibTrans" cxnId="{3A3001E3-ECFA-4668-816B-3F42149EC8EE}">
      <dgm:prSet/>
      <dgm:spPr/>
      <dgm:t>
        <a:bodyPr/>
        <a:lstStyle/>
        <a:p>
          <a:endParaRPr lang="en-IN"/>
        </a:p>
      </dgm:t>
    </dgm:pt>
    <dgm:pt modelId="{08DE36B9-7BAE-4FFD-9031-F99E16BCC1B8}" type="pres">
      <dgm:prSet presAssocID="{4A497FB1-E988-4363-8619-A1FB6AFAB5C6}" presName="linear" presStyleCnt="0">
        <dgm:presLayoutVars>
          <dgm:animLvl val="lvl"/>
          <dgm:resizeHandles val="exact"/>
        </dgm:presLayoutVars>
      </dgm:prSet>
      <dgm:spPr/>
      <dgm:t>
        <a:bodyPr/>
        <a:lstStyle/>
        <a:p>
          <a:endParaRPr lang="en-IN"/>
        </a:p>
      </dgm:t>
    </dgm:pt>
    <dgm:pt modelId="{E293F273-BDC5-4AD8-B9A2-F27F790988B2}" type="pres">
      <dgm:prSet presAssocID="{79F49EF3-2999-4D3C-A9AD-38F642EA1E92}" presName="parentText" presStyleLbl="node1" presStyleIdx="0" presStyleCnt="8">
        <dgm:presLayoutVars>
          <dgm:chMax val="0"/>
          <dgm:bulletEnabled val="1"/>
        </dgm:presLayoutVars>
      </dgm:prSet>
      <dgm:spPr/>
      <dgm:t>
        <a:bodyPr/>
        <a:lstStyle/>
        <a:p>
          <a:endParaRPr lang="en-IN"/>
        </a:p>
      </dgm:t>
    </dgm:pt>
    <dgm:pt modelId="{713DFD7D-A890-4DEB-B2B0-07C6A7389ECD}" type="pres">
      <dgm:prSet presAssocID="{F6107E8A-2F91-4521-BE37-6A60D69BD930}" presName="spacer" presStyleCnt="0"/>
      <dgm:spPr/>
    </dgm:pt>
    <dgm:pt modelId="{85DB7118-22E6-4C36-8676-F593C9762147}" type="pres">
      <dgm:prSet presAssocID="{986D3C9F-4B57-455F-8D58-4D7DF29AB7F0}" presName="parentText" presStyleLbl="node1" presStyleIdx="1" presStyleCnt="8">
        <dgm:presLayoutVars>
          <dgm:chMax val="0"/>
          <dgm:bulletEnabled val="1"/>
        </dgm:presLayoutVars>
      </dgm:prSet>
      <dgm:spPr/>
      <dgm:t>
        <a:bodyPr/>
        <a:lstStyle/>
        <a:p>
          <a:endParaRPr lang="en-IN"/>
        </a:p>
      </dgm:t>
    </dgm:pt>
    <dgm:pt modelId="{ED3C3AEF-A64F-4E10-9CFE-CB04DB08D0FE}" type="pres">
      <dgm:prSet presAssocID="{FF9B9F71-992B-4D47-ABF3-84134376D0B2}" presName="spacer" presStyleCnt="0"/>
      <dgm:spPr/>
    </dgm:pt>
    <dgm:pt modelId="{C687B7DC-850B-4F5F-B79E-D8D5C69BE518}" type="pres">
      <dgm:prSet presAssocID="{42A330B8-6324-4328-AEF9-739255FEE8E9}" presName="parentText" presStyleLbl="node1" presStyleIdx="2" presStyleCnt="8">
        <dgm:presLayoutVars>
          <dgm:chMax val="0"/>
          <dgm:bulletEnabled val="1"/>
        </dgm:presLayoutVars>
      </dgm:prSet>
      <dgm:spPr/>
      <dgm:t>
        <a:bodyPr/>
        <a:lstStyle/>
        <a:p>
          <a:endParaRPr lang="en-IN"/>
        </a:p>
      </dgm:t>
    </dgm:pt>
    <dgm:pt modelId="{C5496ECA-00B1-48D7-927B-D08E85516176}" type="pres">
      <dgm:prSet presAssocID="{BC0523D6-CC28-4D79-BAF0-6533BB828A38}" presName="spacer" presStyleCnt="0"/>
      <dgm:spPr/>
    </dgm:pt>
    <dgm:pt modelId="{D176C948-6BB1-45F1-AFD0-DA17916DEB45}" type="pres">
      <dgm:prSet presAssocID="{3AF5D407-92B1-48D3-95F3-DB1619E3BD4F}" presName="parentText" presStyleLbl="node1" presStyleIdx="3" presStyleCnt="8">
        <dgm:presLayoutVars>
          <dgm:chMax val="0"/>
          <dgm:bulletEnabled val="1"/>
        </dgm:presLayoutVars>
      </dgm:prSet>
      <dgm:spPr/>
      <dgm:t>
        <a:bodyPr/>
        <a:lstStyle/>
        <a:p>
          <a:endParaRPr lang="en-IN"/>
        </a:p>
      </dgm:t>
    </dgm:pt>
    <dgm:pt modelId="{13A73079-FE00-4245-9C52-2996170A55B8}" type="pres">
      <dgm:prSet presAssocID="{D924C76C-ACBE-424D-A40A-96C1DB40A691}" presName="spacer" presStyleCnt="0"/>
      <dgm:spPr/>
    </dgm:pt>
    <dgm:pt modelId="{42B61058-C3B2-44FE-B26A-27E3E1B137DB}" type="pres">
      <dgm:prSet presAssocID="{C91B54FE-B011-440F-A7A4-8E2A14AC62DC}" presName="parentText" presStyleLbl="node1" presStyleIdx="4" presStyleCnt="8">
        <dgm:presLayoutVars>
          <dgm:chMax val="0"/>
          <dgm:bulletEnabled val="1"/>
        </dgm:presLayoutVars>
      </dgm:prSet>
      <dgm:spPr/>
      <dgm:t>
        <a:bodyPr/>
        <a:lstStyle/>
        <a:p>
          <a:endParaRPr lang="en-IN"/>
        </a:p>
      </dgm:t>
    </dgm:pt>
    <dgm:pt modelId="{5010B1C1-3C0F-4093-9AEA-B7C657BEB1B0}" type="pres">
      <dgm:prSet presAssocID="{2B9F84B4-EDDD-46C1-B7AF-84CE15D078BC}" presName="spacer" presStyleCnt="0"/>
      <dgm:spPr/>
    </dgm:pt>
    <dgm:pt modelId="{0D73E41F-DC2C-4A45-8F46-1CFE626C695D}" type="pres">
      <dgm:prSet presAssocID="{A938B03D-38C2-4B09-95C6-07124FB48C39}" presName="parentText" presStyleLbl="node1" presStyleIdx="5" presStyleCnt="8">
        <dgm:presLayoutVars>
          <dgm:chMax val="0"/>
          <dgm:bulletEnabled val="1"/>
        </dgm:presLayoutVars>
      </dgm:prSet>
      <dgm:spPr/>
      <dgm:t>
        <a:bodyPr/>
        <a:lstStyle/>
        <a:p>
          <a:endParaRPr lang="en-IN"/>
        </a:p>
      </dgm:t>
    </dgm:pt>
    <dgm:pt modelId="{D3E86E40-6039-4A99-8444-B4A49A641853}" type="pres">
      <dgm:prSet presAssocID="{6DDEBFA1-F3F5-4952-895A-0AC251CDFBAD}" presName="spacer" presStyleCnt="0"/>
      <dgm:spPr/>
    </dgm:pt>
    <dgm:pt modelId="{F3597555-5820-4224-BD67-69573392A875}" type="pres">
      <dgm:prSet presAssocID="{B0EA4175-3035-4AA9-BFBD-938E7120A981}" presName="parentText" presStyleLbl="node1" presStyleIdx="6" presStyleCnt="8">
        <dgm:presLayoutVars>
          <dgm:chMax val="0"/>
          <dgm:bulletEnabled val="1"/>
        </dgm:presLayoutVars>
      </dgm:prSet>
      <dgm:spPr/>
      <dgm:t>
        <a:bodyPr/>
        <a:lstStyle/>
        <a:p>
          <a:endParaRPr lang="en-IN"/>
        </a:p>
      </dgm:t>
    </dgm:pt>
    <dgm:pt modelId="{5DEA8113-6DD0-42D1-B815-70A77159D425}" type="pres">
      <dgm:prSet presAssocID="{7BC07C99-2B20-4254-A13B-E111EC6F892D}" presName="spacer" presStyleCnt="0"/>
      <dgm:spPr/>
    </dgm:pt>
    <dgm:pt modelId="{A0D3DD11-763D-4729-84F9-8AAC9CAB0481}" type="pres">
      <dgm:prSet presAssocID="{FC40AB91-D451-4572-8903-7EEDAC4B4583}" presName="parentText" presStyleLbl="node1" presStyleIdx="7" presStyleCnt="8">
        <dgm:presLayoutVars>
          <dgm:chMax val="0"/>
          <dgm:bulletEnabled val="1"/>
        </dgm:presLayoutVars>
      </dgm:prSet>
      <dgm:spPr/>
      <dgm:t>
        <a:bodyPr/>
        <a:lstStyle/>
        <a:p>
          <a:endParaRPr lang="en-IN"/>
        </a:p>
      </dgm:t>
    </dgm:pt>
  </dgm:ptLst>
  <dgm:cxnLst>
    <dgm:cxn modelId="{0F8A3593-C685-4E7F-B614-1E9D6978595F}" srcId="{4A497FB1-E988-4363-8619-A1FB6AFAB5C6}" destId="{3AF5D407-92B1-48D3-95F3-DB1619E3BD4F}" srcOrd="3" destOrd="0" parTransId="{6FB8FC81-ACAE-4447-A1A6-7C7E6C843BC6}" sibTransId="{D924C76C-ACBE-424D-A40A-96C1DB40A691}"/>
    <dgm:cxn modelId="{90DB314A-F7DE-4D5E-8B63-FDC238339F4B}" type="presOf" srcId="{4A497FB1-E988-4363-8619-A1FB6AFAB5C6}" destId="{08DE36B9-7BAE-4FFD-9031-F99E16BCC1B8}" srcOrd="0" destOrd="0" presId="urn:microsoft.com/office/officeart/2005/8/layout/vList2"/>
    <dgm:cxn modelId="{FBA65D1E-8C84-4228-8379-19C3EBF28971}" type="presOf" srcId="{C91B54FE-B011-440F-A7A4-8E2A14AC62DC}" destId="{42B61058-C3B2-44FE-B26A-27E3E1B137DB}" srcOrd="0" destOrd="0" presId="urn:microsoft.com/office/officeart/2005/8/layout/vList2"/>
    <dgm:cxn modelId="{A7B8A827-DA3A-4A68-826D-944D5CB1AAD3}" type="presOf" srcId="{42A330B8-6324-4328-AEF9-739255FEE8E9}" destId="{C687B7DC-850B-4F5F-B79E-D8D5C69BE518}" srcOrd="0" destOrd="0" presId="urn:microsoft.com/office/officeart/2005/8/layout/vList2"/>
    <dgm:cxn modelId="{0AA0E651-4900-457B-BFBC-07274522E591}" srcId="{4A497FB1-E988-4363-8619-A1FB6AFAB5C6}" destId="{42A330B8-6324-4328-AEF9-739255FEE8E9}" srcOrd="2" destOrd="0" parTransId="{BB6095A4-510E-435A-A62C-AF5EE25B9A10}" sibTransId="{BC0523D6-CC28-4D79-BAF0-6533BB828A38}"/>
    <dgm:cxn modelId="{AD00C23E-493A-4F56-9BCF-97694C3DA027}" type="presOf" srcId="{3AF5D407-92B1-48D3-95F3-DB1619E3BD4F}" destId="{D176C948-6BB1-45F1-AFD0-DA17916DEB45}" srcOrd="0" destOrd="0" presId="urn:microsoft.com/office/officeart/2005/8/layout/vList2"/>
    <dgm:cxn modelId="{833B5027-38B6-4F8C-B70E-F2FEBDEC8F3A}" type="presOf" srcId="{986D3C9F-4B57-455F-8D58-4D7DF29AB7F0}" destId="{85DB7118-22E6-4C36-8676-F593C9762147}" srcOrd="0" destOrd="0" presId="urn:microsoft.com/office/officeart/2005/8/layout/vList2"/>
    <dgm:cxn modelId="{C74B8AFB-018F-4536-8426-17745DC1BA07}" srcId="{4A497FB1-E988-4363-8619-A1FB6AFAB5C6}" destId="{79F49EF3-2999-4D3C-A9AD-38F642EA1E92}" srcOrd="0" destOrd="0" parTransId="{54A12E02-1AA4-458B-B2E1-AA27D400512E}" sibTransId="{F6107E8A-2F91-4521-BE37-6A60D69BD930}"/>
    <dgm:cxn modelId="{030B8A11-3061-46B3-9E42-3458400B3F95}" type="presOf" srcId="{79F49EF3-2999-4D3C-A9AD-38F642EA1E92}" destId="{E293F273-BDC5-4AD8-B9A2-F27F790988B2}" srcOrd="0" destOrd="0" presId="urn:microsoft.com/office/officeart/2005/8/layout/vList2"/>
    <dgm:cxn modelId="{82666328-8E2D-4594-B1A7-5C5C2FC2504C}" srcId="{4A497FB1-E988-4363-8619-A1FB6AFAB5C6}" destId="{B0EA4175-3035-4AA9-BFBD-938E7120A981}" srcOrd="6" destOrd="0" parTransId="{FC426FCC-201C-4166-856B-A6DC77F90DD3}" sibTransId="{7BC07C99-2B20-4254-A13B-E111EC6F892D}"/>
    <dgm:cxn modelId="{B58B439A-59B5-4939-A3C9-D7C0BB65A297}" srcId="{4A497FB1-E988-4363-8619-A1FB6AFAB5C6}" destId="{C91B54FE-B011-440F-A7A4-8E2A14AC62DC}" srcOrd="4" destOrd="0" parTransId="{A62D01B1-72E1-472B-A9F2-8C9A33BFA2F6}" sibTransId="{2B9F84B4-EDDD-46C1-B7AF-84CE15D078BC}"/>
    <dgm:cxn modelId="{445EB22A-6082-483E-B311-0EB3D752BF75}" srcId="{4A497FB1-E988-4363-8619-A1FB6AFAB5C6}" destId="{986D3C9F-4B57-455F-8D58-4D7DF29AB7F0}" srcOrd="1" destOrd="0" parTransId="{F7B33614-49A0-4546-8702-102E77363B21}" sibTransId="{FF9B9F71-992B-4D47-ABF3-84134376D0B2}"/>
    <dgm:cxn modelId="{F278FF17-7467-4183-8C9F-746C374D26DD}" type="presOf" srcId="{FC40AB91-D451-4572-8903-7EEDAC4B4583}" destId="{A0D3DD11-763D-4729-84F9-8AAC9CAB0481}" srcOrd="0" destOrd="0" presId="urn:microsoft.com/office/officeart/2005/8/layout/vList2"/>
    <dgm:cxn modelId="{BD327B58-FCD2-4EA6-9F17-394269178F65}" type="presOf" srcId="{B0EA4175-3035-4AA9-BFBD-938E7120A981}" destId="{F3597555-5820-4224-BD67-69573392A875}" srcOrd="0" destOrd="0" presId="urn:microsoft.com/office/officeart/2005/8/layout/vList2"/>
    <dgm:cxn modelId="{78B3AF48-3181-41E7-A2F5-23727335B01D}" type="presOf" srcId="{A938B03D-38C2-4B09-95C6-07124FB48C39}" destId="{0D73E41F-DC2C-4A45-8F46-1CFE626C695D}" srcOrd="0" destOrd="0" presId="urn:microsoft.com/office/officeart/2005/8/layout/vList2"/>
    <dgm:cxn modelId="{3A3001E3-ECFA-4668-816B-3F42149EC8EE}" srcId="{4A497FB1-E988-4363-8619-A1FB6AFAB5C6}" destId="{FC40AB91-D451-4572-8903-7EEDAC4B4583}" srcOrd="7" destOrd="0" parTransId="{65F06A64-3893-430B-A530-C0E37E82FF33}" sibTransId="{B59FD2F2-7251-44C9-891F-0E8ED9DF12C8}"/>
    <dgm:cxn modelId="{D176C4D6-D40A-4A3F-A4EA-55D59BFD78DD}" srcId="{4A497FB1-E988-4363-8619-A1FB6AFAB5C6}" destId="{A938B03D-38C2-4B09-95C6-07124FB48C39}" srcOrd="5" destOrd="0" parTransId="{30824B3E-7D5B-4F62-A6BA-3234625B813C}" sibTransId="{6DDEBFA1-F3F5-4952-895A-0AC251CDFBAD}"/>
    <dgm:cxn modelId="{D54295B4-7635-4DA5-8AF0-FC2AB9B73089}" type="presParOf" srcId="{08DE36B9-7BAE-4FFD-9031-F99E16BCC1B8}" destId="{E293F273-BDC5-4AD8-B9A2-F27F790988B2}" srcOrd="0" destOrd="0" presId="urn:microsoft.com/office/officeart/2005/8/layout/vList2"/>
    <dgm:cxn modelId="{8A2AD24F-8529-4536-B9E4-8028A3316724}" type="presParOf" srcId="{08DE36B9-7BAE-4FFD-9031-F99E16BCC1B8}" destId="{713DFD7D-A890-4DEB-B2B0-07C6A7389ECD}" srcOrd="1" destOrd="0" presId="urn:microsoft.com/office/officeart/2005/8/layout/vList2"/>
    <dgm:cxn modelId="{3E6B58BE-C838-4F39-AE1D-EE9F5C7C8D6E}" type="presParOf" srcId="{08DE36B9-7BAE-4FFD-9031-F99E16BCC1B8}" destId="{85DB7118-22E6-4C36-8676-F593C9762147}" srcOrd="2" destOrd="0" presId="urn:microsoft.com/office/officeart/2005/8/layout/vList2"/>
    <dgm:cxn modelId="{42215DFE-9855-415B-A61D-7DA09E5682B9}" type="presParOf" srcId="{08DE36B9-7BAE-4FFD-9031-F99E16BCC1B8}" destId="{ED3C3AEF-A64F-4E10-9CFE-CB04DB08D0FE}" srcOrd="3" destOrd="0" presId="urn:microsoft.com/office/officeart/2005/8/layout/vList2"/>
    <dgm:cxn modelId="{48B9F77D-2777-4ACB-99B2-21E4EF1D5DE2}" type="presParOf" srcId="{08DE36B9-7BAE-4FFD-9031-F99E16BCC1B8}" destId="{C687B7DC-850B-4F5F-B79E-D8D5C69BE518}" srcOrd="4" destOrd="0" presId="urn:microsoft.com/office/officeart/2005/8/layout/vList2"/>
    <dgm:cxn modelId="{EB1BEB5B-2315-4B47-BF9A-25D0F1F4D5BB}" type="presParOf" srcId="{08DE36B9-7BAE-4FFD-9031-F99E16BCC1B8}" destId="{C5496ECA-00B1-48D7-927B-D08E85516176}" srcOrd="5" destOrd="0" presId="urn:microsoft.com/office/officeart/2005/8/layout/vList2"/>
    <dgm:cxn modelId="{92BB0045-0DB0-49C2-9C94-A9094557AFA9}" type="presParOf" srcId="{08DE36B9-7BAE-4FFD-9031-F99E16BCC1B8}" destId="{D176C948-6BB1-45F1-AFD0-DA17916DEB45}" srcOrd="6" destOrd="0" presId="urn:microsoft.com/office/officeart/2005/8/layout/vList2"/>
    <dgm:cxn modelId="{FD4C1AC3-8676-4C14-B055-3E621B933D7C}" type="presParOf" srcId="{08DE36B9-7BAE-4FFD-9031-F99E16BCC1B8}" destId="{13A73079-FE00-4245-9C52-2996170A55B8}" srcOrd="7" destOrd="0" presId="urn:microsoft.com/office/officeart/2005/8/layout/vList2"/>
    <dgm:cxn modelId="{CD9F313E-55D7-4E58-8635-D099937EFF39}" type="presParOf" srcId="{08DE36B9-7BAE-4FFD-9031-F99E16BCC1B8}" destId="{42B61058-C3B2-44FE-B26A-27E3E1B137DB}" srcOrd="8" destOrd="0" presId="urn:microsoft.com/office/officeart/2005/8/layout/vList2"/>
    <dgm:cxn modelId="{402D6EC3-2EC0-4326-9706-5206804081FA}" type="presParOf" srcId="{08DE36B9-7BAE-4FFD-9031-F99E16BCC1B8}" destId="{5010B1C1-3C0F-4093-9AEA-B7C657BEB1B0}" srcOrd="9" destOrd="0" presId="urn:microsoft.com/office/officeart/2005/8/layout/vList2"/>
    <dgm:cxn modelId="{A27C16D8-2C21-4A9F-ACA6-6355E17B750E}" type="presParOf" srcId="{08DE36B9-7BAE-4FFD-9031-F99E16BCC1B8}" destId="{0D73E41F-DC2C-4A45-8F46-1CFE626C695D}" srcOrd="10" destOrd="0" presId="urn:microsoft.com/office/officeart/2005/8/layout/vList2"/>
    <dgm:cxn modelId="{2DB053C8-B992-4B17-9104-9F2ED3F6C287}" type="presParOf" srcId="{08DE36B9-7BAE-4FFD-9031-F99E16BCC1B8}" destId="{D3E86E40-6039-4A99-8444-B4A49A641853}" srcOrd="11" destOrd="0" presId="urn:microsoft.com/office/officeart/2005/8/layout/vList2"/>
    <dgm:cxn modelId="{9CE21E74-6DE9-41E9-B610-67034D7C59F1}" type="presParOf" srcId="{08DE36B9-7BAE-4FFD-9031-F99E16BCC1B8}" destId="{F3597555-5820-4224-BD67-69573392A875}" srcOrd="12" destOrd="0" presId="urn:microsoft.com/office/officeart/2005/8/layout/vList2"/>
    <dgm:cxn modelId="{FA56FC38-CA93-41D9-BE0D-F05BE01FDB09}" type="presParOf" srcId="{08DE36B9-7BAE-4FFD-9031-F99E16BCC1B8}" destId="{5DEA8113-6DD0-42D1-B815-70A77159D425}" srcOrd="13" destOrd="0" presId="urn:microsoft.com/office/officeart/2005/8/layout/vList2"/>
    <dgm:cxn modelId="{FEEB5BE4-511D-4C45-B9B8-2B826ECF7B04}" type="presParOf" srcId="{08DE36B9-7BAE-4FFD-9031-F99E16BCC1B8}" destId="{A0D3DD11-763D-4729-84F9-8AAC9CAB048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F8336-7954-4728-B3DE-0422979C085D}">
      <dsp:nvSpPr>
        <dsp:cNvPr id="0" name=""/>
        <dsp:cNvSpPr/>
      </dsp:nvSpPr>
      <dsp:spPr>
        <a:xfrm>
          <a:off x="0" y="2841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Start</a:t>
          </a:r>
          <a:endParaRPr lang="en-IN" sz="3400" kern="1200" dirty="0"/>
        </a:p>
      </dsp:txBody>
      <dsp:txXfrm>
        <a:off x="39809" y="68225"/>
        <a:ext cx="8149982" cy="735872"/>
      </dsp:txXfrm>
    </dsp:sp>
    <dsp:sp modelId="{BEF5DE8F-BD11-4EB3-8316-DFF7E645B4BF}">
      <dsp:nvSpPr>
        <dsp:cNvPr id="0" name=""/>
        <dsp:cNvSpPr/>
      </dsp:nvSpPr>
      <dsp:spPr>
        <a:xfrm>
          <a:off x="0" y="94182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Initialization</a:t>
          </a:r>
          <a:endParaRPr lang="en-IN" sz="3400" kern="1200" dirty="0"/>
        </a:p>
      </dsp:txBody>
      <dsp:txXfrm>
        <a:off x="39809" y="981635"/>
        <a:ext cx="8149982" cy="735872"/>
      </dsp:txXfrm>
    </dsp:sp>
    <dsp:sp modelId="{E5335858-3328-433C-8844-FB8735D48CAF}">
      <dsp:nvSpPr>
        <dsp:cNvPr id="0" name=""/>
        <dsp:cNvSpPr/>
      </dsp:nvSpPr>
      <dsp:spPr>
        <a:xfrm>
          <a:off x="0" y="185523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err="1" smtClean="0"/>
            <a:t>GoalHeadingAlgorithm</a:t>
          </a:r>
          <a:endParaRPr lang="en-IN" sz="3400" kern="1200" dirty="0"/>
        </a:p>
      </dsp:txBody>
      <dsp:txXfrm>
        <a:off x="39809" y="1895045"/>
        <a:ext cx="8149982" cy="735872"/>
      </dsp:txXfrm>
    </dsp:sp>
    <dsp:sp modelId="{CB002BC8-B802-4950-8EE1-3B5431302171}">
      <dsp:nvSpPr>
        <dsp:cNvPr id="0" name=""/>
        <dsp:cNvSpPr/>
      </dsp:nvSpPr>
      <dsp:spPr>
        <a:xfrm>
          <a:off x="0" y="276864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err="1" smtClean="0"/>
            <a:t>RemoveRedundantPointAlgorithm</a:t>
          </a:r>
          <a:endParaRPr lang="en-IN" sz="3400" kern="1200" dirty="0"/>
        </a:p>
      </dsp:txBody>
      <dsp:txXfrm>
        <a:off x="39809" y="2808455"/>
        <a:ext cx="8149982" cy="735872"/>
      </dsp:txXfrm>
    </dsp:sp>
    <dsp:sp modelId="{3397C4FD-10FD-484A-A884-3F87E0DAAA0C}">
      <dsp:nvSpPr>
        <dsp:cNvPr id="0" name=""/>
        <dsp:cNvSpPr/>
      </dsp:nvSpPr>
      <dsp:spPr>
        <a:xfrm>
          <a:off x="0" y="3682056"/>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err="1" smtClean="0"/>
            <a:t>StoreFeasiblePathAlgorithm</a:t>
          </a:r>
          <a:endParaRPr lang="en-IN" sz="3400" kern="1200" dirty="0"/>
        </a:p>
      </dsp:txBody>
      <dsp:txXfrm>
        <a:off x="39809" y="3721865"/>
        <a:ext cx="8149982"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3F273-BDC5-4AD8-B9A2-F27F790988B2}">
      <dsp:nvSpPr>
        <dsp:cNvPr id="0" name=""/>
        <dsp:cNvSpPr/>
      </dsp:nvSpPr>
      <dsp:spPr>
        <a:xfrm>
          <a:off x="0" y="10041"/>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All Unexplored Path Travelled</a:t>
          </a:r>
          <a:endParaRPr lang="en-IN" sz="2700" kern="1200" dirty="0"/>
        </a:p>
      </dsp:txBody>
      <dsp:txXfrm>
        <a:off x="31613" y="41654"/>
        <a:ext cx="8166374" cy="584369"/>
      </dsp:txXfrm>
    </dsp:sp>
    <dsp:sp modelId="{85DB7118-22E6-4C36-8676-F593C9762147}">
      <dsp:nvSpPr>
        <dsp:cNvPr id="0" name=""/>
        <dsp:cNvSpPr/>
      </dsp:nvSpPr>
      <dsp:spPr>
        <a:xfrm>
          <a:off x="0" y="735396"/>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Retrieve Unexplored Path Algorithm</a:t>
          </a:r>
          <a:endParaRPr lang="en-IN" sz="2700" kern="1200" dirty="0"/>
        </a:p>
      </dsp:txBody>
      <dsp:txXfrm>
        <a:off x="31613" y="767009"/>
        <a:ext cx="8166374" cy="584369"/>
      </dsp:txXfrm>
    </dsp:sp>
    <dsp:sp modelId="{C687B7DC-850B-4F5F-B79E-D8D5C69BE518}">
      <dsp:nvSpPr>
        <dsp:cNvPr id="0" name=""/>
        <dsp:cNvSpPr/>
      </dsp:nvSpPr>
      <dsp:spPr>
        <a:xfrm>
          <a:off x="0" y="1460751"/>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Travel From Starting Point To Goal</a:t>
          </a:r>
          <a:endParaRPr lang="en-IN" sz="2700" kern="1200" dirty="0"/>
        </a:p>
      </dsp:txBody>
      <dsp:txXfrm>
        <a:off x="31613" y="1492364"/>
        <a:ext cx="8166374" cy="584369"/>
      </dsp:txXfrm>
    </dsp:sp>
    <dsp:sp modelId="{D176C948-6BB1-45F1-AFD0-DA17916DEB45}">
      <dsp:nvSpPr>
        <dsp:cNvPr id="0" name=""/>
        <dsp:cNvSpPr/>
      </dsp:nvSpPr>
      <dsp:spPr>
        <a:xfrm>
          <a:off x="0" y="2186106"/>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err="1" smtClean="0"/>
            <a:t>ComputeShortestPathAlgorithm</a:t>
          </a:r>
          <a:endParaRPr lang="en-IN" sz="2700" kern="1200" dirty="0"/>
        </a:p>
      </dsp:txBody>
      <dsp:txXfrm>
        <a:off x="31613" y="2217719"/>
        <a:ext cx="8166374" cy="584369"/>
      </dsp:txXfrm>
    </dsp:sp>
    <dsp:sp modelId="{42B61058-C3B2-44FE-B26A-27E3E1B137DB}">
      <dsp:nvSpPr>
        <dsp:cNvPr id="0" name=""/>
        <dsp:cNvSpPr/>
      </dsp:nvSpPr>
      <dsp:spPr>
        <a:xfrm>
          <a:off x="0" y="2911461"/>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err="1" smtClean="0"/>
            <a:t>PathOptimizationAlgorithm</a:t>
          </a:r>
          <a:endParaRPr lang="en-IN" sz="2700" kern="1200" dirty="0"/>
        </a:p>
      </dsp:txBody>
      <dsp:txXfrm>
        <a:off x="31613" y="2943074"/>
        <a:ext cx="8166374" cy="584369"/>
      </dsp:txXfrm>
    </dsp:sp>
    <dsp:sp modelId="{0D73E41F-DC2C-4A45-8F46-1CFE626C695D}">
      <dsp:nvSpPr>
        <dsp:cNvPr id="0" name=""/>
        <dsp:cNvSpPr/>
      </dsp:nvSpPr>
      <dsp:spPr>
        <a:xfrm>
          <a:off x="0" y="3636816"/>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Any additional Obstacles</a:t>
          </a:r>
          <a:endParaRPr lang="en-IN" sz="2700" kern="1200" dirty="0"/>
        </a:p>
      </dsp:txBody>
      <dsp:txXfrm>
        <a:off x="31613" y="3668429"/>
        <a:ext cx="8166374" cy="584369"/>
      </dsp:txXfrm>
    </dsp:sp>
    <dsp:sp modelId="{F3597555-5820-4224-BD67-69573392A875}">
      <dsp:nvSpPr>
        <dsp:cNvPr id="0" name=""/>
        <dsp:cNvSpPr/>
      </dsp:nvSpPr>
      <dsp:spPr>
        <a:xfrm>
          <a:off x="0" y="4362171"/>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Travel to goal according to the planned optimal path</a:t>
          </a:r>
          <a:endParaRPr lang="en-IN" sz="2700" kern="1200" dirty="0"/>
        </a:p>
      </dsp:txBody>
      <dsp:txXfrm>
        <a:off x="31613" y="4393784"/>
        <a:ext cx="8166374" cy="584369"/>
      </dsp:txXfrm>
    </dsp:sp>
    <dsp:sp modelId="{A0D3DD11-763D-4729-84F9-8AAC9CAB0481}">
      <dsp:nvSpPr>
        <dsp:cNvPr id="0" name=""/>
        <dsp:cNvSpPr/>
      </dsp:nvSpPr>
      <dsp:spPr>
        <a:xfrm>
          <a:off x="0" y="5087526"/>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Stop</a:t>
          </a:r>
          <a:endParaRPr lang="en-IN" sz="2700" kern="1200" dirty="0"/>
        </a:p>
      </dsp:txBody>
      <dsp:txXfrm>
        <a:off x="31613" y="5119139"/>
        <a:ext cx="8166374" cy="5843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3/16/2017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Dynamic Path Planning Algorithm in Mobile Robot Navigation</a:t>
            </a:r>
            <a:endParaRPr lang="en-IN" dirty="0"/>
          </a:p>
        </p:txBody>
      </p:sp>
      <p:sp>
        <p:nvSpPr>
          <p:cNvPr id="3" name="Subtitle 2"/>
          <p:cNvSpPr>
            <a:spLocks noGrp="1"/>
          </p:cNvSpPr>
          <p:nvPr>
            <p:ph type="subTitle" idx="1"/>
          </p:nvPr>
        </p:nvSpPr>
        <p:spPr/>
        <p:txBody>
          <a:bodyPr/>
          <a:lstStyle/>
          <a:p>
            <a:r>
              <a:rPr lang="en-US" dirty="0" smtClean="0"/>
              <a:t>Rasal Kumar</a:t>
            </a:r>
          </a:p>
          <a:p>
            <a:r>
              <a:rPr lang="en-US" dirty="0" smtClean="0"/>
              <a:t>Arjun Gupta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Heading Algorithm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In GA based DPPA, Mobile robot is required to seek for the direction of the goal in order to move towards it. The rotational angle of the robot towards the goal is controlled by the angle ‘theta’ </a:t>
            </a:r>
            <a:r>
              <a:rPr lang="en-IN" dirty="0" smtClean="0"/>
              <a:t>and </a:t>
            </a:r>
            <a:r>
              <a:rPr lang="en-IN" dirty="0" smtClean="0"/>
              <a:t>defined as below:</a:t>
            </a:r>
          </a:p>
          <a:p>
            <a:endParaRPr lang="en-US" dirty="0" smtClean="0"/>
          </a:p>
          <a:p>
            <a:pPr>
              <a:buNone/>
            </a:pPr>
            <a:r>
              <a:rPr lang="en-US" dirty="0" smtClean="0"/>
              <a:t>   where </a:t>
            </a:r>
            <a:r>
              <a:rPr lang="en-IN" i="1" dirty="0" smtClean="0"/>
              <a:t>y = </a:t>
            </a:r>
            <a:r>
              <a:rPr lang="en-IN" i="1" dirty="0" err="1" smtClean="0"/>
              <a:t>y_coordinate</a:t>
            </a:r>
            <a:r>
              <a:rPr lang="en-IN" i="1" dirty="0" smtClean="0"/>
              <a:t> of goal position and</a:t>
            </a:r>
          </a:p>
          <a:p>
            <a:pPr>
              <a:buNone/>
            </a:pPr>
            <a:r>
              <a:rPr lang="en-IN" i="1" dirty="0" smtClean="0"/>
              <a:t>   x = </a:t>
            </a:r>
            <a:r>
              <a:rPr lang="en-IN" i="1" dirty="0" err="1" smtClean="0"/>
              <a:t>x_coordinate</a:t>
            </a:r>
            <a:r>
              <a:rPr lang="en-IN" i="1" dirty="0" smtClean="0"/>
              <a:t> of goal position</a:t>
            </a:r>
          </a:p>
          <a:p>
            <a:pPr>
              <a:buNone/>
            </a:pPr>
            <a:r>
              <a:rPr lang="en-IN" dirty="0" smtClean="0"/>
              <a:t>   both with reference to the robot’s base position.</a:t>
            </a:r>
            <a:endParaRPr lang="en-IN" dirty="0"/>
          </a:p>
        </p:txBody>
      </p:sp>
      <p:graphicFrame>
        <p:nvGraphicFramePr>
          <p:cNvPr id="1027" name="Object 3"/>
          <p:cNvGraphicFramePr>
            <a:graphicFrameLocks noChangeAspect="1"/>
          </p:cNvGraphicFramePr>
          <p:nvPr/>
        </p:nvGraphicFramePr>
        <p:xfrm>
          <a:off x="2286000" y="3429000"/>
          <a:ext cx="1482827" cy="806450"/>
        </p:xfrm>
        <a:graphic>
          <a:graphicData uri="http://schemas.openxmlformats.org/presentationml/2006/ole">
            <mc:AlternateContent xmlns:mc="http://schemas.openxmlformats.org/markup-compatibility/2006">
              <mc:Choice xmlns:v="urn:schemas-microsoft-com:vml" Requires="v">
                <p:oleObj spid="_x0000_s1029" name="Equation" r:id="rId3" imgW="723600" imgH="393480" progId="Equation.3">
                  <p:embed/>
                </p:oleObj>
              </mc:Choice>
              <mc:Fallback>
                <p:oleObj name="Equation" r:id="rId3" imgW="723600" imgH="3934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429000"/>
                        <a:ext cx="148282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Remove Redundant Point Algorithm</a:t>
            </a:r>
            <a:endParaRPr lang="en-IN" dirty="0"/>
          </a:p>
        </p:txBody>
      </p:sp>
      <p:sp>
        <p:nvSpPr>
          <p:cNvPr id="3" name="Content Placeholder 2"/>
          <p:cNvSpPr>
            <a:spLocks noGrp="1"/>
          </p:cNvSpPr>
          <p:nvPr>
            <p:ph idx="1"/>
          </p:nvPr>
        </p:nvSpPr>
        <p:spPr/>
        <p:txBody>
          <a:bodyPr/>
          <a:lstStyle/>
          <a:p>
            <a:r>
              <a:rPr lang="en-IN" dirty="0" smtClean="0"/>
              <a:t>After new collision free path is found, unnecessary neighbouring coordinate(s) is/are screened out to remover redundant points lying along the path through </a:t>
            </a:r>
            <a:r>
              <a:rPr lang="en-IN" i="1" dirty="0" smtClean="0"/>
              <a:t>Remove Redundant Point Algorithm.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Store Feasible Path Algorithm</a:t>
            </a:r>
            <a:endParaRPr lang="en-IN" dirty="0"/>
          </a:p>
        </p:txBody>
      </p:sp>
      <p:sp>
        <p:nvSpPr>
          <p:cNvPr id="3" name="Content Placeholder 2"/>
          <p:cNvSpPr>
            <a:spLocks noGrp="1"/>
          </p:cNvSpPr>
          <p:nvPr>
            <p:ph idx="1"/>
          </p:nvPr>
        </p:nvSpPr>
        <p:spPr/>
        <p:txBody>
          <a:bodyPr/>
          <a:lstStyle/>
          <a:p>
            <a:r>
              <a:rPr lang="en-IN" dirty="0" smtClean="0"/>
              <a:t>The collision free path from the starting position to the desired goal is stored by activating the </a:t>
            </a:r>
            <a:r>
              <a:rPr lang="en-IN" i="1" dirty="0" smtClean="0"/>
              <a:t>Store Feasible Path Algorithm.</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smtClean="0"/>
              <a:t>Retrieve Unexplored Path Algorithm</a:t>
            </a:r>
            <a:endParaRPr lang="en-IN" dirty="0"/>
          </a:p>
        </p:txBody>
      </p:sp>
      <p:sp>
        <p:nvSpPr>
          <p:cNvPr id="3" name="Content Placeholder 2"/>
          <p:cNvSpPr>
            <a:spLocks noGrp="1"/>
          </p:cNvSpPr>
          <p:nvPr>
            <p:ph idx="1"/>
          </p:nvPr>
        </p:nvSpPr>
        <p:spPr/>
        <p:txBody>
          <a:bodyPr>
            <a:normAutofit/>
          </a:bodyPr>
          <a:lstStyle/>
          <a:p>
            <a:r>
              <a:rPr lang="en-IN" dirty="0" smtClean="0"/>
              <a:t>Activate </a:t>
            </a:r>
            <a:r>
              <a:rPr lang="en-IN" i="1" dirty="0" err="1" smtClean="0"/>
              <a:t>RetrieveUnexploredPathAlgorithm</a:t>
            </a:r>
            <a:r>
              <a:rPr lang="en-IN" i="1" dirty="0" smtClean="0"/>
              <a:t> to explore all the </a:t>
            </a:r>
            <a:r>
              <a:rPr lang="en-IN" dirty="0" smtClean="0"/>
              <a:t>unexplored paths. If the retrieved path is a feasible path from the starting position to the goal, Step 4 is repeated. In other words, </a:t>
            </a:r>
            <a:r>
              <a:rPr lang="en-IN" i="1" dirty="0" smtClean="0"/>
              <a:t>Store Feasible Path Algorithm is activated to save the </a:t>
            </a:r>
            <a:r>
              <a:rPr lang="en-IN" dirty="0" smtClean="0"/>
              <a:t>feasible path.</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Compute Shortest Path Algorithm</a:t>
            </a:r>
            <a:endParaRPr lang="en-IN" dirty="0"/>
          </a:p>
        </p:txBody>
      </p:sp>
      <p:sp>
        <p:nvSpPr>
          <p:cNvPr id="3" name="Content Placeholder 2"/>
          <p:cNvSpPr>
            <a:spLocks noGrp="1"/>
          </p:cNvSpPr>
          <p:nvPr>
            <p:ph idx="1"/>
          </p:nvPr>
        </p:nvSpPr>
        <p:spPr/>
        <p:txBody>
          <a:bodyPr/>
          <a:lstStyle/>
          <a:p>
            <a:r>
              <a:rPr lang="en-IN" dirty="0" smtClean="0"/>
              <a:t>Follow by activating </a:t>
            </a:r>
            <a:r>
              <a:rPr lang="en-IN" i="1" dirty="0" smtClean="0"/>
              <a:t>Compute Shortest Path Algorithm to find </a:t>
            </a:r>
            <a:r>
              <a:rPr lang="en-IN" dirty="0" smtClean="0"/>
              <a:t>the shortest feasible path saved in the </a:t>
            </a:r>
            <a:r>
              <a:rPr lang="en-IN" i="1" dirty="0" smtClean="0"/>
              <a:t>Store Feasible Path Algorithm in Step 4.</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Path Optimization Algorithm</a:t>
            </a:r>
            <a:endParaRPr lang="en-IN" dirty="0"/>
          </a:p>
        </p:txBody>
      </p:sp>
      <p:sp>
        <p:nvSpPr>
          <p:cNvPr id="3" name="Content Placeholder 2"/>
          <p:cNvSpPr>
            <a:spLocks noGrp="1"/>
          </p:cNvSpPr>
          <p:nvPr>
            <p:ph idx="1"/>
          </p:nvPr>
        </p:nvSpPr>
        <p:spPr/>
        <p:txBody>
          <a:bodyPr/>
          <a:lstStyle/>
          <a:p>
            <a:r>
              <a:rPr lang="en-IN" dirty="0" smtClean="0"/>
              <a:t>When the shortest collision free path without redundant point is found, </a:t>
            </a:r>
            <a:r>
              <a:rPr lang="en-IN" i="1" dirty="0" smtClean="0"/>
              <a:t>Path Optimization Algorithm is utilized to find the </a:t>
            </a:r>
            <a:r>
              <a:rPr lang="en-IN" dirty="0" smtClean="0"/>
              <a:t>optimum path from the shortest obstacle free path obtained in </a:t>
            </a:r>
            <a:r>
              <a:rPr lang="en-IN" dirty="0" smtClean="0"/>
              <a:t>previous step</a:t>
            </a:r>
            <a:r>
              <a:rPr lang="en-IN" dirty="0" smtClean="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Detect Obstacle Algorithm</a:t>
            </a:r>
            <a:endParaRPr lang="en-IN" dirty="0"/>
          </a:p>
        </p:txBody>
      </p:sp>
      <p:sp>
        <p:nvSpPr>
          <p:cNvPr id="3" name="Content Placeholder 2"/>
          <p:cNvSpPr>
            <a:spLocks noGrp="1"/>
          </p:cNvSpPr>
          <p:nvPr>
            <p:ph idx="1"/>
          </p:nvPr>
        </p:nvSpPr>
        <p:spPr/>
        <p:txBody>
          <a:bodyPr/>
          <a:lstStyle/>
          <a:p>
            <a:r>
              <a:rPr lang="en-IN" i="1" dirty="0" smtClean="0"/>
              <a:t>Detect Obstacle Algorithm is called to identify if there is/are </a:t>
            </a:r>
            <a:r>
              <a:rPr lang="en-IN" dirty="0" smtClean="0"/>
              <a:t>any dynamic obstacle(s) while guiding the mobile robot to travel from the starting position to the desired goal according</a:t>
            </a:r>
          </a:p>
          <a:p>
            <a:pPr>
              <a:buNone/>
            </a:pPr>
            <a:r>
              <a:rPr lang="en-IN" dirty="0" smtClean="0"/>
              <a:t>   to the optimized collision free path.</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No Dynamic Random Obstacle</a:t>
            </a:r>
            <a:endParaRPr lang="en-IN" dirty="0"/>
          </a:p>
        </p:txBody>
      </p:sp>
      <p:sp>
        <p:nvSpPr>
          <p:cNvPr id="3" name="Content Placeholder 2"/>
          <p:cNvSpPr>
            <a:spLocks noGrp="1"/>
          </p:cNvSpPr>
          <p:nvPr>
            <p:ph idx="1"/>
          </p:nvPr>
        </p:nvSpPr>
        <p:spPr/>
        <p:txBody>
          <a:bodyPr>
            <a:normAutofit/>
          </a:bodyPr>
          <a:lstStyle/>
          <a:p>
            <a:r>
              <a:rPr lang="en-IN" dirty="0" smtClean="0"/>
              <a:t>If no dynamic random obstacle is detected during the process of guiding the mobile to the desired goal, the mobile robot will travel from the starting position to the desired goal according to the optimized collision free path determined by </a:t>
            </a:r>
            <a:r>
              <a:rPr lang="en-IN" i="1" dirty="0" smtClean="0"/>
              <a:t>Path Optimization Algorithm.</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Encounter Dynamic Random Obstacle</a:t>
            </a:r>
            <a:endParaRPr lang="en-IN" dirty="0"/>
          </a:p>
        </p:txBody>
      </p:sp>
      <p:sp>
        <p:nvSpPr>
          <p:cNvPr id="3" name="Content Placeholder 2"/>
          <p:cNvSpPr>
            <a:spLocks noGrp="1"/>
          </p:cNvSpPr>
          <p:nvPr>
            <p:ph idx="1"/>
          </p:nvPr>
        </p:nvSpPr>
        <p:spPr/>
        <p:txBody>
          <a:bodyPr>
            <a:normAutofit/>
          </a:bodyPr>
          <a:lstStyle/>
          <a:p>
            <a:r>
              <a:rPr lang="en-IN" dirty="0" smtClean="0"/>
              <a:t>In the cases where dynamic random obstacle(s) is/are positioned in the environment, the current position is taken as the new starting position. The original goal remains as the new desired goal of the mobile robot and Steps 2–10 are repeated. </a:t>
            </a:r>
            <a:r>
              <a:rPr lang="en-IN" i="1" dirty="0" smtClean="0"/>
              <a:t>Goal Heading Algorithm is activated to search for </a:t>
            </a:r>
            <a:r>
              <a:rPr lang="en-IN" dirty="0" smtClean="0"/>
              <a:t>new obstacle free path from the new starting position to the desired goal.</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Behaviour</a:t>
            </a:r>
            <a:endParaRPr lang="en-IN" dirty="0"/>
          </a:p>
        </p:txBody>
      </p:sp>
      <p:sp>
        <p:nvSpPr>
          <p:cNvPr id="3" name="Content Placeholder 2"/>
          <p:cNvSpPr>
            <a:spLocks noGrp="1"/>
          </p:cNvSpPr>
          <p:nvPr>
            <p:ph idx="1"/>
          </p:nvPr>
        </p:nvSpPr>
        <p:spPr/>
        <p:txBody>
          <a:bodyPr/>
          <a:lstStyle/>
          <a:p>
            <a:r>
              <a:rPr lang="en-US" dirty="0" smtClean="0"/>
              <a:t>Goal Seeking</a:t>
            </a:r>
          </a:p>
          <a:p>
            <a:r>
              <a:rPr lang="en-US" dirty="0" smtClean="0"/>
              <a:t>Obstacle Avoidance</a:t>
            </a:r>
          </a:p>
          <a:p>
            <a:r>
              <a:rPr lang="en-US" dirty="0" smtClean="0"/>
              <a:t>Wall Following</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IN" dirty="0"/>
          </a:p>
        </p:txBody>
      </p:sp>
      <p:sp>
        <p:nvSpPr>
          <p:cNvPr id="3" name="Content Placeholder 2"/>
          <p:cNvSpPr>
            <a:spLocks noGrp="1"/>
          </p:cNvSpPr>
          <p:nvPr>
            <p:ph idx="1"/>
          </p:nvPr>
        </p:nvSpPr>
        <p:spPr/>
        <p:txBody>
          <a:bodyPr/>
          <a:lstStyle/>
          <a:p>
            <a:r>
              <a:rPr lang="en-US" dirty="0" smtClean="0"/>
              <a:t>Avoiding obstacles</a:t>
            </a:r>
          </a:p>
          <a:p>
            <a:r>
              <a:rPr lang="en-US" dirty="0" smtClean="0"/>
              <a:t>Shortest Path Travelled </a:t>
            </a:r>
          </a:p>
          <a:p>
            <a:r>
              <a:rPr lang="en-US" dirty="0" smtClean="0"/>
              <a:t>Total time consumed</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IN" dirty="0"/>
          </a:p>
        </p:txBody>
      </p:sp>
      <p:sp>
        <p:nvSpPr>
          <p:cNvPr id="3" name="Content Placeholder 2"/>
          <p:cNvSpPr>
            <a:spLocks noGrp="1"/>
          </p:cNvSpPr>
          <p:nvPr>
            <p:ph idx="1"/>
          </p:nvPr>
        </p:nvSpPr>
        <p:spPr/>
        <p:txBody>
          <a:bodyPr/>
          <a:lstStyle/>
          <a:p>
            <a:r>
              <a:rPr lang="en-US" dirty="0" smtClean="0"/>
              <a:t>The initial population may contain infeasible paths, which have negative influence on the performance of the genetic algorithm</a:t>
            </a:r>
          </a:p>
          <a:p>
            <a:r>
              <a:rPr lang="en-US" dirty="0" smtClean="0"/>
              <a:t>There are not sufficient heuristic knowledge based genetic operators.</a:t>
            </a:r>
          </a:p>
          <a:p>
            <a:r>
              <a:rPr lang="en-US" dirty="0" smtClean="0"/>
              <a:t>After each generation </a:t>
            </a:r>
            <a:r>
              <a:rPr lang="en-US" dirty="0" err="1" smtClean="0"/>
              <a:t>offsprings</a:t>
            </a:r>
            <a:r>
              <a:rPr lang="en-US" dirty="0" smtClean="0"/>
              <a:t> may contain infeasible paths.</a:t>
            </a:r>
          </a:p>
          <a:p>
            <a:pPr>
              <a:buNone/>
            </a:pPr>
            <a:r>
              <a:rPr lang="en-US" dirty="0" smtClean="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IN" dirty="0"/>
          </a:p>
        </p:txBody>
      </p:sp>
      <p:sp>
        <p:nvSpPr>
          <p:cNvPr id="3" name="Content Placeholder 2"/>
          <p:cNvSpPr>
            <a:spLocks noGrp="1"/>
          </p:cNvSpPr>
          <p:nvPr>
            <p:ph idx="1"/>
          </p:nvPr>
        </p:nvSpPr>
        <p:spPr/>
        <p:txBody>
          <a:bodyPr/>
          <a:lstStyle/>
          <a:p>
            <a:r>
              <a:rPr lang="en-US" dirty="0" smtClean="0"/>
              <a:t>It is difficult to tackle the case when a mobile robot is trapped inside acute ‘U’ or ‘V’ shaped obstacles.</a:t>
            </a:r>
          </a:p>
          <a:p>
            <a:r>
              <a:rPr lang="en-US" dirty="0" smtClean="0"/>
              <a:t>Obstacles may be dynamic in nature.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IN" dirty="0"/>
          </a:p>
        </p:txBody>
      </p:sp>
      <p:sp>
        <p:nvSpPr>
          <p:cNvPr id="3" name="Content Placeholder 2"/>
          <p:cNvSpPr>
            <a:spLocks noGrp="1"/>
          </p:cNvSpPr>
          <p:nvPr>
            <p:ph idx="1"/>
          </p:nvPr>
        </p:nvSpPr>
        <p:spPr/>
        <p:txBody>
          <a:bodyPr/>
          <a:lstStyle/>
          <a:p>
            <a:r>
              <a:rPr lang="en-US" dirty="0" smtClean="0"/>
              <a:t>14 different sub algorithms are developed in this GA based DPPA to solve the above mentioned problems using MATLAB and its Genetic Algorithm and Direct Search Toolbox</a:t>
            </a:r>
          </a:p>
          <a:p>
            <a:r>
              <a:rPr lang="en-US" dirty="0" smtClean="0"/>
              <a:t>The newly developed GA based DPPA is goal oriented and thus reduces unnecessary search time.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IN"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5355380"/>
              </p:ext>
            </p:extLst>
          </p:nvPr>
        </p:nvGraphicFramePr>
        <p:xfrm>
          <a:off x="457200" y="381000"/>
          <a:ext cx="8229600" cy="5745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a:t>
            </a:r>
            <a:endParaRPr lang="en-IN" dirty="0"/>
          </a:p>
        </p:txBody>
      </p:sp>
      <p:sp>
        <p:nvSpPr>
          <p:cNvPr id="3" name="Content Placeholder 2"/>
          <p:cNvSpPr>
            <a:spLocks noGrp="1"/>
          </p:cNvSpPr>
          <p:nvPr>
            <p:ph idx="1"/>
          </p:nvPr>
        </p:nvSpPr>
        <p:spPr/>
        <p:txBody>
          <a:bodyPr/>
          <a:lstStyle/>
          <a:p>
            <a:r>
              <a:rPr lang="en-US" dirty="0" smtClean="0"/>
              <a:t>GA based DPPA with </a:t>
            </a:r>
            <a:r>
              <a:rPr lang="en-US" dirty="0" err="1" smtClean="0"/>
              <a:t>initailization</a:t>
            </a:r>
            <a:r>
              <a:rPr lang="en-US" dirty="0" smtClean="0"/>
              <a:t> of parameters.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TotalTime>
  <Words>599</Words>
  <Application>Microsoft Office PowerPoint</Application>
  <PresentationFormat>On-screen Show (4:3)</PresentationFormat>
  <Paragraphs>62</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Dynamic Path Planning Algorithm in Mobile Robot Navigation</vt:lpstr>
      <vt:lpstr>Basic Behaviour</vt:lpstr>
      <vt:lpstr>Parameters</vt:lpstr>
      <vt:lpstr>Problems</vt:lpstr>
      <vt:lpstr>Problems</vt:lpstr>
      <vt:lpstr>Techniques</vt:lpstr>
      <vt:lpstr>Methodology</vt:lpstr>
      <vt:lpstr>PowerPoint Presentation</vt:lpstr>
      <vt:lpstr>Initialization</vt:lpstr>
      <vt:lpstr>Goal Heading Algorithm</vt:lpstr>
      <vt:lpstr>Remove Redundant Point Algorithm</vt:lpstr>
      <vt:lpstr>Store Feasible Path Algorithm</vt:lpstr>
      <vt:lpstr>Retrieve Unexplored Path Algorithm</vt:lpstr>
      <vt:lpstr>Compute Shortest Path Algorithm</vt:lpstr>
      <vt:lpstr>Path Optimization Algorithm</vt:lpstr>
      <vt:lpstr>Detect Obstacle Algorithm</vt:lpstr>
      <vt:lpstr>No Dynamic Random Obstacle</vt:lpstr>
      <vt:lpstr>Encounter Dynamic Random Obstacle</vt:lpstr>
      <vt:lpstr>RESULTS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Path Planning Algorithm in Mobile Robot Navigation</dc:title>
  <dc:creator>Rasal Kumar</dc:creator>
  <cp:lastModifiedBy>Arjun Gupta</cp:lastModifiedBy>
  <cp:revision>30</cp:revision>
  <dcterms:created xsi:type="dcterms:W3CDTF">2006-08-16T00:00:00Z</dcterms:created>
  <dcterms:modified xsi:type="dcterms:W3CDTF">2017-03-16T09:58:05Z</dcterms:modified>
</cp:coreProperties>
</file>