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5C3B-5E76-49F7-A1D6-5D360A6341C2}" type="datetimeFigureOut">
              <a:rPr lang="en-IN" smtClean="0"/>
              <a:t>25-10-2017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57AB-8582-4954-919B-5D7B28BE1A8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5C3B-5E76-49F7-A1D6-5D360A6341C2}" type="datetimeFigureOut">
              <a:rPr lang="en-IN" smtClean="0"/>
              <a:t>25-10-2017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57AB-8582-4954-919B-5D7B28BE1A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5C3B-5E76-49F7-A1D6-5D360A6341C2}" type="datetimeFigureOut">
              <a:rPr lang="en-IN" smtClean="0"/>
              <a:t>25-10-2017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57AB-8582-4954-919B-5D7B28BE1A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5C3B-5E76-49F7-A1D6-5D360A6341C2}" type="datetimeFigureOut">
              <a:rPr lang="en-IN" smtClean="0"/>
              <a:t>25-10-2017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57AB-8582-4954-919B-5D7B28BE1A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5C3B-5E76-49F7-A1D6-5D360A6341C2}" type="datetimeFigureOut">
              <a:rPr lang="en-IN" smtClean="0"/>
              <a:t>25-10-2017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57AB-8582-4954-919B-5D7B28BE1A8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5C3B-5E76-49F7-A1D6-5D360A6341C2}" type="datetimeFigureOut">
              <a:rPr lang="en-IN" smtClean="0"/>
              <a:t>25-10-2017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57AB-8582-4954-919B-5D7B28BE1A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5C3B-5E76-49F7-A1D6-5D360A6341C2}" type="datetimeFigureOut">
              <a:rPr lang="en-IN" smtClean="0"/>
              <a:t>25-10-2017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57AB-8582-4954-919B-5D7B28BE1A8E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5C3B-5E76-49F7-A1D6-5D360A6341C2}" type="datetimeFigureOut">
              <a:rPr lang="en-IN" smtClean="0"/>
              <a:t>25-10-2017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57AB-8582-4954-919B-5D7B28BE1A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5C3B-5E76-49F7-A1D6-5D360A6341C2}" type="datetimeFigureOut">
              <a:rPr lang="en-IN" smtClean="0"/>
              <a:t>25-10-2017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57AB-8582-4954-919B-5D7B28BE1A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5C3B-5E76-49F7-A1D6-5D360A6341C2}" type="datetimeFigureOut">
              <a:rPr lang="en-IN" smtClean="0"/>
              <a:t>25-10-2017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57AB-8582-4954-919B-5D7B28BE1A8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5C3B-5E76-49F7-A1D6-5D360A6341C2}" type="datetimeFigureOut">
              <a:rPr lang="en-IN" smtClean="0"/>
              <a:t>25-10-2017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57AB-8582-4954-919B-5D7B28BE1A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ED65C3B-5E76-49F7-A1D6-5D360A6341C2}" type="datetimeFigureOut">
              <a:rPr lang="en-IN" smtClean="0"/>
              <a:t>25-10-2017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A7757AB-8582-4954-919B-5D7B28BE1A8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470025"/>
          </a:xfrm>
        </p:spPr>
        <p:txBody>
          <a:bodyPr/>
          <a:lstStyle/>
          <a:p>
            <a:pPr algn="ctr"/>
            <a:r>
              <a:rPr lang="en-IN" b="1" dirty="0" smtClean="0"/>
              <a:t>STUDY ON DYNAMIC PATH PLANNING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789040"/>
            <a:ext cx="6400800" cy="216024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IN" b="1" dirty="0"/>
              <a:t>Mid Semester Presentation for </a:t>
            </a:r>
            <a:r>
              <a:rPr lang="en-IN" b="1" dirty="0" smtClean="0"/>
              <a:t>Study </a:t>
            </a:r>
            <a:r>
              <a:rPr lang="en-IN" b="1" dirty="0"/>
              <a:t>Project </a:t>
            </a:r>
            <a:endParaRPr lang="en-IN" b="1" dirty="0" smtClean="0"/>
          </a:p>
          <a:p>
            <a:pPr algn="ctr"/>
            <a:r>
              <a:rPr lang="en-IN" b="1" dirty="0" smtClean="0"/>
              <a:t>EEE F266</a:t>
            </a:r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Under the Guidance of: </a:t>
            </a:r>
            <a:r>
              <a:rPr lang="en-IN" b="1" dirty="0" err="1"/>
              <a:t>Dr.</a:t>
            </a:r>
            <a:r>
              <a:rPr lang="en-IN" b="1" dirty="0"/>
              <a:t> </a:t>
            </a:r>
            <a:r>
              <a:rPr lang="en-IN" b="1" dirty="0" err="1" smtClean="0"/>
              <a:t>Surekha</a:t>
            </a:r>
            <a:r>
              <a:rPr lang="en-IN" b="1" dirty="0" smtClean="0"/>
              <a:t> </a:t>
            </a:r>
            <a:r>
              <a:rPr lang="en-IN" b="1" dirty="0" err="1" smtClean="0"/>
              <a:t>Bhanot</a:t>
            </a:r>
            <a:endParaRPr lang="en-IN" b="1" dirty="0" smtClean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Presented By: Arjun </a:t>
            </a:r>
            <a:r>
              <a:rPr lang="en-IN" b="1" dirty="0" smtClean="0"/>
              <a:t>Gupta (2014B4A30754P) and </a:t>
            </a:r>
            <a:r>
              <a:rPr lang="en-IN" b="1" dirty="0" err="1" smtClean="0"/>
              <a:t>Rasal</a:t>
            </a:r>
            <a:r>
              <a:rPr lang="en-IN" b="1" dirty="0" smtClean="0"/>
              <a:t> Kumar (2014B4A80801P)</a:t>
            </a:r>
            <a:endParaRPr lang="en-IN" b="1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5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4876800"/>
          </a:xfrm>
        </p:spPr>
        <p:txBody>
          <a:bodyPr/>
          <a:lstStyle/>
          <a:p>
            <a:r>
              <a:rPr lang="en-IN" dirty="0" smtClean="0"/>
              <a:t>Trajectory of the bot:</a:t>
            </a:r>
          </a:p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1" t="21392" r="33160" b="20587"/>
          <a:stretch/>
        </p:blipFill>
        <p:spPr bwMode="auto">
          <a:xfrm>
            <a:off x="323528" y="1124744"/>
            <a:ext cx="8378929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85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Future Expectations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Obtain data by ourselves for future analysis</a:t>
            </a:r>
          </a:p>
          <a:p>
            <a:r>
              <a:rPr lang="en-IN" dirty="0" smtClean="0"/>
              <a:t>Implement dynamic path planning algorithm </a:t>
            </a:r>
          </a:p>
          <a:p>
            <a:r>
              <a:rPr lang="en-IN" dirty="0" smtClean="0"/>
              <a:t>Model our controller to move along the obtained shortest path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611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852936"/>
            <a:ext cx="6912768" cy="13681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b="1" dirty="0">
                <a:solidFill>
                  <a:srgbClr val="002060"/>
                </a:solidFill>
              </a:rPr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94813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Collision free navigation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Finding shortest routine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Various path planning algorithms using Artificial Neural Networks, genetic algorithms and ant colony optimization (ACO).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ACO has prominent advantages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We propose a model  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00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Ant Colony Optimization	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70449"/>
            <a:ext cx="8229600" cy="4876800"/>
          </a:xfrm>
        </p:spPr>
        <p:txBody>
          <a:bodyPr/>
          <a:lstStyle/>
          <a:p>
            <a:r>
              <a:rPr lang="en-IN" dirty="0" smtClean="0"/>
              <a:t>Probabilistic technique </a:t>
            </a:r>
          </a:p>
          <a:p>
            <a:r>
              <a:rPr lang="en-IN" dirty="0" smtClean="0"/>
              <a:t>Inspired from foraging behaviour of ant species</a:t>
            </a:r>
          </a:p>
          <a:p>
            <a:r>
              <a:rPr lang="en-IN" dirty="0" smtClean="0"/>
              <a:t>Ants deposit pheromones</a:t>
            </a:r>
          </a:p>
          <a:p>
            <a:r>
              <a:rPr lang="en-IN" dirty="0" smtClean="0"/>
              <a:t>Such behavioural characteristics are used in ACO</a:t>
            </a:r>
          </a:p>
          <a:p>
            <a:r>
              <a:rPr lang="en-IN" dirty="0" smtClean="0"/>
              <a:t>Global optimum path</a:t>
            </a:r>
          </a:p>
          <a:p>
            <a:r>
              <a:rPr lang="en-IN" dirty="0" smtClean="0"/>
              <a:t>Probability of decision taken by the ant is given by: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8" t="39561" r="43324" b="51062"/>
          <a:stretch/>
        </p:blipFill>
        <p:spPr bwMode="auto">
          <a:xfrm>
            <a:off x="1489161" y="4941168"/>
            <a:ext cx="5675127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2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4876800"/>
          </a:xfrm>
        </p:spPr>
        <p:txBody>
          <a:bodyPr/>
          <a:lstStyle/>
          <a:p>
            <a:r>
              <a:rPr lang="en-IN" dirty="0" smtClean="0"/>
              <a:t>Results obtained in MATLAB are: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9" t="16703" r="33406" b="5201"/>
          <a:stretch/>
        </p:blipFill>
        <p:spPr bwMode="auto">
          <a:xfrm>
            <a:off x="611560" y="764704"/>
            <a:ext cx="8136904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7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Artificial Neural Network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Efficient computing system</a:t>
            </a:r>
          </a:p>
          <a:p>
            <a:r>
              <a:rPr lang="en-IN" dirty="0" smtClean="0"/>
              <a:t>Analogy from biological neural networks</a:t>
            </a:r>
          </a:p>
          <a:p>
            <a:r>
              <a:rPr lang="en-IN" dirty="0" smtClean="0"/>
              <a:t>Large collection of units, called neurons</a:t>
            </a:r>
          </a:p>
          <a:p>
            <a:r>
              <a:rPr lang="en-IN" dirty="0" smtClean="0"/>
              <a:t>Connection link</a:t>
            </a:r>
          </a:p>
          <a:p>
            <a:r>
              <a:rPr lang="en-IN" dirty="0" smtClean="0"/>
              <a:t>Activation signal</a:t>
            </a:r>
          </a:p>
          <a:p>
            <a:r>
              <a:rPr lang="en-IN" dirty="0" smtClean="0"/>
              <a:t>As per network topology the ANN can be classified as: 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1" t="36777" r="54340" b="24982"/>
          <a:stretch/>
        </p:blipFill>
        <p:spPr bwMode="auto">
          <a:xfrm>
            <a:off x="545981" y="4149080"/>
            <a:ext cx="3737987" cy="262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88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Back Propagation NN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Multi layer NN</a:t>
            </a:r>
          </a:p>
          <a:p>
            <a:pPr algn="just"/>
            <a:r>
              <a:rPr lang="en-IN" dirty="0" smtClean="0"/>
              <a:t>Back Propagation takes place</a:t>
            </a:r>
          </a:p>
          <a:p>
            <a:pPr algn="just"/>
            <a:r>
              <a:rPr lang="en-IN" dirty="0" smtClean="0"/>
              <a:t>Calculated output is compared with target output</a:t>
            </a:r>
          </a:p>
          <a:p>
            <a:pPr algn="just"/>
            <a:r>
              <a:rPr lang="en-IN" dirty="0" smtClean="0"/>
              <a:t>Bias can be given to the layers</a:t>
            </a:r>
          </a:p>
          <a:p>
            <a:pPr algn="just"/>
            <a:r>
              <a:rPr lang="en-IN" dirty="0" smtClean="0"/>
              <a:t>Architecture:</a:t>
            </a:r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25641" r="33819" b="32894"/>
          <a:stretch/>
        </p:blipFill>
        <p:spPr bwMode="auto">
          <a:xfrm>
            <a:off x="611560" y="4041701"/>
            <a:ext cx="7344816" cy="284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55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Proposed Model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Heading angle is obtained from NN</a:t>
            </a:r>
          </a:p>
          <a:p>
            <a:r>
              <a:rPr lang="en-IN" dirty="0" smtClean="0"/>
              <a:t>NN is trained using Back Propagation Algorithm</a:t>
            </a:r>
          </a:p>
          <a:p>
            <a:r>
              <a:rPr lang="en-IN" dirty="0" smtClean="0"/>
              <a:t>Training Parameters: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5" t="37217" r="33819" b="5933"/>
          <a:stretch/>
        </p:blipFill>
        <p:spPr bwMode="auto">
          <a:xfrm>
            <a:off x="1043608" y="2924944"/>
            <a:ext cx="7056784" cy="38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03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6192688"/>
          </a:xfrm>
        </p:spPr>
        <p:txBody>
          <a:bodyPr/>
          <a:lstStyle/>
          <a:p>
            <a:r>
              <a:rPr lang="en-IN" dirty="0" smtClean="0"/>
              <a:t>Structure of Neural Network: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Number of layers are determined by choosing optimal simulation results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The data contains 4 </a:t>
            </a:r>
            <a:r>
              <a:rPr lang="en-IN" dirty="0" smtClean="0"/>
              <a:t>columns.</a:t>
            </a: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4" t="26080" r="33654" b="32015"/>
          <a:stretch/>
        </p:blipFill>
        <p:spPr bwMode="auto">
          <a:xfrm>
            <a:off x="611560" y="1052736"/>
            <a:ext cx="806489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92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456" y="764704"/>
            <a:ext cx="8229600" cy="4876800"/>
          </a:xfrm>
        </p:spPr>
        <p:txBody>
          <a:bodyPr/>
          <a:lstStyle/>
          <a:p>
            <a:r>
              <a:rPr lang="en-IN" dirty="0" smtClean="0"/>
              <a:t>Result from training of Neural Network: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6" t="32967" r="32993" b="8132"/>
          <a:stretch/>
        </p:blipFill>
        <p:spPr bwMode="auto">
          <a:xfrm>
            <a:off x="498709" y="1484784"/>
            <a:ext cx="8033731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0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44</TotalTime>
  <Words>248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STUDY ON DYNAMIC PATH PLANNING</vt:lpstr>
      <vt:lpstr>Introduction</vt:lpstr>
      <vt:lpstr>Ant Colony Optimization </vt:lpstr>
      <vt:lpstr>PowerPoint Presentation</vt:lpstr>
      <vt:lpstr>Artificial Neural Network</vt:lpstr>
      <vt:lpstr>Back Propagation NN</vt:lpstr>
      <vt:lpstr>Proposed Model</vt:lpstr>
      <vt:lpstr>PowerPoint Presentation</vt:lpstr>
      <vt:lpstr>PowerPoint Presentation</vt:lpstr>
      <vt:lpstr>PowerPoint Presentation</vt:lpstr>
      <vt:lpstr>Future Expectations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ON DYNAMIC PATH PLANNING</dc:title>
  <dc:creator>Arjun Gupta</dc:creator>
  <cp:lastModifiedBy>Arjun Gupta</cp:lastModifiedBy>
  <cp:revision>5</cp:revision>
  <dcterms:created xsi:type="dcterms:W3CDTF">2017-10-25T04:23:35Z</dcterms:created>
  <dcterms:modified xsi:type="dcterms:W3CDTF">2017-10-25T05:08:03Z</dcterms:modified>
</cp:coreProperties>
</file>