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75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BD9FB-61E1-482C-B034-055B8C84B916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8D68-31B1-4895-8117-80B2C629E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8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8D68-31B1-4895-8117-80B2C629E12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4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01049DB-D26F-42AF-AD7A-E216F967E7F0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8CEB5DB-44FB-4753-A3B7-A9B00E7505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of Neural Networks in Mobile robot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5712179" cy="1524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Meet – </a:t>
            </a:r>
            <a:r>
              <a:rPr lang="en-IN" dirty="0" smtClean="0"/>
              <a:t>4</a:t>
            </a:r>
            <a:endParaRPr lang="en-IN" dirty="0"/>
          </a:p>
          <a:p>
            <a:r>
              <a:rPr lang="en-IN" dirty="0" smtClean="0"/>
              <a:t>                   Date</a:t>
            </a:r>
            <a:r>
              <a:rPr lang="en-IN" dirty="0"/>
              <a:t>:- </a:t>
            </a:r>
            <a:r>
              <a:rPr lang="en-IN" dirty="0" smtClean="0"/>
              <a:t>01/03/2016</a:t>
            </a:r>
            <a:endParaRPr lang="en-IN" dirty="0"/>
          </a:p>
          <a:p>
            <a:r>
              <a:rPr lang="en-IN" dirty="0" smtClean="0"/>
              <a:t>                                 Submitted </a:t>
            </a:r>
            <a:r>
              <a:rPr lang="en-IN" dirty="0"/>
              <a:t>by:- Kunal Gupta</a:t>
            </a:r>
          </a:p>
          <a:p>
            <a:r>
              <a:rPr lang="en-IN" dirty="0" smtClean="0"/>
              <a:t>                                 Guide </a:t>
            </a:r>
            <a:r>
              <a:rPr lang="en-IN" dirty="0"/>
              <a:t>:- </a:t>
            </a:r>
            <a:r>
              <a:rPr lang="en-IN" dirty="0" err="1"/>
              <a:t>Dr.Surekha</a:t>
            </a:r>
            <a:r>
              <a:rPr lang="en-IN" dirty="0"/>
              <a:t> </a:t>
            </a:r>
            <a:r>
              <a:rPr lang="en-IN" dirty="0" err="1"/>
              <a:t>Bhanot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2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Gazebo Simulator for 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 Gazebo offers the ability to accurately and efficiently simulate populations of robots in complex indoor and outdoor environments.</a:t>
            </a:r>
          </a:p>
          <a:p>
            <a:r>
              <a:rPr lang="en-IN" dirty="0" smtClean="0"/>
              <a:t>It has a robust physics engine, high-quality graphics, and convenient programmatic and graphical interfaces.</a:t>
            </a:r>
          </a:p>
          <a:p>
            <a:r>
              <a:rPr lang="en-IN" dirty="0"/>
              <a:t>Gazebo is free with a vibrant </a:t>
            </a:r>
            <a:r>
              <a:rPr lang="en-IN" dirty="0" smtClean="0"/>
              <a:t>developer community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TurtleBot</a:t>
            </a:r>
            <a:endParaRPr lang="en-IN" dirty="0"/>
          </a:p>
        </p:txBody>
      </p:sp>
      <p:pic>
        <p:nvPicPr>
          <p:cNvPr id="3075" name="Picture 3" descr="C:\Users\Kunal Gupta\Desktop\turtlebot_2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60848"/>
            <a:ext cx="3105050" cy="412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608" y="2123367"/>
            <a:ext cx="3744416" cy="386633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differential drive </a:t>
            </a:r>
            <a:r>
              <a:rPr lang="en-IN" dirty="0" smtClean="0"/>
              <a:t>robot.</a:t>
            </a:r>
          </a:p>
          <a:p>
            <a:endParaRPr lang="en-IN" dirty="0"/>
          </a:p>
          <a:p>
            <a:r>
              <a:rPr lang="en-IN" dirty="0" smtClean="0"/>
              <a:t>Kinect </a:t>
            </a:r>
            <a:r>
              <a:rPr lang="en-IN" dirty="0"/>
              <a:t>sensor providing    image and laser scanning facilities.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Simulation support for Gazebo.</a:t>
            </a:r>
          </a:p>
          <a:p>
            <a:endParaRPr lang="en-IN" dirty="0"/>
          </a:p>
          <a:p>
            <a:r>
              <a:rPr lang="en-IN" dirty="0" smtClean="0"/>
              <a:t>Widely used in industry and academia.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0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56049" y="2967335"/>
            <a:ext cx="4631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 DONE..?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1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MATLAB provides package for </a:t>
            </a:r>
            <a:r>
              <a:rPr lang="en-IN" dirty="0" err="1" smtClean="0"/>
              <a:t>ROS+Gazebo</a:t>
            </a:r>
            <a:r>
              <a:rPr lang="en-IN" dirty="0" smtClean="0"/>
              <a:t> on a Linux Virtual Machine, to be run on Windows platform.</a:t>
            </a:r>
          </a:p>
          <a:p>
            <a:r>
              <a:rPr lang="en-IN" dirty="0" smtClean="0"/>
              <a:t>All the three </a:t>
            </a:r>
            <a:r>
              <a:rPr lang="en-IN" dirty="0" err="1" smtClean="0"/>
              <a:t>softwares</a:t>
            </a:r>
            <a:r>
              <a:rPr lang="en-IN" dirty="0" smtClean="0"/>
              <a:t> were  successfully interfaced with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5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World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world needs to be built in Gazebo for simulation purpose.</a:t>
            </a:r>
          </a:p>
          <a:p>
            <a:r>
              <a:rPr lang="en-IN" dirty="0"/>
              <a:t>I</a:t>
            </a:r>
            <a:r>
              <a:rPr lang="en-IN" dirty="0" smtClean="0"/>
              <a:t>t should consist of walls, obstacles and doors representing indoor environment.</a:t>
            </a:r>
          </a:p>
          <a:p>
            <a:r>
              <a:rPr lang="en-IN" dirty="0" smtClean="0"/>
              <a:t>A sample world is made in Gazebo.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Motion of TurtleBot in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493336" cy="130974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robot was able to successfully move in the environment made using keyboard commands.</a:t>
            </a:r>
          </a:p>
          <a:p>
            <a:r>
              <a:rPr lang="en-IN" dirty="0" smtClean="0"/>
              <a:t>It was able to sense the environment around it using its laser range finder with 180 degree view.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t="14502" r="7142" b="20043"/>
          <a:stretch/>
        </p:blipFill>
        <p:spPr bwMode="auto">
          <a:xfrm>
            <a:off x="2012713" y="3573016"/>
            <a:ext cx="5112567" cy="30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1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Map building by TurtleBot in MATLAB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moving around in the world the robot was successful in making a map of the world.</a:t>
            </a:r>
            <a:endParaRPr lang="en-IN" dirty="0"/>
          </a:p>
        </p:txBody>
      </p:sp>
      <p:pic>
        <p:nvPicPr>
          <p:cNvPr id="4098" name="Picture 2" descr="D:\SOP\Simulator\test run\map bui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t="5302" r="6446" b="5692"/>
          <a:stretch/>
        </p:blipFill>
        <p:spPr bwMode="auto">
          <a:xfrm>
            <a:off x="1112056" y="3284984"/>
            <a:ext cx="7075624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317127" y="2967335"/>
            <a:ext cx="45097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THINGS TO BE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DONE NEXT..?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1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Global path planning using ACO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map built by the robot will be used to extract obstacles and then fed to the global path planning algorithm along with starting and goal destination.</a:t>
            </a:r>
          </a:p>
          <a:p>
            <a:r>
              <a:rPr lang="en-IN" dirty="0" smtClean="0"/>
              <a:t>Ant Colony Optimization will be used to lay the global path for robot’s motion.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5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37847" y="2204864"/>
            <a:ext cx="60683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YOUR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TIME AND PATIENCE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2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Points discussed in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709360" cy="3603812"/>
          </a:xfrm>
        </p:spPr>
        <p:txBody>
          <a:bodyPr/>
          <a:lstStyle/>
          <a:p>
            <a:r>
              <a:rPr lang="en-IN" dirty="0" smtClean="0"/>
              <a:t>Introduction to Robot Operating System (ROS).</a:t>
            </a:r>
          </a:p>
          <a:p>
            <a:r>
              <a:rPr lang="en-IN" dirty="0" smtClean="0"/>
              <a:t>MATLAB support for ROS.</a:t>
            </a:r>
          </a:p>
          <a:p>
            <a:r>
              <a:rPr lang="en-IN" dirty="0" smtClean="0"/>
              <a:t>Gazebo simulator and TurtleBot.</a:t>
            </a:r>
          </a:p>
          <a:p>
            <a:r>
              <a:rPr lang="en-IN" dirty="0" smtClean="0"/>
              <a:t>Work done in MATLAB.</a:t>
            </a:r>
          </a:p>
        </p:txBody>
      </p:sp>
    </p:spTree>
    <p:extLst>
      <p:ext uri="{BB962C8B-B14F-4D97-AF65-F5344CB8AC3E}">
        <p14:creationId xmlns:p14="http://schemas.microsoft.com/office/powerpoint/2010/main" val="6028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ROS </a:t>
            </a:r>
            <a:r>
              <a:rPr lang="en-IN" dirty="0"/>
              <a:t>is a collection of </a:t>
            </a:r>
            <a:r>
              <a:rPr lang="en-IN" dirty="0" smtClean="0"/>
              <a:t>software frameworks</a:t>
            </a:r>
            <a:r>
              <a:rPr lang="en-IN" dirty="0"/>
              <a:t> for </a:t>
            </a:r>
            <a:r>
              <a:rPr lang="en-IN" dirty="0" smtClean="0"/>
              <a:t>robot</a:t>
            </a:r>
            <a:r>
              <a:rPr lang="en-IN" dirty="0"/>
              <a:t> software </a:t>
            </a:r>
            <a:r>
              <a:rPr lang="en-IN" dirty="0" smtClean="0"/>
              <a:t>development.</a:t>
            </a:r>
          </a:p>
          <a:p>
            <a:r>
              <a:rPr lang="en-IN" dirty="0" smtClean="0"/>
              <a:t>It provides</a:t>
            </a:r>
            <a:r>
              <a:rPr lang="en-IN" dirty="0"/>
              <a:t> operating system-like functionality on a heterogeneous </a:t>
            </a:r>
            <a:r>
              <a:rPr lang="en-IN" dirty="0" smtClean="0"/>
              <a:t>computer clusters (robot-computer, robot-robot, computer-computer).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9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ROS provides standard operating system services such as 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Hardware abstraction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Low-level</a:t>
            </a:r>
            <a:r>
              <a:rPr lang="en-IN" dirty="0"/>
              <a:t> device </a:t>
            </a:r>
            <a:r>
              <a:rPr lang="en-IN" dirty="0" smtClean="0"/>
              <a:t>control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Implementation </a:t>
            </a:r>
            <a:r>
              <a:rPr lang="en-IN" dirty="0"/>
              <a:t>of commonly used </a:t>
            </a:r>
            <a:r>
              <a:rPr lang="en-IN" dirty="0" smtClean="0"/>
              <a:t>functionalities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Message-passing </a:t>
            </a:r>
            <a:r>
              <a:rPr lang="en-IN" dirty="0"/>
              <a:t>between </a:t>
            </a:r>
            <a:r>
              <a:rPr lang="en-IN" dirty="0" smtClean="0"/>
              <a:t>processes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P</a:t>
            </a:r>
            <a:r>
              <a:rPr lang="en-IN" dirty="0" smtClean="0"/>
              <a:t>ackage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3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212976"/>
            <a:ext cx="2100847" cy="309634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Nodes may </a:t>
            </a:r>
            <a:r>
              <a:rPr lang="en-IN" sz="2000" dirty="0"/>
              <a:t>receive, post </a:t>
            </a:r>
            <a:r>
              <a:rPr lang="en-IN" sz="2000" dirty="0" smtClean="0"/>
              <a:t>sensor data.</a:t>
            </a:r>
          </a:p>
          <a:p>
            <a:r>
              <a:rPr lang="en-IN" sz="2000" dirty="0" smtClean="0"/>
              <a:t>They can also Control actuators and run other programs. </a:t>
            </a:r>
          </a:p>
        </p:txBody>
      </p:sp>
      <p:pic>
        <p:nvPicPr>
          <p:cNvPr id="1026" name="Picture 2" descr="C:\Users\Kunal Gupta\Desktop\sample_ros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52936"/>
            <a:ext cx="5011340" cy="28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9632" y="1988840"/>
            <a:ext cx="6552728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ROS-based processes are represented in a graph architecture where processing takes place in nodes.</a:t>
            </a:r>
          </a:p>
        </p:txBody>
      </p:sp>
    </p:spTree>
    <p:extLst>
      <p:ext uri="{BB962C8B-B14F-4D97-AF65-F5344CB8AC3E}">
        <p14:creationId xmlns:p14="http://schemas.microsoft.com/office/powerpoint/2010/main" val="22333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Invented by </a:t>
            </a:r>
            <a:r>
              <a:rPr lang="en-IN" b="1" dirty="0"/>
              <a:t>Willow Garage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</a:t>
            </a:r>
            <a:r>
              <a:rPr lang="en-IN" sz="2000" i="1" dirty="0"/>
              <a:t>Stanford Artificial Intelligence Laboratory)</a:t>
            </a:r>
          </a:p>
          <a:p>
            <a:r>
              <a:rPr lang="en-IN" dirty="0"/>
              <a:t>Initial release in 2007 but stable release in 2015.</a:t>
            </a:r>
          </a:p>
          <a:p>
            <a:r>
              <a:rPr lang="en-IN" dirty="0"/>
              <a:t>Written in C++, Python.</a:t>
            </a:r>
          </a:p>
          <a:p>
            <a:r>
              <a:rPr lang="en-IN" dirty="0"/>
              <a:t>Operating system : Linux.</a:t>
            </a:r>
          </a:p>
          <a:p>
            <a:r>
              <a:rPr lang="en-IN" dirty="0"/>
              <a:t>http://www.ros.org/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MATLAB support for 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Robotics System Toolbox™ allows </a:t>
            </a:r>
            <a:r>
              <a:rPr lang="en-IN" dirty="0" smtClean="0"/>
              <a:t>access</a:t>
            </a:r>
            <a:r>
              <a:rPr lang="en-IN" dirty="0"/>
              <a:t> </a:t>
            </a:r>
            <a:r>
              <a:rPr lang="en-IN" dirty="0" smtClean="0"/>
              <a:t>of ROS</a:t>
            </a:r>
            <a:r>
              <a:rPr lang="en-IN" dirty="0"/>
              <a:t> functionality in </a:t>
            </a:r>
            <a:r>
              <a:rPr lang="en-IN" dirty="0" smtClean="0"/>
              <a:t>MATLAB.</a:t>
            </a:r>
          </a:p>
          <a:p>
            <a:endParaRPr lang="en-IN" dirty="0" smtClean="0"/>
          </a:p>
          <a:p>
            <a:r>
              <a:rPr lang="en-IN" dirty="0" smtClean="0"/>
              <a:t>Helps to </a:t>
            </a:r>
            <a:r>
              <a:rPr lang="en-IN" dirty="0"/>
              <a:t>communicate with a ROS network, interactively explore robot capabilities, and visualize sensor </a:t>
            </a:r>
            <a:r>
              <a:rPr lang="en-IN" dirty="0" smtClean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9219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support for 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robotics applications by exchanging data with ROS-enabled robots and robot simulators such as Gazebo.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However, it only give support for Mobile robot platform </a:t>
            </a:r>
            <a:r>
              <a:rPr lang="en-IN" b="1" dirty="0" smtClean="0">
                <a:solidFill>
                  <a:srgbClr val="FF0000"/>
                </a:solidFill>
              </a:rPr>
              <a:t>TurtleBot</a:t>
            </a:r>
            <a:r>
              <a:rPr lang="en-IN" dirty="0" smtClean="0">
                <a:solidFill>
                  <a:srgbClr val="FF0000"/>
                </a:solidFill>
              </a:rPr>
              <a:t> and no support for any other robot platform.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Gazebo Simulator for 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Robot simulation is an essential </a:t>
            </a:r>
            <a:r>
              <a:rPr lang="en-IN" dirty="0" smtClean="0"/>
              <a:t>tool. </a:t>
            </a:r>
            <a:r>
              <a:rPr lang="en-IN" dirty="0"/>
              <a:t>A well-designed simulator makes it possible to rapidly test algorithms, design robots, and perform regression testing using realistic scenarios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3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386</Words>
  <Application>Microsoft Office PowerPoint</Application>
  <PresentationFormat>On-screen Show (4:3)</PresentationFormat>
  <Paragraphs>73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Application of Neural Networks in Mobile robot Motion</vt:lpstr>
      <vt:lpstr>Points discussed in this presentation</vt:lpstr>
      <vt:lpstr>Robot Operating System</vt:lpstr>
      <vt:lpstr>Robot Operating System</vt:lpstr>
      <vt:lpstr>Robot Operating System</vt:lpstr>
      <vt:lpstr>Robot Operating System</vt:lpstr>
      <vt:lpstr>MATLAB support for ROS</vt:lpstr>
      <vt:lpstr>MATLAB support for ROS</vt:lpstr>
      <vt:lpstr>Gazebo Simulator for ROS</vt:lpstr>
      <vt:lpstr>Gazebo Simulator for ROS</vt:lpstr>
      <vt:lpstr>TurtleBot</vt:lpstr>
      <vt:lpstr>PowerPoint Presentation</vt:lpstr>
      <vt:lpstr>Interfacing</vt:lpstr>
      <vt:lpstr>World Building</vt:lpstr>
      <vt:lpstr>Motion of TurtleBot in environment</vt:lpstr>
      <vt:lpstr>Map building by TurtleBot in MATLAB </vt:lpstr>
      <vt:lpstr>PowerPoint Presentation</vt:lpstr>
      <vt:lpstr>Global path planning using ACO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Neural Networks in Mobile robot Motion</dc:title>
  <dc:creator>Kunal Gupta</dc:creator>
  <cp:lastModifiedBy>Kunal Gupta</cp:lastModifiedBy>
  <cp:revision>17</cp:revision>
  <dcterms:created xsi:type="dcterms:W3CDTF">2016-03-01T08:37:43Z</dcterms:created>
  <dcterms:modified xsi:type="dcterms:W3CDTF">2016-03-01T10:37:08Z</dcterms:modified>
</cp:coreProperties>
</file>