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9" r:id="rId4"/>
    <p:sldId id="256" r:id="rId5"/>
    <p:sldId id="258" r:id="rId6"/>
    <p:sldId id="257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  <a:srgbClr val="2F528F"/>
    <a:srgbClr val="0000FF"/>
    <a:srgbClr val="00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5528-7A36-4A1F-BBC8-519D69FBF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C8F01-DBCD-4946-8481-0B3778A0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FAD3E-FA14-4E6E-ADB0-1160CED9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E9BB-F458-4373-A90B-1A445A77E05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30B66-7D48-48BC-85EA-7CCC05D4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01110-7F1C-4175-B273-7C9A256A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A2D6-87DF-4A32-804A-6F74D1B3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2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EDBD-5978-4381-B7C5-CC36F72C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7E802-66C8-4EA9-87DF-62AB1190D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D1B2B-E61C-4D6C-93DD-AE1BAD99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E9BB-F458-4373-A90B-1A445A77E05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F16F-9C3A-4F36-9F0E-757FF688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8AE64-ECCE-4B31-935C-CDE33180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A2D6-87DF-4A32-804A-6F74D1B3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8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F3224-C547-44A2-B9A6-F8A36ABA7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ACBDA-439B-4197-9313-DCA5BC0C1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95DC9-952B-4EF6-B5B0-0ADA7D5F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E9BB-F458-4373-A90B-1A445A77E05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FB90F-522A-454E-A67B-65239EA4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F5D75-5836-42BD-86B6-B3EC771F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A2D6-87DF-4A32-804A-6F74D1B3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0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720C-ABA9-42EF-99E7-AF8A086B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2B226-C79D-452B-855F-1350813DC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EDC90-3849-447E-8F94-C26675FE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E9BB-F458-4373-A90B-1A445A77E05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63BC0-A7AB-4BCE-B9FD-8E66F2B6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354C2-6D32-4485-BBE8-145230C1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A2D6-87DF-4A32-804A-6F74D1B3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7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EE20-09A5-4CC1-A156-9188200F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B881A-82B8-484B-A86C-28A41F527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21035-FD95-49CE-873B-A10B70A4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E9BB-F458-4373-A90B-1A445A77E05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6138-D09C-4D6D-A74C-5C529F7E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48BE7-53FD-4C12-9D7C-267D81BE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A2D6-87DF-4A32-804A-6F74D1B3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64B1-26BF-48CF-A749-BFD78C0F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96AE-60A3-4BA3-8FEE-36F68589E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37A58-0388-4DA4-8B36-5246F8145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6CF42-D689-46A6-B195-C18DA805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E9BB-F458-4373-A90B-1A445A77E05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DCFBC-EEB1-46D2-BC81-A752F0B3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84A2A-6CBE-4AEE-BAE2-253EB8BC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A2D6-87DF-4A32-804A-6F74D1B3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5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8B94-2FA1-4207-8B62-FC06D45A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EF2B5-3C3C-4A56-8F8D-8AE8E113B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A7F34-15F2-4FB6-A8EE-2D58AC2C6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42324-912D-45D5-9BD7-A156C79E4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69536-340B-46BC-BA22-C42F1A341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B15A7-A12F-4B0C-92F1-15167FF2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E9BB-F458-4373-A90B-1A445A77E05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0CA27-CD45-4DC5-A6EA-B9D4571B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ED058-8F7E-4795-890F-F642ECFC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A2D6-87DF-4A32-804A-6F74D1B3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6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2437-4628-4DC4-9C1E-52D7A331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FA4A7-92C6-436B-8923-9987BC98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E9BB-F458-4373-A90B-1A445A77E05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AD310-AC2E-41A1-8A21-6B21D7DF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30EEB-B50B-4534-A7FC-A53E86D7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A2D6-87DF-4A32-804A-6F74D1B3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F77FB-1544-458A-B440-76F9C5DE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E9BB-F458-4373-A90B-1A445A77E05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F21E6-ED69-4AE7-BA1E-47E4FFD2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781B9-FD51-4F54-AE3C-8CDCA8A7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A2D6-87DF-4A32-804A-6F74D1B3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3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356F-E0B3-4AB2-826A-418BCF2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C545-EC61-46A8-81BA-16F7B96C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8B263-1534-4078-B29F-77FDD561F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FD700-15EC-4141-B3A6-01452CD5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E9BB-F458-4373-A90B-1A445A77E05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40A13-657A-4C75-8873-BFA7ED0C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12FE3-0AA2-458E-8BB2-6522B6AA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A2D6-87DF-4A32-804A-6F74D1B3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2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FEF4-E4C6-4B1B-8CB3-9981FF53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0C448-13D6-4675-9386-F52A6F7EA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A619F-FE99-48FA-9F71-D8057F216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02A1D-A8C4-4FCC-9A16-E969B4DD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E9BB-F458-4373-A90B-1A445A77E05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A9413-EB02-4DAF-AAD8-358148D3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370F6-78B8-48ED-BE4C-23AC02D3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5A2D6-87DF-4A32-804A-6F74D1B3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70395-79C9-4DC3-A91A-1F0CED08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8C5A5-52B1-4DBB-B6A8-31F285F43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4EF9-8AF6-4AC0-9C0E-896A35F46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E9BB-F458-4373-A90B-1A445A77E05C}" type="datetimeFigureOut">
              <a:rPr lang="en-US" smtClean="0"/>
              <a:t>12/22/2017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A8745-ED7D-402F-A173-8EB5BA119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85EC8-5E95-4E48-A016-F9F6F0193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5A2D6-87DF-4A32-804A-6F74D1B3C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AA0AB5-1A49-4A53-8C0C-9AE186494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226" y="-2167176"/>
            <a:ext cx="7315215" cy="544069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D091D5C-AE26-429E-BE50-78929EE9801F}"/>
              </a:ext>
            </a:extLst>
          </p:cNvPr>
          <p:cNvGrpSpPr/>
          <p:nvPr/>
        </p:nvGrpSpPr>
        <p:grpSpPr>
          <a:xfrm>
            <a:off x="6342245" y="0"/>
            <a:ext cx="7315215" cy="5440691"/>
            <a:chOff x="6342245" y="0"/>
            <a:chExt cx="7315215" cy="54406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69B37DC-D8CD-43B7-A27D-D61AF8F00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2245" y="0"/>
              <a:ext cx="7315215" cy="544069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5590FA-3BB5-4D9E-8613-6A4FFF118AF6}"/>
                </a:ext>
              </a:extLst>
            </p:cNvPr>
            <p:cNvSpPr txBox="1"/>
            <p:nvPr/>
          </p:nvSpPr>
          <p:spPr>
            <a:xfrm>
              <a:off x="10888789" y="1446667"/>
              <a:ext cx="606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Dip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2BFBF4-5B37-4237-9297-8339E4C8C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6066" y="2012806"/>
              <a:ext cx="350033" cy="960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0CC14AA-2A3C-4931-8506-099DD965B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4514" y="1908332"/>
              <a:ext cx="1152509" cy="537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83E85CC-64FA-4EA7-A7B7-346DC21EA48D}"/>
              </a:ext>
            </a:extLst>
          </p:cNvPr>
          <p:cNvGrpSpPr/>
          <p:nvPr/>
        </p:nvGrpSpPr>
        <p:grpSpPr>
          <a:xfrm>
            <a:off x="-160429" y="-300000"/>
            <a:ext cx="7315215" cy="5440691"/>
            <a:chOff x="-160429" y="-300000"/>
            <a:chExt cx="7315215" cy="54406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38D502-EBC3-434E-A983-461F7339A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0429" y="-300000"/>
              <a:ext cx="7315215" cy="544069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92D17A-B19D-4926-ADB5-EFE275458DD7}"/>
                </a:ext>
              </a:extLst>
            </p:cNvPr>
            <p:cNvSpPr txBox="1"/>
            <p:nvPr/>
          </p:nvSpPr>
          <p:spPr>
            <a:xfrm>
              <a:off x="2378452" y="2811850"/>
              <a:ext cx="606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CE5CDAD-1DC0-42D0-83C1-1D1779CA6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7961" y="3377989"/>
              <a:ext cx="597802" cy="8813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A41D6AF-1ECF-4C57-A935-97B9D55959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8242" y="3530389"/>
              <a:ext cx="19921" cy="7289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430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DEC112-E3BB-4B3A-AFDC-A7A5FDF41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61" y="1058257"/>
            <a:ext cx="9563100" cy="455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63D2DE-CC17-491E-BD0E-F504E7BD007E}"/>
              </a:ext>
            </a:extLst>
          </p:cNvPr>
          <p:cNvCxnSpPr>
            <a:cxnSpLocks/>
          </p:cNvCxnSpPr>
          <p:nvPr/>
        </p:nvCxnSpPr>
        <p:spPr>
          <a:xfrm flipV="1">
            <a:off x="9721927" y="2032000"/>
            <a:ext cx="878340" cy="310560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760F08-809E-4263-9E24-8E48652B7E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4" t="5835" r="4217" b="6531"/>
          <a:stretch/>
        </p:blipFill>
        <p:spPr>
          <a:xfrm>
            <a:off x="5474528" y="1908405"/>
            <a:ext cx="5476973" cy="2523896"/>
          </a:xfrm>
          <a:prstGeom prst="rect">
            <a:avLst/>
          </a:prstGeom>
          <a:ln>
            <a:noFill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3991D7-4D26-4199-B69E-1C68F411924D}"/>
              </a:ext>
            </a:extLst>
          </p:cNvPr>
          <p:cNvCxnSpPr>
            <a:cxnSpLocks/>
          </p:cNvCxnSpPr>
          <p:nvPr/>
        </p:nvCxnSpPr>
        <p:spPr>
          <a:xfrm flipV="1">
            <a:off x="2026763" y="2032000"/>
            <a:ext cx="3730570" cy="310560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314B15-CED2-4691-8A53-F717DD51C620}"/>
              </a:ext>
            </a:extLst>
          </p:cNvPr>
          <p:cNvCxnSpPr>
            <a:cxnSpLocks/>
          </p:cNvCxnSpPr>
          <p:nvPr/>
        </p:nvCxnSpPr>
        <p:spPr>
          <a:xfrm flipV="1">
            <a:off x="2026763" y="4318000"/>
            <a:ext cx="3730570" cy="81961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9449E2-8294-4A72-9658-D0627987FD31}"/>
              </a:ext>
            </a:extLst>
          </p:cNvPr>
          <p:cNvCxnSpPr>
            <a:cxnSpLocks/>
          </p:cNvCxnSpPr>
          <p:nvPr/>
        </p:nvCxnSpPr>
        <p:spPr>
          <a:xfrm flipV="1">
            <a:off x="9726990" y="4362728"/>
            <a:ext cx="873277" cy="77488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F480EC-490E-4973-81FE-19EA60252147}"/>
              </a:ext>
            </a:extLst>
          </p:cNvPr>
          <p:cNvGrpSpPr/>
          <p:nvPr/>
        </p:nvGrpSpPr>
        <p:grpSpPr>
          <a:xfrm>
            <a:off x="0" y="0"/>
            <a:ext cx="12192000" cy="6858002"/>
            <a:chOff x="0" y="0"/>
            <a:chExt cx="12192000" cy="685800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4FDEFC1-BDA1-445D-A176-778CDCADDBA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255C2F-E333-425E-9EEF-D3A958E6A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0"/>
              <a:ext cx="12192000" cy="6858002"/>
            </a:xfrm>
            <a:prstGeom prst="line">
              <a:avLst/>
            </a:prstGeom>
            <a:ln w="76200">
              <a:solidFill>
                <a:srgbClr val="FF0000">
                  <a:alpha val="20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471628-6864-4375-BF18-52963598F4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12192000" cy="6798733"/>
            </a:xfrm>
            <a:prstGeom prst="line">
              <a:avLst/>
            </a:prstGeom>
            <a:ln w="76200">
              <a:solidFill>
                <a:srgbClr val="FF0000">
                  <a:alpha val="20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381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A1C47C8-C89B-4CCD-B3BB-EC2F47E59EED}"/>
              </a:ext>
            </a:extLst>
          </p:cNvPr>
          <p:cNvGrpSpPr/>
          <p:nvPr/>
        </p:nvGrpSpPr>
        <p:grpSpPr>
          <a:xfrm>
            <a:off x="948267" y="898602"/>
            <a:ext cx="6480000" cy="2944465"/>
            <a:chOff x="948267" y="898602"/>
            <a:chExt cx="6480000" cy="294446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B884DCD-36BA-4C0C-A858-C448BBA671CD}"/>
                </a:ext>
              </a:extLst>
            </p:cNvPr>
            <p:cNvSpPr/>
            <p:nvPr/>
          </p:nvSpPr>
          <p:spPr>
            <a:xfrm>
              <a:off x="948267" y="898602"/>
              <a:ext cx="6480000" cy="29444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DB7F01-6E10-4785-9D38-DFC33EAE1BEE}"/>
                </a:ext>
              </a:extLst>
            </p:cNvPr>
            <p:cNvCxnSpPr/>
            <p:nvPr/>
          </p:nvCxnSpPr>
          <p:spPr>
            <a:xfrm>
              <a:off x="3742267" y="937666"/>
              <a:ext cx="0" cy="28800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25BB80F-AB4B-43BD-B73B-16BE8D68A6ED}"/>
                </a:ext>
              </a:extLst>
            </p:cNvPr>
            <p:cNvCxnSpPr/>
            <p:nvPr/>
          </p:nvCxnSpPr>
          <p:spPr>
            <a:xfrm>
              <a:off x="4946746" y="963067"/>
              <a:ext cx="0" cy="288000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E87C682-4223-4E82-8967-34333306BA23}"/>
                </a:ext>
              </a:extLst>
            </p:cNvPr>
            <p:cNvCxnSpPr/>
            <p:nvPr/>
          </p:nvCxnSpPr>
          <p:spPr>
            <a:xfrm>
              <a:off x="3670955" y="3393280"/>
              <a:ext cx="72000" cy="0"/>
            </a:xfrm>
            <a:prstGeom prst="line">
              <a:avLst/>
            </a:prstGeom>
            <a:ln w="31750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05CF707-8F9B-4647-8CFB-C63D7358984A}"/>
                </a:ext>
              </a:extLst>
            </p:cNvPr>
            <p:cNvCxnSpPr/>
            <p:nvPr/>
          </p:nvCxnSpPr>
          <p:spPr>
            <a:xfrm>
              <a:off x="3613805" y="3459952"/>
              <a:ext cx="126000" cy="0"/>
            </a:xfrm>
            <a:prstGeom prst="line">
              <a:avLst/>
            </a:prstGeom>
            <a:ln w="31750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800AA1-77F9-4227-88C6-2DBF37FE113A}"/>
                </a:ext>
              </a:extLst>
            </p:cNvPr>
            <p:cNvCxnSpPr/>
            <p:nvPr/>
          </p:nvCxnSpPr>
          <p:spPr>
            <a:xfrm>
              <a:off x="3559805" y="3525566"/>
              <a:ext cx="180000" cy="0"/>
            </a:xfrm>
            <a:prstGeom prst="line">
              <a:avLst/>
            </a:prstGeom>
            <a:ln w="31750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A0DA0CC-2B34-4EFD-998E-7030905AE34F}"/>
                </a:ext>
              </a:extLst>
            </p:cNvPr>
            <p:cNvCxnSpPr/>
            <p:nvPr/>
          </p:nvCxnSpPr>
          <p:spPr>
            <a:xfrm>
              <a:off x="3487805" y="3593300"/>
              <a:ext cx="252000" cy="0"/>
            </a:xfrm>
            <a:prstGeom prst="line">
              <a:avLst/>
            </a:prstGeom>
            <a:ln w="31750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01ED4C-8531-4BA7-9FC2-61BB8F6D329F}"/>
                </a:ext>
              </a:extLst>
            </p:cNvPr>
            <p:cNvCxnSpPr/>
            <p:nvPr/>
          </p:nvCxnSpPr>
          <p:spPr>
            <a:xfrm>
              <a:off x="3410487" y="3659975"/>
              <a:ext cx="327600" cy="0"/>
            </a:xfrm>
            <a:prstGeom prst="line">
              <a:avLst/>
            </a:prstGeom>
            <a:ln w="31750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C538C21-B6A2-49C3-95CB-E097D3B73CA7}"/>
                </a:ext>
              </a:extLst>
            </p:cNvPr>
            <p:cNvCxnSpPr/>
            <p:nvPr/>
          </p:nvCxnSpPr>
          <p:spPr>
            <a:xfrm>
              <a:off x="3311836" y="3726650"/>
              <a:ext cx="424800" cy="0"/>
            </a:xfrm>
            <a:prstGeom prst="line">
              <a:avLst/>
            </a:prstGeom>
            <a:ln w="31750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C1DD243-5384-4E37-B011-A63A0C0FBE2C}"/>
                </a:ext>
              </a:extLst>
            </p:cNvPr>
            <p:cNvCxnSpPr>
              <a:cxnSpLocks/>
            </p:cNvCxnSpPr>
            <p:nvPr/>
          </p:nvCxnSpPr>
          <p:spPr>
            <a:xfrm>
              <a:off x="3210455" y="3792269"/>
              <a:ext cx="527632" cy="0"/>
            </a:xfrm>
            <a:prstGeom prst="line">
              <a:avLst/>
            </a:prstGeom>
            <a:ln w="31750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C0F439-8513-42F3-9AD0-16953624CE05}"/>
                </a:ext>
              </a:extLst>
            </p:cNvPr>
            <p:cNvCxnSpPr/>
            <p:nvPr/>
          </p:nvCxnSpPr>
          <p:spPr>
            <a:xfrm>
              <a:off x="4953000" y="3389939"/>
              <a:ext cx="298800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91938E3-1F48-4262-BFBE-83B0ADEDEAEC}"/>
                </a:ext>
              </a:extLst>
            </p:cNvPr>
            <p:cNvCxnSpPr/>
            <p:nvPr/>
          </p:nvCxnSpPr>
          <p:spPr>
            <a:xfrm>
              <a:off x="4953000" y="3455715"/>
              <a:ext cx="360000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C26A960-B53C-48ED-B866-D99987CBBA74}"/>
                </a:ext>
              </a:extLst>
            </p:cNvPr>
            <p:cNvCxnSpPr/>
            <p:nvPr/>
          </p:nvCxnSpPr>
          <p:spPr>
            <a:xfrm>
              <a:off x="4944534" y="3522919"/>
              <a:ext cx="439200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8922349-3AE1-4B19-838F-4A68E6A5054E}"/>
                </a:ext>
              </a:extLst>
            </p:cNvPr>
            <p:cNvCxnSpPr/>
            <p:nvPr/>
          </p:nvCxnSpPr>
          <p:spPr>
            <a:xfrm>
              <a:off x="4944534" y="3589593"/>
              <a:ext cx="529200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0C15ABB-08FD-4609-841C-66D6FDE36BA0}"/>
                </a:ext>
              </a:extLst>
            </p:cNvPr>
            <p:cNvCxnSpPr/>
            <p:nvPr/>
          </p:nvCxnSpPr>
          <p:spPr>
            <a:xfrm>
              <a:off x="4953000" y="3656799"/>
              <a:ext cx="630000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47D7CE-836D-470E-8296-7D4D375E36DC}"/>
                </a:ext>
              </a:extLst>
            </p:cNvPr>
            <p:cNvCxnSpPr/>
            <p:nvPr/>
          </p:nvCxnSpPr>
          <p:spPr>
            <a:xfrm>
              <a:off x="4953000" y="3722779"/>
              <a:ext cx="756000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8886A68-61E8-437D-B88F-5FA835BD610E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3788933"/>
              <a:ext cx="932400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EA58C6-BBB7-485C-AFD4-C63862C75E86}"/>
                </a:ext>
              </a:extLst>
            </p:cNvPr>
            <p:cNvCxnSpPr/>
            <p:nvPr/>
          </p:nvCxnSpPr>
          <p:spPr>
            <a:xfrm>
              <a:off x="4944534" y="3323419"/>
              <a:ext cx="252000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C193072-A133-4FE6-8325-2093392E6ECB}"/>
                </a:ext>
              </a:extLst>
            </p:cNvPr>
            <p:cNvCxnSpPr/>
            <p:nvPr/>
          </p:nvCxnSpPr>
          <p:spPr>
            <a:xfrm>
              <a:off x="4944534" y="3256744"/>
              <a:ext cx="201600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2E9556-E873-4132-B851-97BEAC64D048}"/>
                </a:ext>
              </a:extLst>
            </p:cNvPr>
            <p:cNvCxnSpPr/>
            <p:nvPr/>
          </p:nvCxnSpPr>
          <p:spPr>
            <a:xfrm>
              <a:off x="4953000" y="3189540"/>
              <a:ext cx="147600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8EE315B-5066-43F2-A713-922582765B1D}"/>
                </a:ext>
              </a:extLst>
            </p:cNvPr>
            <p:cNvCxnSpPr/>
            <p:nvPr/>
          </p:nvCxnSpPr>
          <p:spPr>
            <a:xfrm>
              <a:off x="4953000" y="3122875"/>
              <a:ext cx="93600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BE425C-43FC-45F6-9D08-7996B38E46E6}"/>
                </a:ext>
              </a:extLst>
            </p:cNvPr>
            <p:cNvCxnSpPr/>
            <p:nvPr/>
          </p:nvCxnSpPr>
          <p:spPr>
            <a:xfrm>
              <a:off x="4944534" y="3056729"/>
              <a:ext cx="61200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8D2B627-C06B-4F92-AEAB-F9C2126BCA13}"/>
                </a:ext>
              </a:extLst>
            </p:cNvPr>
            <p:cNvSpPr txBox="1"/>
            <p:nvPr/>
          </p:nvSpPr>
          <p:spPr>
            <a:xfrm>
              <a:off x="2508108" y="1949534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F528F"/>
                  </a:solidFill>
                </a:rPr>
                <a:t>H0</a:t>
              </a:r>
              <a:endParaRPr lang="en-US" dirty="0">
                <a:solidFill>
                  <a:srgbClr val="2F528F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20CC512-00E1-4605-B071-6CB22A9289BF}"/>
                </a:ext>
              </a:extLst>
            </p:cNvPr>
            <p:cNvSpPr txBox="1"/>
            <p:nvPr/>
          </p:nvSpPr>
          <p:spPr>
            <a:xfrm>
              <a:off x="4936067" y="1122236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Median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44C7F22-1A3A-4922-9835-EE4FC40DDECD}"/>
                </a:ext>
              </a:extLst>
            </p:cNvPr>
            <p:cNvSpPr txBox="1"/>
            <p:nvPr/>
          </p:nvSpPr>
          <p:spPr>
            <a:xfrm>
              <a:off x="2867127" y="125259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Median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04789C6-342E-48BA-867A-6E341498B779}"/>
                </a:ext>
              </a:extLst>
            </p:cNvPr>
            <p:cNvSpPr txBox="1"/>
            <p:nvPr/>
          </p:nvSpPr>
          <p:spPr>
            <a:xfrm>
              <a:off x="5622061" y="1934001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2F528F"/>
                  </a:solidFill>
                </a:rPr>
                <a:t>H1</a:t>
              </a:r>
              <a:endParaRPr lang="en-US" dirty="0">
                <a:solidFill>
                  <a:srgbClr val="2F528F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9BF1D9-6B7D-44E6-A790-ADDAFAD95D31}"/>
                </a:ext>
              </a:extLst>
            </p:cNvPr>
            <p:cNvSpPr txBox="1"/>
            <p:nvPr/>
          </p:nvSpPr>
          <p:spPr>
            <a:xfrm>
              <a:off x="5211207" y="3086370"/>
              <a:ext cx="878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p-value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6F5C66-1D4E-4E83-B62E-7E62213B33F8}"/>
                </a:ext>
              </a:extLst>
            </p:cNvPr>
            <p:cNvSpPr txBox="1"/>
            <p:nvPr/>
          </p:nvSpPr>
          <p:spPr>
            <a:xfrm>
              <a:off x="3220295" y="3085958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CL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65667D-C6D6-4C62-AD10-329C185EDD4A}"/>
                </a:ext>
              </a:extLst>
            </p:cNvPr>
            <p:cNvCxnSpPr/>
            <p:nvPr/>
          </p:nvCxnSpPr>
          <p:spPr>
            <a:xfrm>
              <a:off x="4953007" y="2990053"/>
              <a:ext cx="18000" cy="0"/>
            </a:xfrm>
            <a:prstGeom prst="line">
              <a:avLst/>
            </a:prstGeom>
            <a:ln w="31750">
              <a:solidFill>
                <a:srgbClr val="00B0F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670F850-AC4C-40F0-AACA-B37EA0DBC843}"/>
                </a:ext>
              </a:extLst>
            </p:cNvPr>
            <p:cNvCxnSpPr/>
            <p:nvPr/>
          </p:nvCxnSpPr>
          <p:spPr>
            <a:xfrm>
              <a:off x="3716993" y="3326607"/>
              <a:ext cx="25200" cy="0"/>
            </a:xfrm>
            <a:prstGeom prst="line">
              <a:avLst/>
            </a:prstGeom>
            <a:ln w="31750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DFB870-53BD-4FEF-A61E-CBB68EE8A993}"/>
                </a:ext>
              </a:extLst>
            </p:cNvPr>
            <p:cNvSpPr/>
            <p:nvPr/>
          </p:nvSpPr>
          <p:spPr>
            <a:xfrm>
              <a:off x="948267" y="1559002"/>
              <a:ext cx="5628640" cy="2284065"/>
            </a:xfrm>
            <a:custGeom>
              <a:avLst/>
              <a:gdLst>
                <a:gd name="connsiteX0" fmla="*/ 0 w 5628640"/>
                <a:gd name="connsiteY0" fmla="*/ 2260600 h 2284065"/>
                <a:gd name="connsiteX1" fmla="*/ 1188720 w 5628640"/>
                <a:gd name="connsiteY1" fmla="*/ 1960880 h 2284065"/>
                <a:gd name="connsiteX2" fmla="*/ 2799080 w 5628640"/>
                <a:gd name="connsiteY2" fmla="*/ 0 h 2284065"/>
                <a:gd name="connsiteX3" fmla="*/ 4439920 w 5628640"/>
                <a:gd name="connsiteY3" fmla="*/ 1960880 h 2284065"/>
                <a:gd name="connsiteX4" fmla="*/ 5628640 w 5628640"/>
                <a:gd name="connsiteY4" fmla="*/ 2255520 h 228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8640" h="2284065">
                  <a:moveTo>
                    <a:pt x="0" y="2260600"/>
                  </a:moveTo>
                  <a:cubicBezTo>
                    <a:pt x="361103" y="2299123"/>
                    <a:pt x="722207" y="2337647"/>
                    <a:pt x="1188720" y="1960880"/>
                  </a:cubicBezTo>
                  <a:cubicBezTo>
                    <a:pt x="1655233" y="1584113"/>
                    <a:pt x="2257213" y="0"/>
                    <a:pt x="2799080" y="0"/>
                  </a:cubicBezTo>
                  <a:cubicBezTo>
                    <a:pt x="3340947" y="0"/>
                    <a:pt x="3968327" y="1584960"/>
                    <a:pt x="4439920" y="1960880"/>
                  </a:cubicBezTo>
                  <a:cubicBezTo>
                    <a:pt x="4911513" y="2336800"/>
                    <a:pt x="5270076" y="2296160"/>
                    <a:pt x="5628640" y="225552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FE79A17-3256-4303-B6DD-796748EC09E8}"/>
                </a:ext>
              </a:extLst>
            </p:cNvPr>
            <p:cNvSpPr/>
            <p:nvPr/>
          </p:nvSpPr>
          <p:spPr>
            <a:xfrm>
              <a:off x="2605004" y="1424627"/>
              <a:ext cx="4627170" cy="2418439"/>
            </a:xfrm>
            <a:custGeom>
              <a:avLst/>
              <a:gdLst>
                <a:gd name="connsiteX0" fmla="*/ 0 w 4607560"/>
                <a:gd name="connsiteY0" fmla="*/ 2636520 h 2663464"/>
                <a:gd name="connsiteX1" fmla="*/ 975360 w 4607560"/>
                <a:gd name="connsiteY1" fmla="*/ 2286000 h 2663464"/>
                <a:gd name="connsiteX2" fmla="*/ 2296160 w 4607560"/>
                <a:gd name="connsiteY2" fmla="*/ 0 h 2663464"/>
                <a:gd name="connsiteX3" fmla="*/ 3637280 w 4607560"/>
                <a:gd name="connsiteY3" fmla="*/ 2286000 h 2663464"/>
                <a:gd name="connsiteX4" fmla="*/ 4607560 w 4607560"/>
                <a:gd name="connsiteY4" fmla="*/ 2626360 h 266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7560" h="2663464">
                  <a:moveTo>
                    <a:pt x="0" y="2636520"/>
                  </a:moveTo>
                  <a:cubicBezTo>
                    <a:pt x="296333" y="2680970"/>
                    <a:pt x="592667" y="2725420"/>
                    <a:pt x="975360" y="2286000"/>
                  </a:cubicBezTo>
                  <a:cubicBezTo>
                    <a:pt x="1358053" y="1846580"/>
                    <a:pt x="1852507" y="0"/>
                    <a:pt x="2296160" y="0"/>
                  </a:cubicBezTo>
                  <a:cubicBezTo>
                    <a:pt x="2739813" y="0"/>
                    <a:pt x="3252047" y="1848273"/>
                    <a:pt x="3637280" y="2286000"/>
                  </a:cubicBezTo>
                  <a:cubicBezTo>
                    <a:pt x="4022513" y="2723727"/>
                    <a:pt x="4315036" y="2675043"/>
                    <a:pt x="4607560" y="262636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6770A0-95F0-46C7-BF3D-36711A1FA77E}"/>
                </a:ext>
              </a:extLst>
            </p:cNvPr>
            <p:cNvCxnSpPr/>
            <p:nvPr/>
          </p:nvCxnSpPr>
          <p:spPr>
            <a:xfrm>
              <a:off x="948267" y="3833227"/>
              <a:ext cx="64800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5B333C9-FCE4-40CA-8940-91D8AFC1D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47" y="2526370"/>
            <a:ext cx="6529382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4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FF759D0-73DE-4B17-9BEF-C5F02C3CEAC7}"/>
              </a:ext>
            </a:extLst>
          </p:cNvPr>
          <p:cNvGrpSpPr/>
          <p:nvPr/>
        </p:nvGrpSpPr>
        <p:grpSpPr>
          <a:xfrm>
            <a:off x="1174106" y="-230833"/>
            <a:ext cx="6546836" cy="7200000"/>
            <a:chOff x="1174106" y="-230833"/>
            <a:chExt cx="6546836" cy="7200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AF47A9E-239B-4D36-A764-44BCB70AC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106" y="-230833"/>
              <a:ext cx="6546836" cy="7200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3B31CF-0660-4AFF-AE11-E6EFDF5CABED}"/>
                </a:ext>
              </a:extLst>
            </p:cNvPr>
            <p:cNvSpPr txBox="1"/>
            <p:nvPr/>
          </p:nvSpPr>
          <p:spPr>
            <a:xfrm>
              <a:off x="3693837" y="3369167"/>
              <a:ext cx="1722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8C00"/>
                  </a:solidFill>
                </a:rPr>
                <a:t>Most events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6E4888-14F1-43DF-808D-175290D542EB}"/>
                </a:ext>
              </a:extLst>
            </p:cNvPr>
            <p:cNvSpPr txBox="1"/>
            <p:nvPr/>
          </p:nvSpPr>
          <p:spPr>
            <a:xfrm>
              <a:off x="3390709" y="4892511"/>
              <a:ext cx="6062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Dip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CE0E7E8-F245-4420-BF52-0047EFD5F44E}"/>
                </a:ext>
              </a:extLst>
            </p:cNvPr>
            <p:cNvCxnSpPr/>
            <p:nvPr/>
          </p:nvCxnSpPr>
          <p:spPr>
            <a:xfrm flipH="1">
              <a:off x="2941162" y="3599999"/>
              <a:ext cx="648979" cy="0"/>
            </a:xfrm>
            <a:prstGeom prst="straightConnector1">
              <a:avLst/>
            </a:prstGeom>
            <a:ln w="38100">
              <a:solidFill>
                <a:srgbClr val="008C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3B2BED1-9F11-4A0E-9B44-9CB9D72FB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6260" y="5458650"/>
              <a:ext cx="301758" cy="5745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879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DD6BD-7938-4C67-A75B-65F568C1B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55" y="410786"/>
            <a:ext cx="5105400" cy="305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AA0434-A699-4D80-9F20-14A77F0B7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55" y="410786"/>
            <a:ext cx="5105400" cy="3057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1EFE4E-19BD-445B-AF0A-79BDFA7EED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55" y="3468311"/>
            <a:ext cx="5105400" cy="3057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BBA9DF-AF59-4B4C-8B66-8E14302E5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355" y="3468311"/>
            <a:ext cx="5105400" cy="30575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50827CF-87C3-4EBF-BCFF-D61B9792C906}"/>
              </a:ext>
            </a:extLst>
          </p:cNvPr>
          <p:cNvGrpSpPr/>
          <p:nvPr/>
        </p:nvGrpSpPr>
        <p:grpSpPr>
          <a:xfrm>
            <a:off x="0" y="0"/>
            <a:ext cx="12192000" cy="6858002"/>
            <a:chOff x="0" y="0"/>
            <a:chExt cx="12192000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7E9BA4-F097-4970-A007-94120776ECB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89BD75-82AC-4979-985B-ABA1F4895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0" y="0"/>
              <a:ext cx="12192000" cy="6858002"/>
            </a:xfrm>
            <a:prstGeom prst="line">
              <a:avLst/>
            </a:prstGeom>
            <a:ln w="76200">
              <a:solidFill>
                <a:srgbClr val="FF0000">
                  <a:alpha val="20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C4F54A-77F9-4AC8-8F61-0DB65C27967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0"/>
              <a:ext cx="12192000" cy="6798733"/>
            </a:xfrm>
            <a:prstGeom prst="line">
              <a:avLst/>
            </a:prstGeom>
            <a:ln w="76200">
              <a:solidFill>
                <a:srgbClr val="FF0000">
                  <a:alpha val="2000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055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8B74B49-0DCF-418B-B537-95E5B8B25C24}"/>
              </a:ext>
            </a:extLst>
          </p:cNvPr>
          <p:cNvGrpSpPr/>
          <p:nvPr/>
        </p:nvGrpSpPr>
        <p:grpSpPr>
          <a:xfrm>
            <a:off x="-270567" y="2182841"/>
            <a:ext cx="6649200" cy="4514850"/>
            <a:chOff x="-518930" y="690808"/>
            <a:chExt cx="6649200" cy="451485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D24AF9C-E053-4FF4-BD77-CA96F91F656E}"/>
                </a:ext>
              </a:extLst>
            </p:cNvPr>
            <p:cNvGrpSpPr/>
            <p:nvPr/>
          </p:nvGrpSpPr>
          <p:grpSpPr>
            <a:xfrm>
              <a:off x="-518180" y="690808"/>
              <a:ext cx="6648450" cy="4514850"/>
              <a:chOff x="-518180" y="690808"/>
              <a:chExt cx="6648450" cy="451485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FF72EA3-2341-445C-8826-BB2FAEA23A12}"/>
                  </a:ext>
                </a:extLst>
              </p:cNvPr>
              <p:cNvGrpSpPr/>
              <p:nvPr/>
            </p:nvGrpSpPr>
            <p:grpSpPr>
              <a:xfrm>
                <a:off x="-518180" y="690808"/>
                <a:ext cx="6648450" cy="4514850"/>
                <a:chOff x="-518180" y="690808"/>
                <a:chExt cx="6648450" cy="4514850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2F1904EF-FC56-486D-8F2F-A756BF15D4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18180" y="690808"/>
                  <a:ext cx="6648450" cy="451485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333F9387-B314-4AD9-87C7-449A7DED28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94900"/>
                <a:stretch/>
              </p:blipFill>
              <p:spPr>
                <a:xfrm>
                  <a:off x="-518180" y="690808"/>
                  <a:ext cx="339070" cy="451485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4C39E17C-EEE0-46EA-9C38-4E2C5B831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93447"/>
                <a:stretch/>
              </p:blipFill>
              <p:spPr>
                <a:xfrm>
                  <a:off x="-518180" y="4909795"/>
                  <a:ext cx="6648450" cy="295863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6" name="Arrow: Curved Down 5">
                <a:extLst>
                  <a:ext uri="{FF2B5EF4-FFF2-40B4-BE49-F238E27FC236}">
                    <a16:creationId xmlns:a16="http://schemas.microsoft.com/office/drawing/2014/main" id="{EBA3D663-AC42-4690-B1FB-4051ADA8DBA4}"/>
                  </a:ext>
                </a:extLst>
              </p:cNvPr>
              <p:cNvSpPr/>
              <p:nvPr/>
            </p:nvSpPr>
            <p:spPr>
              <a:xfrm>
                <a:off x="1065229" y="2872819"/>
                <a:ext cx="1216152" cy="731520"/>
              </a:xfrm>
              <a:prstGeom prst="curvedDownArrow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276298E-EE96-47F3-9151-F4A28920AF61}"/>
                </a:ext>
              </a:extLst>
            </p:cNvPr>
            <p:cNvGrpSpPr/>
            <p:nvPr/>
          </p:nvGrpSpPr>
          <p:grpSpPr>
            <a:xfrm>
              <a:off x="-518930" y="690808"/>
              <a:ext cx="6649200" cy="288000"/>
              <a:chOff x="-518180" y="5205425"/>
              <a:chExt cx="6649200" cy="288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039E6D-DF1B-4D85-A75D-C23A902765C0}"/>
                  </a:ext>
                </a:extLst>
              </p:cNvPr>
              <p:cNvSpPr/>
              <p:nvPr/>
            </p:nvSpPr>
            <p:spPr>
              <a:xfrm>
                <a:off x="-518180" y="5205425"/>
                <a:ext cx="6649200" cy="28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42FE122-81B5-4BC4-AAA1-B6E286E2F7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131" t="-59" r="43953" b="93690"/>
              <a:stretch/>
            </p:blipFill>
            <p:spPr>
              <a:xfrm>
                <a:off x="1844813" y="5205658"/>
                <a:ext cx="1922464" cy="28753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912110-A19B-4D56-9A4F-1179B8740CCF}"/>
              </a:ext>
            </a:extLst>
          </p:cNvPr>
          <p:cNvGrpSpPr/>
          <p:nvPr/>
        </p:nvGrpSpPr>
        <p:grpSpPr>
          <a:xfrm>
            <a:off x="6378633" y="2188739"/>
            <a:ext cx="6649200" cy="4514850"/>
            <a:chOff x="6130270" y="690808"/>
            <a:chExt cx="6649200" cy="451485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331F6A0-69F3-4732-BF95-FA81D676E61D}"/>
                </a:ext>
              </a:extLst>
            </p:cNvPr>
            <p:cNvGrpSpPr/>
            <p:nvPr/>
          </p:nvGrpSpPr>
          <p:grpSpPr>
            <a:xfrm>
              <a:off x="6130270" y="690808"/>
              <a:ext cx="6648450" cy="4514850"/>
              <a:chOff x="6130270" y="690808"/>
              <a:chExt cx="6648450" cy="451485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742B1CE-4074-43DC-9250-1E10CB176638}"/>
                  </a:ext>
                </a:extLst>
              </p:cNvPr>
              <p:cNvGrpSpPr/>
              <p:nvPr/>
            </p:nvGrpSpPr>
            <p:grpSpPr>
              <a:xfrm>
                <a:off x="6130270" y="690808"/>
                <a:ext cx="6648450" cy="4514850"/>
                <a:chOff x="6130270" y="690808"/>
                <a:chExt cx="6648450" cy="4514850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28877538-6C65-467F-98B8-DD73BA4BE7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30270" y="690808"/>
                  <a:ext cx="6648450" cy="4514850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A732C190-D7EF-49CA-8157-E2FDE21459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93447"/>
                <a:stretch/>
              </p:blipFill>
              <p:spPr>
                <a:xfrm>
                  <a:off x="6130270" y="4909795"/>
                  <a:ext cx="6648450" cy="295863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E0E378A2-556D-4B71-9DF7-C3EB88FB51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94900"/>
                <a:stretch/>
              </p:blipFill>
              <p:spPr>
                <a:xfrm>
                  <a:off x="6130270" y="690808"/>
                  <a:ext cx="339070" cy="4514850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7" name="Arrow: Curved Down 6">
                <a:extLst>
                  <a:ext uri="{FF2B5EF4-FFF2-40B4-BE49-F238E27FC236}">
                    <a16:creationId xmlns:a16="http://schemas.microsoft.com/office/drawing/2014/main" id="{D41C504A-B742-422A-B467-494636FB8066}"/>
                  </a:ext>
                </a:extLst>
              </p:cNvPr>
              <p:cNvSpPr/>
              <p:nvPr/>
            </p:nvSpPr>
            <p:spPr>
              <a:xfrm flipH="1">
                <a:off x="7630267" y="2872819"/>
                <a:ext cx="1216152" cy="731520"/>
              </a:xfrm>
              <a:prstGeom prst="curved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9294616-9283-4548-8CCB-C6F20EFAA889}"/>
                </a:ext>
              </a:extLst>
            </p:cNvPr>
            <p:cNvGrpSpPr/>
            <p:nvPr/>
          </p:nvGrpSpPr>
          <p:grpSpPr>
            <a:xfrm>
              <a:off x="6130270" y="690808"/>
              <a:ext cx="6649200" cy="288000"/>
              <a:chOff x="-518180" y="5205425"/>
              <a:chExt cx="6649200" cy="288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B48D2CE-2829-44AA-9E59-5FB95C19510F}"/>
                  </a:ext>
                </a:extLst>
              </p:cNvPr>
              <p:cNvSpPr/>
              <p:nvPr/>
            </p:nvSpPr>
            <p:spPr>
              <a:xfrm>
                <a:off x="-518180" y="5205425"/>
                <a:ext cx="6649200" cy="28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8A7F858-240B-4646-B82F-1BF1C05DA0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131" t="-59" r="43953" b="93690"/>
              <a:stretch/>
            </p:blipFill>
            <p:spPr>
              <a:xfrm>
                <a:off x="1844813" y="5205658"/>
                <a:ext cx="1922464" cy="28753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240C02-BE69-46AF-9EA7-5E384987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Eres</a:t>
            </a:r>
          </a:p>
        </p:txBody>
      </p:sp>
    </p:spTree>
    <p:extLst>
      <p:ext uri="{BB962C8B-B14F-4D97-AF65-F5344CB8AC3E}">
        <p14:creationId xmlns:p14="http://schemas.microsoft.com/office/powerpoint/2010/main" val="117927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CA27F63-8515-4765-9065-5882A16E12D1}"/>
              </a:ext>
            </a:extLst>
          </p:cNvPr>
          <p:cNvGrpSpPr/>
          <p:nvPr/>
        </p:nvGrpSpPr>
        <p:grpSpPr>
          <a:xfrm>
            <a:off x="-270567" y="2182841"/>
            <a:ext cx="6649200" cy="4520748"/>
            <a:chOff x="-270567" y="2182841"/>
            <a:chExt cx="6649200" cy="45207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35A6E6-B504-4E2D-BEFF-E6EDA71FE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70567" y="2188739"/>
              <a:ext cx="6648450" cy="451485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B74B49-0DCF-418B-B537-95E5B8B25C24}"/>
                </a:ext>
              </a:extLst>
            </p:cNvPr>
            <p:cNvGrpSpPr/>
            <p:nvPr/>
          </p:nvGrpSpPr>
          <p:grpSpPr>
            <a:xfrm>
              <a:off x="-270567" y="2182841"/>
              <a:ext cx="6649200" cy="4514850"/>
              <a:chOff x="-518930" y="690808"/>
              <a:chExt cx="6649200" cy="451485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D24AF9C-E053-4FF4-BD77-CA96F91F656E}"/>
                  </a:ext>
                </a:extLst>
              </p:cNvPr>
              <p:cNvGrpSpPr/>
              <p:nvPr/>
            </p:nvGrpSpPr>
            <p:grpSpPr>
              <a:xfrm>
                <a:off x="-518180" y="690808"/>
                <a:ext cx="6648450" cy="4514850"/>
                <a:chOff x="-518180" y="690808"/>
                <a:chExt cx="6648450" cy="451485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AFF72EA3-2341-445C-8826-BB2FAEA23A12}"/>
                    </a:ext>
                  </a:extLst>
                </p:cNvPr>
                <p:cNvGrpSpPr/>
                <p:nvPr/>
              </p:nvGrpSpPr>
              <p:grpSpPr>
                <a:xfrm>
                  <a:off x="-518180" y="690808"/>
                  <a:ext cx="6648450" cy="4514850"/>
                  <a:chOff x="-518180" y="690808"/>
                  <a:chExt cx="6648450" cy="4514850"/>
                </a:xfrm>
              </p:grpSpPr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333F9387-B314-4AD9-87C7-449A7DED28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94900"/>
                  <a:stretch/>
                </p:blipFill>
                <p:spPr>
                  <a:xfrm>
                    <a:off x="-518180" y="690808"/>
                    <a:ext cx="339070" cy="451485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4C39E17C-EEE0-46EA-9C38-4E2C5B8310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93447"/>
                  <a:stretch/>
                </p:blipFill>
                <p:spPr>
                  <a:xfrm>
                    <a:off x="-518180" y="4909795"/>
                    <a:ext cx="6648450" cy="295863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sp>
              <p:nvSpPr>
                <p:cNvPr id="6" name="Arrow: Curved Down 5">
                  <a:extLst>
                    <a:ext uri="{FF2B5EF4-FFF2-40B4-BE49-F238E27FC236}">
                      <a16:creationId xmlns:a16="http://schemas.microsoft.com/office/drawing/2014/main" id="{EBA3D663-AC42-4690-B1FB-4051ADA8DBA4}"/>
                    </a:ext>
                  </a:extLst>
                </p:cNvPr>
                <p:cNvSpPr/>
                <p:nvPr/>
              </p:nvSpPr>
              <p:spPr>
                <a:xfrm>
                  <a:off x="1065229" y="2872819"/>
                  <a:ext cx="1216152" cy="731520"/>
                </a:xfrm>
                <a:prstGeom prst="curvedDownArrow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276298E-EE96-47F3-9151-F4A28920AF61}"/>
                  </a:ext>
                </a:extLst>
              </p:cNvPr>
              <p:cNvGrpSpPr/>
              <p:nvPr/>
            </p:nvGrpSpPr>
            <p:grpSpPr>
              <a:xfrm>
                <a:off x="-518930" y="690808"/>
                <a:ext cx="6649200" cy="288000"/>
                <a:chOff x="-518180" y="5205425"/>
                <a:chExt cx="6649200" cy="28800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3039E6D-DF1B-4D85-A75D-C23A902765C0}"/>
                    </a:ext>
                  </a:extLst>
                </p:cNvPr>
                <p:cNvSpPr/>
                <p:nvPr/>
              </p:nvSpPr>
              <p:spPr>
                <a:xfrm>
                  <a:off x="-518180" y="5205425"/>
                  <a:ext cx="6649200" cy="28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142FE122-81B5-4BC4-AAA1-B6E286E2F7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131" t="-59" r="43953" b="93690"/>
                <a:stretch/>
              </p:blipFill>
              <p:spPr>
                <a:xfrm>
                  <a:off x="1844813" y="5205658"/>
                  <a:ext cx="1922464" cy="287534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32ACA3-2354-49B0-B520-DCE10CBD8FE9}"/>
              </a:ext>
            </a:extLst>
          </p:cNvPr>
          <p:cNvGrpSpPr/>
          <p:nvPr/>
        </p:nvGrpSpPr>
        <p:grpSpPr>
          <a:xfrm>
            <a:off x="6378633" y="2188739"/>
            <a:ext cx="6649200" cy="4520515"/>
            <a:chOff x="6378633" y="2188739"/>
            <a:chExt cx="6649200" cy="452051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98ABCCC-A37E-4EA3-8D52-3B1E66AA3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8633" y="2194404"/>
              <a:ext cx="6648450" cy="451485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0912110-A19B-4D56-9A4F-1179B8740CCF}"/>
                </a:ext>
              </a:extLst>
            </p:cNvPr>
            <p:cNvGrpSpPr/>
            <p:nvPr/>
          </p:nvGrpSpPr>
          <p:grpSpPr>
            <a:xfrm>
              <a:off x="6378633" y="2188739"/>
              <a:ext cx="6649200" cy="4514850"/>
              <a:chOff x="6130270" y="690808"/>
              <a:chExt cx="6649200" cy="451485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331F6A0-69F3-4732-BF95-FA81D676E61D}"/>
                  </a:ext>
                </a:extLst>
              </p:cNvPr>
              <p:cNvGrpSpPr/>
              <p:nvPr/>
            </p:nvGrpSpPr>
            <p:grpSpPr>
              <a:xfrm>
                <a:off x="6130270" y="690808"/>
                <a:ext cx="6648450" cy="4514850"/>
                <a:chOff x="6130270" y="690808"/>
                <a:chExt cx="6648450" cy="4514850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742B1CE-4074-43DC-9250-1E10CB176638}"/>
                    </a:ext>
                  </a:extLst>
                </p:cNvPr>
                <p:cNvGrpSpPr/>
                <p:nvPr/>
              </p:nvGrpSpPr>
              <p:grpSpPr>
                <a:xfrm>
                  <a:off x="6130270" y="690808"/>
                  <a:ext cx="6648450" cy="4514850"/>
                  <a:chOff x="6130270" y="690808"/>
                  <a:chExt cx="6648450" cy="4514850"/>
                </a:xfrm>
              </p:grpSpPr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A732C190-D7EF-49CA-8157-E2FDE21459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93447"/>
                  <a:stretch/>
                </p:blipFill>
                <p:spPr>
                  <a:xfrm>
                    <a:off x="6130270" y="4909795"/>
                    <a:ext cx="6648450" cy="295863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E0E378A2-556D-4B71-9DF7-C3EB88FB51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94900"/>
                  <a:stretch/>
                </p:blipFill>
                <p:spPr>
                  <a:xfrm>
                    <a:off x="6130270" y="690808"/>
                    <a:ext cx="339070" cy="451485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  <p:sp>
              <p:nvSpPr>
                <p:cNvPr id="7" name="Arrow: Curved Down 6">
                  <a:extLst>
                    <a:ext uri="{FF2B5EF4-FFF2-40B4-BE49-F238E27FC236}">
                      <a16:creationId xmlns:a16="http://schemas.microsoft.com/office/drawing/2014/main" id="{D41C504A-B742-422A-B467-494636FB8066}"/>
                    </a:ext>
                  </a:extLst>
                </p:cNvPr>
                <p:cNvSpPr/>
                <p:nvPr/>
              </p:nvSpPr>
              <p:spPr>
                <a:xfrm flipH="1">
                  <a:off x="7630267" y="2872819"/>
                  <a:ext cx="1216152" cy="731520"/>
                </a:xfrm>
                <a:prstGeom prst="curvedDownArrow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9294616-9283-4548-8CCB-C6F20EFAA889}"/>
                  </a:ext>
                </a:extLst>
              </p:cNvPr>
              <p:cNvGrpSpPr/>
              <p:nvPr/>
            </p:nvGrpSpPr>
            <p:grpSpPr>
              <a:xfrm>
                <a:off x="6130270" y="690808"/>
                <a:ext cx="6649200" cy="288000"/>
                <a:chOff x="-518180" y="5205425"/>
                <a:chExt cx="6649200" cy="288000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B48D2CE-2829-44AA-9E59-5FB95C19510F}"/>
                    </a:ext>
                  </a:extLst>
                </p:cNvPr>
                <p:cNvSpPr/>
                <p:nvPr/>
              </p:nvSpPr>
              <p:spPr>
                <a:xfrm>
                  <a:off x="-518180" y="5205425"/>
                  <a:ext cx="6649200" cy="288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18A7F858-240B-4646-B82F-1BF1C05DA0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131" t="-59" r="43953" b="93690"/>
                <a:stretch/>
              </p:blipFill>
              <p:spPr>
                <a:xfrm>
                  <a:off x="1844813" y="5205658"/>
                  <a:ext cx="1922464" cy="287534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240C02-BE69-46AF-9EA7-5E384987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 Eres</a:t>
            </a:r>
          </a:p>
        </p:txBody>
      </p:sp>
    </p:spTree>
    <p:extLst>
      <p:ext uri="{BB962C8B-B14F-4D97-AF65-F5344CB8AC3E}">
        <p14:creationId xmlns:p14="http://schemas.microsoft.com/office/powerpoint/2010/main" val="333026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36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89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25244</TotalTime>
  <Words>15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30 Eres</vt:lpstr>
      <vt:lpstr>80 Eres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Muller, R.S. (Rasa)</dc:creator>
  <cp:lastModifiedBy>Muller, R.S. (Rasa)</cp:lastModifiedBy>
  <cp:revision>40</cp:revision>
  <dcterms:created xsi:type="dcterms:W3CDTF">2017-12-06T14:40:28Z</dcterms:created>
  <dcterms:modified xsi:type="dcterms:W3CDTF">2017-12-28T13:08:20Z</dcterms:modified>
</cp:coreProperties>
</file>