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DAA3-D63F-4DB9-BEAC-7B8B53C3C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CAA6D-F761-4B1D-839C-B63BDC623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47E6D-E06C-4679-AFA4-F17FF9C9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367-67FC-4F9A-A745-FD917D247B2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21974-1EAF-436F-8C07-B2F6A2A6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C79BB-7B36-40BB-84A6-50961200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E1FF-C8BE-455E-80C2-9B618E484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16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B826-BEED-440A-ACDB-41C9A0EB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C967-98F3-407B-B920-CD091EC2D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74587-29A0-4834-806C-970CBBEF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367-67FC-4F9A-A745-FD917D247B2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0FFCF-EE6D-41D1-B524-E0F358BC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BE6A2-D255-465F-8A13-0E1F5C84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E1FF-C8BE-455E-80C2-9B618E484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71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23298-CCB8-466A-AE48-5C71D1AE2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1128F-7298-46D0-82F1-CB150F509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EAD63-FB4D-46DA-B8A6-91B066C0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367-67FC-4F9A-A745-FD917D247B2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973B3-594B-4145-A7AA-20E8178C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D2F57-5204-4135-BD3E-E45BECC1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E1FF-C8BE-455E-80C2-9B618E484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68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D215-0A32-4392-8EC0-998C47B6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F0025-2B2E-49FE-92F4-22930CA5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D0906-03ED-491E-8BE6-38F54B9C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367-67FC-4F9A-A745-FD917D247B2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2E37C-679B-4319-83EF-C5C328E7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BFC18-504E-4C11-951B-7F135075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E1FF-C8BE-455E-80C2-9B618E484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24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4DF8-CBC3-4A9B-8F0D-1055DE6D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D6496-D21A-42B5-89AA-870B4D168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702C-F687-428B-A9A0-2990456E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367-67FC-4F9A-A745-FD917D247B2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3F3A9-9ECA-4726-BC9F-872DB5DE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10D3F-D860-4C34-8E45-6F96F9F8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E1FF-C8BE-455E-80C2-9B618E484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4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5E5C-41B7-49D7-A0DF-6B44C721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4A24-8DF6-47C7-A0C0-EB0D56800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D8CA6-5277-41C0-8941-83266BDAD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8AA22-0C19-429D-A206-E4950D09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367-67FC-4F9A-A745-FD917D247B2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30960-998C-419F-AC4D-F4C5BAF8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F7627-D4D8-446E-8827-F398EF86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E1FF-C8BE-455E-80C2-9B618E484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1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67B3-20FB-4009-923F-11E6FD31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65062-DE06-4C43-B22C-1D62083A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BF8EB-1BE2-414A-9DC9-46FFEEE8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5B382-A178-4E74-94B3-DB8C141F7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92027-4088-4C35-9176-2E6D2F262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87292-5CE6-47B9-A300-82726AB7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367-67FC-4F9A-A745-FD917D247B2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25219-181F-46AB-8243-22A53091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7DFEA-44C7-49C0-BD23-3F5F61A1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E1FF-C8BE-455E-80C2-9B618E484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92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AE47-C137-4DB9-B075-CC4040B9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CE8CC-3BDE-4FF9-963E-6F9BC3A2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367-67FC-4F9A-A745-FD917D247B2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D6866-CB3A-4B3C-9BE0-46277452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3F497-9340-4CEA-BC45-B3444D67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E1FF-C8BE-455E-80C2-9B618E484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8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697F8-40D1-4A3B-B2C1-139E54BB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367-67FC-4F9A-A745-FD917D247B2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97F6F-9D50-48AA-9EBC-025F7748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EB36A-7DB2-4C1A-8DC4-56D6EF84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E1FF-C8BE-455E-80C2-9B618E484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19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E01C-3AEE-402F-A47B-CBDB2E03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64EFA-CE2B-4FBB-B15E-AE2038D9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7371-6A6A-43CF-8670-6C6BD9FA2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76EBD-4E99-4C89-8090-BA0D2A0D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367-67FC-4F9A-A745-FD917D247B2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8C9EF-F9DF-456D-A271-CE7B1480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9AFEF-759E-487F-97A6-E91019D6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E1FF-C8BE-455E-80C2-9B618E484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84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388B-4B9B-4311-89CE-4720621D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8BB8B-9D29-458F-A236-326558634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3E712-2347-46ED-8EC6-29C96E3F6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05390-44C0-48B9-9006-0E2C2AE1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367-67FC-4F9A-A745-FD917D247B2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B88D7-1FC7-4824-A7B5-58BB86AE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7651A-4A6D-476A-B42F-B232EEF5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E1FF-C8BE-455E-80C2-9B618E484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2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DAC4E-6892-48D1-B2F3-92562340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BF30C-DFA8-447F-852C-6F6B199B7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AF986-E26A-4DD5-A8E1-ADB2C5B56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E7367-67FC-4F9A-A745-FD917D247B2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E1F60-8CEE-471D-8928-C4FFCD6A7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B69EE-3787-4842-853B-58AA15142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E1FF-C8BE-455E-80C2-9B618E484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61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hyperlink" Target="https://adriancolston.wordpress.com/tag/wild-flowers/" TargetMode="External"/><Relationship Id="rId3" Type="http://schemas.openxmlformats.org/officeDocument/2006/relationships/hyperlink" Target="https://en.wikipedia.org/wiki/Blue_flower" TargetMode="External"/><Relationship Id="rId7" Type="http://schemas.openxmlformats.org/officeDocument/2006/relationships/hyperlink" Target="https://www.pexels.com/photo/nature-flowers-blue-summer-40797/" TargetMode="External"/><Relationship Id="rId12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hyperlink" Target="http://commons.wikimedia.org/wiki/File:Daisy_daisies_flowers_petals.jpg" TargetMode="External"/><Relationship Id="rId5" Type="http://schemas.openxmlformats.org/officeDocument/2006/relationships/hyperlink" Target="https://fablesandflora.wordpress.com/tag/corn-flower/" TargetMode="External"/><Relationship Id="rId10" Type="http://schemas.openxmlformats.org/officeDocument/2006/relationships/image" Target="../media/image5.jpg"/><Relationship Id="rId4" Type="http://schemas.openxmlformats.org/officeDocument/2006/relationships/image" Target="../media/image2.jpg"/><Relationship Id="rId9" Type="http://schemas.openxmlformats.org/officeDocument/2006/relationships/hyperlink" Target="https://en.wikipedia.org/wiki/Ficaria_vern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C0A9DC-2CA5-4929-B1AB-D89C3F8C2052}"/>
              </a:ext>
            </a:extLst>
          </p:cNvPr>
          <p:cNvSpPr/>
          <p:nvPr/>
        </p:nvSpPr>
        <p:spPr>
          <a:xfrm>
            <a:off x="1511559" y="438539"/>
            <a:ext cx="8257592" cy="59663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close up of a flower&#10;&#10;Description automatically generated">
            <a:extLst>
              <a:ext uri="{FF2B5EF4-FFF2-40B4-BE49-F238E27FC236}">
                <a16:creationId xmlns:a16="http://schemas.microsoft.com/office/drawing/2014/main" id="{FAC47207-800B-4600-A394-A8DBCAD93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32291" y="1576756"/>
            <a:ext cx="945659" cy="709244"/>
          </a:xfrm>
          <a:prstGeom prst="rect">
            <a:avLst/>
          </a:prstGeom>
        </p:spPr>
      </p:pic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4B0E2BE7-C23E-481B-AA4A-032A89175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43246" y="2498771"/>
            <a:ext cx="787165" cy="524347"/>
          </a:xfrm>
          <a:prstGeom prst="rect">
            <a:avLst/>
          </a:prstGeom>
        </p:spPr>
      </p:pic>
      <p:pic>
        <p:nvPicPr>
          <p:cNvPr id="12" name="Picture 11" descr="A close up of a flower&#10;&#10;Description automatically generated">
            <a:extLst>
              <a:ext uri="{FF2B5EF4-FFF2-40B4-BE49-F238E27FC236}">
                <a16:creationId xmlns:a16="http://schemas.microsoft.com/office/drawing/2014/main" id="{17E6E828-DD5B-4983-AB59-FA869CB162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295516" y="1576756"/>
            <a:ext cx="745655" cy="522632"/>
          </a:xfrm>
          <a:prstGeom prst="rect">
            <a:avLst/>
          </a:prstGeom>
        </p:spPr>
      </p:pic>
      <p:pic>
        <p:nvPicPr>
          <p:cNvPr id="14" name="Picture 13" descr="A close up of a flower&#10;&#10;Description automatically generated">
            <a:extLst>
              <a:ext uri="{FF2B5EF4-FFF2-40B4-BE49-F238E27FC236}">
                <a16:creationId xmlns:a16="http://schemas.microsoft.com/office/drawing/2014/main" id="{9FDC15EC-FD48-4E63-92D9-CFD5A65580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156827" y="1097282"/>
            <a:ext cx="586765" cy="742747"/>
          </a:xfrm>
          <a:prstGeom prst="rect">
            <a:avLst/>
          </a:prstGeom>
        </p:spPr>
      </p:pic>
      <p:pic>
        <p:nvPicPr>
          <p:cNvPr id="17" name="Picture 16" descr="A close up of a flower&#10;&#10;Description automatically generated">
            <a:extLst>
              <a:ext uri="{FF2B5EF4-FFF2-40B4-BE49-F238E27FC236}">
                <a16:creationId xmlns:a16="http://schemas.microsoft.com/office/drawing/2014/main" id="{4DBAE750-55E7-4886-85DD-1FC748CC82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593208" y="2585021"/>
            <a:ext cx="911912" cy="683934"/>
          </a:xfrm>
          <a:prstGeom prst="rect">
            <a:avLst/>
          </a:prstGeom>
        </p:spPr>
      </p:pic>
      <p:pic>
        <p:nvPicPr>
          <p:cNvPr id="19" name="Picture 18" descr="A close up of a flower&#10;&#10;Description automatically generated">
            <a:extLst>
              <a:ext uri="{FF2B5EF4-FFF2-40B4-BE49-F238E27FC236}">
                <a16:creationId xmlns:a16="http://schemas.microsoft.com/office/drawing/2014/main" id="{E3C8F367-B662-43F5-BCE9-11A480F75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79488" y="4437627"/>
            <a:ext cx="945659" cy="709244"/>
          </a:xfrm>
          <a:prstGeom prst="rect">
            <a:avLst/>
          </a:prstGeom>
        </p:spPr>
      </p:pic>
      <p:pic>
        <p:nvPicPr>
          <p:cNvPr id="20" name="Picture 19" descr="A close up of a flower&#10;&#10;Description automatically generated">
            <a:extLst>
              <a:ext uri="{FF2B5EF4-FFF2-40B4-BE49-F238E27FC236}">
                <a16:creationId xmlns:a16="http://schemas.microsoft.com/office/drawing/2014/main" id="{D4C448BF-3055-484B-A8D6-620E17D2D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93076" y="4792249"/>
            <a:ext cx="787165" cy="524347"/>
          </a:xfrm>
          <a:prstGeom prst="rect">
            <a:avLst/>
          </a:prstGeom>
        </p:spPr>
      </p:pic>
      <p:pic>
        <p:nvPicPr>
          <p:cNvPr id="21" name="Picture 20" descr="A close up of a flower&#10;&#10;Description automatically generated">
            <a:extLst>
              <a:ext uri="{FF2B5EF4-FFF2-40B4-BE49-F238E27FC236}">
                <a16:creationId xmlns:a16="http://schemas.microsoft.com/office/drawing/2014/main" id="{FE12D339-8514-45DA-A26B-37F60B72A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837796" y="3870234"/>
            <a:ext cx="653206" cy="457834"/>
          </a:xfrm>
          <a:prstGeom prst="rect">
            <a:avLst/>
          </a:prstGeom>
        </p:spPr>
      </p:pic>
      <p:pic>
        <p:nvPicPr>
          <p:cNvPr id="22" name="Picture 21" descr="A close up of a flower&#10;&#10;Description automatically generated">
            <a:extLst>
              <a:ext uri="{FF2B5EF4-FFF2-40B4-BE49-F238E27FC236}">
                <a16:creationId xmlns:a16="http://schemas.microsoft.com/office/drawing/2014/main" id="{B9600B33-E585-480B-B5E2-6D0227D61E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606657" y="3390760"/>
            <a:ext cx="586765" cy="742747"/>
          </a:xfrm>
          <a:prstGeom prst="rect">
            <a:avLst/>
          </a:prstGeom>
        </p:spPr>
      </p:pic>
      <p:pic>
        <p:nvPicPr>
          <p:cNvPr id="23" name="Picture 22" descr="A close up of a flower&#10;&#10;Description automatically generated">
            <a:extLst>
              <a:ext uri="{FF2B5EF4-FFF2-40B4-BE49-F238E27FC236}">
                <a16:creationId xmlns:a16="http://schemas.microsoft.com/office/drawing/2014/main" id="{AAC9F2B9-44B9-4E37-8749-FDE6B446BC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224916" y="827846"/>
            <a:ext cx="911912" cy="683934"/>
          </a:xfrm>
          <a:prstGeom prst="rect">
            <a:avLst/>
          </a:prstGeom>
        </p:spPr>
      </p:pic>
      <p:pic>
        <p:nvPicPr>
          <p:cNvPr id="24" name="Picture 23" descr="A close up of a flower&#10;&#10;Description automatically generated">
            <a:extLst>
              <a:ext uri="{FF2B5EF4-FFF2-40B4-BE49-F238E27FC236}">
                <a16:creationId xmlns:a16="http://schemas.microsoft.com/office/drawing/2014/main" id="{5688B4FF-F6BA-4DC4-81A9-C5173961E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93580" y="960419"/>
            <a:ext cx="945659" cy="709244"/>
          </a:xfrm>
          <a:prstGeom prst="rect">
            <a:avLst/>
          </a:prstGeom>
        </p:spPr>
      </p:pic>
      <p:pic>
        <p:nvPicPr>
          <p:cNvPr id="26" name="Picture 25" descr="A close up of a purple flower&#10;&#10;Description automatically generated">
            <a:extLst>
              <a:ext uri="{FF2B5EF4-FFF2-40B4-BE49-F238E27FC236}">
                <a16:creationId xmlns:a16="http://schemas.microsoft.com/office/drawing/2014/main" id="{CE106C90-A40F-4359-AC21-5C409C8D97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915341" y="5728996"/>
            <a:ext cx="457226" cy="457834"/>
          </a:xfrm>
          <a:prstGeom prst="rect">
            <a:avLst/>
          </a:prstGeom>
        </p:spPr>
      </p:pic>
      <p:pic>
        <p:nvPicPr>
          <p:cNvPr id="28" name="Picture 27" descr="A close up of a purple flower&#10;&#10;Description automatically generated">
            <a:extLst>
              <a:ext uri="{FF2B5EF4-FFF2-40B4-BE49-F238E27FC236}">
                <a16:creationId xmlns:a16="http://schemas.microsoft.com/office/drawing/2014/main" id="{AA0B9D87-A6D0-4135-9E87-67929E17CE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838776" y="1977677"/>
            <a:ext cx="457226" cy="4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3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AD58505-DE24-40B0-BE64-F5023EE683C5}"/>
              </a:ext>
            </a:extLst>
          </p:cNvPr>
          <p:cNvSpPr txBox="1">
            <a:spLocks/>
          </p:cNvSpPr>
          <p:nvPr/>
        </p:nvSpPr>
        <p:spPr>
          <a:xfrm>
            <a:off x="467544" y="1196752"/>
            <a:ext cx="8229600" cy="46371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b="1" dirty="0">
                <a:latin typeface="Freestyle Script" panose="030804020302050B0404" pitchFamily="66" charset="0"/>
              </a:rPr>
              <a:t>P-value		Interpretation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>
                <a:latin typeface="Freestyle Script" panose="030804020302050B0404" pitchFamily="66" charset="0"/>
              </a:rPr>
              <a:t>0.001              Wow : I must be an amazing scientist!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>
                <a:latin typeface="Freestyle Script" panose="030804020302050B0404" pitchFamily="66" charset="0"/>
              </a:rPr>
              <a:t>0.02		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>
                <a:latin typeface="Freestyle Script" panose="030804020302050B0404" pitchFamily="66" charset="0"/>
              </a:rPr>
              <a:t>0.03		Hooray : statistically significant!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>
                <a:latin typeface="Freestyle Script" panose="030804020302050B0404" pitchFamily="66" charset="0"/>
              </a:rPr>
              <a:t>0.04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>
                <a:latin typeface="Freestyle Script" panose="030804020302050B0404" pitchFamily="66" charset="0"/>
              </a:rPr>
              <a:t>0.0499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>
                <a:latin typeface="Freestyle Script" panose="030804020302050B0404" pitchFamily="66" charset="0"/>
              </a:rPr>
              <a:t>0.05		Oh no : let’s try repeating the analysis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>
                <a:latin typeface="Freestyle Script" panose="030804020302050B0404" pitchFamily="66" charset="0"/>
              </a:rPr>
              <a:t>0.051		Teetering on the edge of significance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>
                <a:latin typeface="Freestyle Script" panose="030804020302050B0404" pitchFamily="66" charset="0"/>
              </a:rPr>
              <a:t>0.09		Quote as significant at P&lt;0.1 and hope no-one notices!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GB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6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Freestyle Script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Sanderson</dc:creator>
  <cp:lastModifiedBy>Roy Sanderson</cp:lastModifiedBy>
  <cp:revision>2</cp:revision>
  <dcterms:created xsi:type="dcterms:W3CDTF">2020-11-18T12:15:25Z</dcterms:created>
  <dcterms:modified xsi:type="dcterms:W3CDTF">2020-11-18T13:01:32Z</dcterms:modified>
</cp:coreProperties>
</file>