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9E6B88-07A0-45FA-9DBB-32309AF8AA16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659BF12-9610-4744-A357-7AA81F3D305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348381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/>
              <a:t>Mini </a:t>
            </a:r>
            <a:r>
              <a:rPr lang="en-US" sz="5000" b="1" dirty="0" err="1" smtClean="0"/>
              <a:t>arduíno</a:t>
            </a:r>
            <a:r>
              <a:rPr lang="en-US" sz="5000" b="1" dirty="0" smtClean="0"/>
              <a:t> – </a:t>
            </a:r>
            <a:r>
              <a:rPr lang="en-US" sz="5000" b="1" dirty="0" err="1" smtClean="0"/>
              <a:t>ferdinando</a:t>
            </a:r>
            <a:r>
              <a:rPr lang="en-US" sz="5000" b="1" dirty="0" smtClean="0"/>
              <a:t> </a:t>
            </a:r>
            <a:r>
              <a:rPr lang="en-US" sz="5000" b="1" dirty="0" err="1" smtClean="0"/>
              <a:t>dinaldinho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97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340221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0749"/>
            <a:ext cx="3393133" cy="452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5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PROJETO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836712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Robô com sensores HC-SRO4, seu sistema irá detectar objetos e irá desviar ou evitar obstáculos. O carro se movimentará sempre pra frente, caso não possa irá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avaliar qual o melhor lado para seguir.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>
                <a:latin typeface="Arial" pitchFamily="34" charset="0"/>
                <a:cs typeface="Arial" pitchFamily="34" charset="0"/>
              </a:rPr>
              <a:t>Componentes: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Sensor HC-SRO4;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fios jumper;</a:t>
            </a:r>
          </a:p>
          <a:p>
            <a:r>
              <a:rPr lang="pt-BR" dirty="0" err="1">
                <a:latin typeface="Arial" pitchFamily="34" charset="0"/>
                <a:cs typeface="Arial" pitchFamily="34" charset="0"/>
              </a:rPr>
              <a:t>Leds</a:t>
            </a:r>
            <a:r>
              <a:rPr lang="pt-BR" dirty="0">
                <a:latin typeface="Arial" pitchFamily="34" charset="0"/>
                <a:cs typeface="Arial" pitchFamily="34" charset="0"/>
              </a:rPr>
              <a:t> de cores diferentes;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Resistores;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Kit Chassi 4WD Robô para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t-BR" dirty="0">
                <a:latin typeface="Arial" pitchFamily="34" charset="0"/>
                <a:cs typeface="Arial" pitchFamily="34" charset="0"/>
              </a:rPr>
              <a:t>;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Motor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Shield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L293D;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Servo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Sensor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HC-SRO4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01891"/>
            <a:ext cx="449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fios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jumper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1052736"/>
            <a:ext cx="44100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Leds</a:t>
            </a:r>
            <a:r>
              <a:rPr lang="pt-BR" dirty="0">
                <a:latin typeface="Arial" pitchFamily="34" charset="0"/>
                <a:cs typeface="Arial" pitchFamily="34" charset="0"/>
              </a:rPr>
              <a:t> de cores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diferentes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196752"/>
            <a:ext cx="44577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Resistores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05" y="1988840"/>
            <a:ext cx="4352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Kit Chassi 4WD Robô para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Arduino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37052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Motor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Shield</a:t>
            </a:r>
            <a:r>
              <a:rPr lang="pt-BR" dirty="0">
                <a:latin typeface="Arial" pitchFamily="34" charset="0"/>
                <a:cs typeface="Arial" pitchFamily="34" charset="0"/>
              </a:rPr>
              <a:t> L293D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5434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Servo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59414"/>
            <a:ext cx="40290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124</TotalTime>
  <Words>28</Words>
  <Application>Microsoft Office PowerPoint</Application>
  <PresentationFormat>Apresentação na tela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Ângulos</vt:lpstr>
      <vt:lpstr>Mini arduíno – ferdinando dinaldinho  </vt:lpstr>
      <vt:lpstr>PROJETO</vt:lpstr>
      <vt:lpstr>Sensor HC-SRO4</vt:lpstr>
      <vt:lpstr>fios jumper</vt:lpstr>
      <vt:lpstr>Leds de cores diferentes</vt:lpstr>
      <vt:lpstr>Resistores</vt:lpstr>
      <vt:lpstr>Kit Chassi 4WD Robô para Arduino</vt:lpstr>
      <vt:lpstr>Motor Shield L293D</vt:lpstr>
      <vt:lpstr>Servo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 for Applications (VBA)</dc:title>
  <dc:creator>usuario</dc:creator>
  <cp:lastModifiedBy>usuario</cp:lastModifiedBy>
  <cp:revision>9</cp:revision>
  <dcterms:created xsi:type="dcterms:W3CDTF">2016-03-17T02:53:34Z</dcterms:created>
  <dcterms:modified xsi:type="dcterms:W3CDTF">2017-05-24T00:29:51Z</dcterms:modified>
</cp:coreProperties>
</file>