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C80-08FE-5308-4120-8D6C1B0A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2CFB5-40CF-9AA6-7166-4BBBEB099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EBF5-0ED0-BFD6-D352-94EA81BB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C196-EAF4-5C66-DF8B-04823D03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0595B-A874-A2F9-2628-B9687BC0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289C-FB37-6881-49C0-4612BD03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9E769-4427-C375-CB86-DAC85DE4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1A73A-CD0A-CD1F-3470-08441E86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CADA-3159-4F53-D7C9-B1A22B09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4D89-22D5-D4A9-0C69-F3CC3D86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A2784-2C8C-C09E-C184-37CB2BE3B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695FE-7687-424F-C2D3-9A1CB957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30C9-E487-BF21-D059-99AEB931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A22C-3FC3-D6D1-EFC1-4C9914D1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841D-F09B-E39B-BB7D-F2957669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742A-56A4-666B-5517-3BB2B40C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89B5-7C4B-95B0-9CD7-0EBCADFE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6E16-1A46-15ED-D7A0-1A23C3DA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2DDD-C6EB-0515-FDA8-4BA2458F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05BB-C298-93BC-D787-95DB7923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2723-A050-74B5-1F2C-C6394B87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2E0CF-540D-FFEB-56B6-625FEDC5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5C7C-0333-6D38-050A-1025EAC9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3EA3-F831-2CDB-D191-D17096A0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16DC-DFE1-A249-2E04-641C3FFB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03C8-20AE-6634-2CA0-D3E4859D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72F8-9CF0-F6F6-E9A2-854F3CEB2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0E0FA-8753-E0BF-53B7-CDF73085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6B55-3EAA-EA7B-1D58-022631EE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5FA86-7FDF-3C7B-551C-794E50FC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22FB2-7F2D-42F2-A0C0-08FD00C0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2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461-3F73-B950-8736-C2D2A3BF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9D75-0F8B-120F-035B-1F20FD3C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90B8-67AA-F5CB-4136-1741C7205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1ECE0-726C-FA8D-4B82-336FF216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100E7-A886-0E2E-6EEB-4C863F1A1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56032-E120-4570-5D61-98F7A1F5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90C87-2880-5701-EA3C-B6208484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FB8F0-3806-DFCD-971E-29E8C97C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2BB0-D81D-D1EF-E5B8-31AD5A39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AFD58-060F-583B-44F0-0A370318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22667-CE37-7F80-8E1F-DF637DE8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842E5-C992-D12A-2A01-FD67DF1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B44F2-6281-A896-8BE6-394A8CBA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8A49-1F1B-25E3-2AC0-21B72AD3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671EB-C749-A018-CBB2-7699C39A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9B7-6D41-7960-9A6D-828C12CFA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395D-C9A9-628A-4E5C-D0E8DAEC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BE9C6-2984-383E-CC60-AD7B03D15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A0AF8-1DF8-7FAC-6C1D-642C5BB0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7B34-85D5-A558-AFB7-E09AA4D5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6A14-685D-72B1-87DB-3B06CFC3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09F9-A8EB-AB61-BD35-B4D43BFD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E5B42-5948-1352-4A1E-6EF536D41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C33EF-F865-549A-5973-99F92AF53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48DB3-45B1-A2CF-2786-392A6BF1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D2D4C-7658-8DFF-A5A6-8BED0359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A0936-7E6B-1FA3-F3FB-1F4A1371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7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F1E9-7905-643F-518C-D77F503D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4F62-5828-04E5-F5B6-F532DEDB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DAB2-B5E5-0B63-EFB1-54A4973F8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FC80E-7A07-4CFF-B1E2-2F8661D6C70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F86C-DB90-D7B3-5FB3-E1C84C378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A3F7A-CB71-3370-B7FB-7EA064C3D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44A65-B472-4D3E-96A1-F413E1E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FE722-453F-44E1-A6D4-4319C47B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" y="0"/>
            <a:ext cx="12181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48D0F-D811-C483-3452-1075C274F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42E64-C6F7-D35E-C09F-AD9739AC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2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F0CFBB6BA424795A9173BC84B6373" ma:contentTypeVersion="10" ma:contentTypeDescription="Create a new document." ma:contentTypeScope="" ma:versionID="b3145089b096eb950a47a0d20d1a2c8b">
  <xsd:schema xmlns:xsd="http://www.w3.org/2001/XMLSchema" xmlns:xs="http://www.w3.org/2001/XMLSchema" xmlns:p="http://schemas.microsoft.com/office/2006/metadata/properties" xmlns:ns3="b065d082-5b78-4532-9b5d-9476a82c3427" targetNamespace="http://schemas.microsoft.com/office/2006/metadata/properties" ma:root="true" ma:fieldsID="a69be99c26d234bee2348d67a0f7dec2" ns3:_="">
    <xsd:import namespace="b065d082-5b78-4532-9b5d-9476a82c342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5d082-5b78-4532-9b5d-9476a82c342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65d082-5b78-4532-9b5d-9476a82c34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BD64FB-7A16-49CB-AB70-E5B508FA8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5d082-5b78-4532-9b5d-9476a82c34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286584-CC4B-4F16-ACFA-44EAD9F8D7BC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b065d082-5b78-4532-9b5d-9476a82c3427"/>
    <ds:schemaRef ds:uri="http://purl.org/dc/elements/1.1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9549344-B7E4-4105-B403-DDE324F553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1</cp:revision>
  <dcterms:created xsi:type="dcterms:W3CDTF">2025-06-05T17:40:23Z</dcterms:created>
  <dcterms:modified xsi:type="dcterms:W3CDTF">2025-06-05T17:41:41Z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0x010100049F0CFBB6BA424795A9173BC84B6373</vt:lpwstr>
  </property>
</Properties>
</file>