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9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Capacity</a:t>
            </a:r>
            <a:r>
              <a:rPr lang="en-US" sz="2000" baseline="0" dirty="0"/>
              <a:t> remain </a:t>
            </a:r>
            <a:r>
              <a:rPr lang="en-US" sz="2000" baseline="0" dirty="0" err="1"/>
              <a:t>v.s</a:t>
            </a:r>
            <a:r>
              <a:rPr lang="en-US" sz="2000" baseline="0" dirty="0"/>
              <a:t>. time (hour)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MPC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'capacity remain'!$A$2:$A$6512</c:f>
              <c:numCache>
                <c:formatCode>General</c:formatCode>
                <c:ptCount val="65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</c:numCache>
            </c:numRef>
          </c:xVal>
          <c:yVal>
            <c:numRef>
              <c:f>'capacity remain'!$B$2:$B$6512</c:f>
              <c:numCache>
                <c:formatCode>General</c:formatCode>
                <c:ptCount val="6511"/>
                <c:pt idx="0">
                  <c:v>1</c:v>
                </c:pt>
                <c:pt idx="1">
                  <c:v>0.99998921070323399</c:v>
                </c:pt>
                <c:pt idx="2">
                  <c:v>0.999840439920335</c:v>
                </c:pt>
                <c:pt idx="3">
                  <c:v>0.99975785544099205</c:v>
                </c:pt>
                <c:pt idx="4">
                  <c:v>0.99974566949978605</c:v>
                </c:pt>
                <c:pt idx="5">
                  <c:v>0.99960530617425003</c:v>
                </c:pt>
                <c:pt idx="6">
                  <c:v>0.99944416451535401</c:v>
                </c:pt>
                <c:pt idx="7">
                  <c:v>0.99943073626412005</c:v>
                </c:pt>
                <c:pt idx="8">
                  <c:v>0.99930776094196005</c:v>
                </c:pt>
                <c:pt idx="9">
                  <c:v>0.99929522590356201</c:v>
                </c:pt>
                <c:pt idx="10">
                  <c:v>0.99922803242399305</c:v>
                </c:pt>
                <c:pt idx="11">
                  <c:v>0.99915852006516404</c:v>
                </c:pt>
                <c:pt idx="12">
                  <c:v>0.99906515428683096</c:v>
                </c:pt>
                <c:pt idx="13">
                  <c:v>0.99892939035623296</c:v>
                </c:pt>
                <c:pt idx="14">
                  <c:v>0.99891359853392103</c:v>
                </c:pt>
                <c:pt idx="15">
                  <c:v>0.99890282621044002</c:v>
                </c:pt>
                <c:pt idx="16">
                  <c:v>0.998801716204613</c:v>
                </c:pt>
                <c:pt idx="17">
                  <c:v>0.99871611571591401</c:v>
                </c:pt>
                <c:pt idx="18">
                  <c:v>0.99866876062691001</c:v>
                </c:pt>
                <c:pt idx="19">
                  <c:v>0.99854697824059302</c:v>
                </c:pt>
                <c:pt idx="20">
                  <c:v>0.99853457366402498</c:v>
                </c:pt>
                <c:pt idx="21">
                  <c:v>0.99839299957461203</c:v>
                </c:pt>
                <c:pt idx="22">
                  <c:v>0.99787067518714001</c:v>
                </c:pt>
                <c:pt idx="23">
                  <c:v>0.99762721322935199</c:v>
                </c:pt>
                <c:pt idx="24">
                  <c:v>0.99761212025374002</c:v>
                </c:pt>
                <c:pt idx="25">
                  <c:v>0.997573491886244</c:v>
                </c:pt>
                <c:pt idx="26">
                  <c:v>0.99738927506177699</c:v>
                </c:pt>
                <c:pt idx="27">
                  <c:v>0.99692389020245198</c:v>
                </c:pt>
                <c:pt idx="28">
                  <c:v>0.99681068436815701</c:v>
                </c:pt>
                <c:pt idx="29">
                  <c:v>0.99656656513400099</c:v>
                </c:pt>
                <c:pt idx="30">
                  <c:v>0.99647595828703195</c:v>
                </c:pt>
                <c:pt idx="31">
                  <c:v>0.99642700641384296</c:v>
                </c:pt>
                <c:pt idx="32">
                  <c:v>0.99641544730695597</c:v>
                </c:pt>
                <c:pt idx="33">
                  <c:v>0.99630944489523499</c:v>
                </c:pt>
                <c:pt idx="34">
                  <c:v>0.99616112309023297</c:v>
                </c:pt>
                <c:pt idx="35">
                  <c:v>0.99610523400544404</c:v>
                </c:pt>
                <c:pt idx="36">
                  <c:v>0.99588362755320103</c:v>
                </c:pt>
                <c:pt idx="37">
                  <c:v>0.99586989079982802</c:v>
                </c:pt>
                <c:pt idx="38">
                  <c:v>0.99585858412970996</c:v>
                </c:pt>
                <c:pt idx="39">
                  <c:v>0.99584769561202002</c:v>
                </c:pt>
                <c:pt idx="40">
                  <c:v>0.99564820458889602</c:v>
                </c:pt>
                <c:pt idx="41">
                  <c:v>0.99556293069121005</c:v>
                </c:pt>
                <c:pt idx="42">
                  <c:v>0.99545134565507998</c:v>
                </c:pt>
                <c:pt idx="43">
                  <c:v>0.99528532420762394</c:v>
                </c:pt>
                <c:pt idx="44">
                  <c:v>0.99507572787287402</c:v>
                </c:pt>
                <c:pt idx="45">
                  <c:v>0.995057472416501</c:v>
                </c:pt>
                <c:pt idx="46">
                  <c:v>0.99487838805709405</c:v>
                </c:pt>
                <c:pt idx="47">
                  <c:v>0.99479367381059003</c:v>
                </c:pt>
                <c:pt idx="48">
                  <c:v>0.99477790863989701</c:v>
                </c:pt>
                <c:pt idx="49">
                  <c:v>0.994640292521909</c:v>
                </c:pt>
                <c:pt idx="50">
                  <c:v>0.99457483437923899</c:v>
                </c:pt>
                <c:pt idx="51">
                  <c:v>0.99420539698106603</c:v>
                </c:pt>
                <c:pt idx="52">
                  <c:v>0.99410969072746003</c:v>
                </c:pt>
                <c:pt idx="53">
                  <c:v>0.994065755520395</c:v>
                </c:pt>
                <c:pt idx="54">
                  <c:v>0.99375940496676796</c:v>
                </c:pt>
                <c:pt idx="55">
                  <c:v>0.99356473860142003</c:v>
                </c:pt>
                <c:pt idx="56">
                  <c:v>0.99344915351291496</c:v>
                </c:pt>
                <c:pt idx="57">
                  <c:v>0.99343267051762996</c:v>
                </c:pt>
                <c:pt idx="58">
                  <c:v>0.993205582253881</c:v>
                </c:pt>
                <c:pt idx="59">
                  <c:v>0.99305417669025697</c:v>
                </c:pt>
                <c:pt idx="60">
                  <c:v>0.99302054417420005</c:v>
                </c:pt>
                <c:pt idx="61">
                  <c:v>0.99273601909808595</c:v>
                </c:pt>
                <c:pt idx="62">
                  <c:v>0.99254475214098103</c:v>
                </c:pt>
                <c:pt idx="63">
                  <c:v>0.99253061676888599</c:v>
                </c:pt>
                <c:pt idx="64">
                  <c:v>0.99249579097945895</c:v>
                </c:pt>
                <c:pt idx="65">
                  <c:v>0.99242277751496799</c:v>
                </c:pt>
                <c:pt idx="66">
                  <c:v>0.99239491661379597</c:v>
                </c:pt>
                <c:pt idx="67">
                  <c:v>0.99226893880852196</c:v>
                </c:pt>
                <c:pt idx="68">
                  <c:v>0.99221914396666799</c:v>
                </c:pt>
                <c:pt idx="69">
                  <c:v>0.99207374777805102</c:v>
                </c:pt>
                <c:pt idx="70">
                  <c:v>0.99201595770747497</c:v>
                </c:pt>
                <c:pt idx="71">
                  <c:v>0.99197627956035805</c:v>
                </c:pt>
                <c:pt idx="72">
                  <c:v>0.99188332216680097</c:v>
                </c:pt>
                <c:pt idx="73">
                  <c:v>0.99178294502833297</c:v>
                </c:pt>
                <c:pt idx="74">
                  <c:v>0.99170589300853995</c:v>
                </c:pt>
                <c:pt idx="75">
                  <c:v>0.99167399052596095</c:v>
                </c:pt>
                <c:pt idx="76">
                  <c:v>0.99144476415587102</c:v>
                </c:pt>
                <c:pt idx="77">
                  <c:v>0.99138401835757295</c:v>
                </c:pt>
                <c:pt idx="78">
                  <c:v>0.99129753503189</c:v>
                </c:pt>
                <c:pt idx="79">
                  <c:v>0.99128549741610394</c:v>
                </c:pt>
                <c:pt idx="80">
                  <c:v>0.99125152426559104</c:v>
                </c:pt>
                <c:pt idx="81">
                  <c:v>0.99109470043458903</c:v>
                </c:pt>
                <c:pt idx="82">
                  <c:v>0.99092425432969</c:v>
                </c:pt>
                <c:pt idx="83">
                  <c:v>0.99082151341704705</c:v>
                </c:pt>
                <c:pt idx="84">
                  <c:v>0.990809113569598</c:v>
                </c:pt>
                <c:pt idx="85">
                  <c:v>0.99076704615549804</c:v>
                </c:pt>
                <c:pt idx="86">
                  <c:v>0.99075554137323496</c:v>
                </c:pt>
                <c:pt idx="87">
                  <c:v>0.99068960642954795</c:v>
                </c:pt>
                <c:pt idx="88">
                  <c:v>0.99065258534235601</c:v>
                </c:pt>
                <c:pt idx="89">
                  <c:v>0.99024573329578203</c:v>
                </c:pt>
                <c:pt idx="90">
                  <c:v>0.99023625562181905</c:v>
                </c:pt>
                <c:pt idx="91">
                  <c:v>0.99022595570609295</c:v>
                </c:pt>
                <c:pt idx="92">
                  <c:v>0.99005654059947601</c:v>
                </c:pt>
                <c:pt idx="93">
                  <c:v>0.98982145373113795</c:v>
                </c:pt>
                <c:pt idx="94">
                  <c:v>0.98979717424315194</c:v>
                </c:pt>
                <c:pt idx="95">
                  <c:v>0.98978993976544605</c:v>
                </c:pt>
                <c:pt idx="96">
                  <c:v>0.98969598694936001</c:v>
                </c:pt>
                <c:pt idx="97">
                  <c:v>0.98945852039024296</c:v>
                </c:pt>
                <c:pt idx="98">
                  <c:v>0.98945045788562902</c:v>
                </c:pt>
                <c:pt idx="99">
                  <c:v>0.98932351866637902</c:v>
                </c:pt>
                <c:pt idx="100">
                  <c:v>0.98931136306094902</c:v>
                </c:pt>
                <c:pt idx="101">
                  <c:v>0.98921159622356103</c:v>
                </c:pt>
                <c:pt idx="102">
                  <c:v>0.98915882971573799</c:v>
                </c:pt>
                <c:pt idx="103">
                  <c:v>0.98914922100616298</c:v>
                </c:pt>
                <c:pt idx="104">
                  <c:v>0.98907057053096303</c:v>
                </c:pt>
                <c:pt idx="105">
                  <c:v>0.98889071924512795</c:v>
                </c:pt>
                <c:pt idx="106">
                  <c:v>0.98887760433136895</c:v>
                </c:pt>
                <c:pt idx="107">
                  <c:v>0.98827414781165901</c:v>
                </c:pt>
                <c:pt idx="108">
                  <c:v>0.98826578794630804</c:v>
                </c:pt>
                <c:pt idx="109">
                  <c:v>0.98825547549800896</c:v>
                </c:pt>
                <c:pt idx="110">
                  <c:v>0.98818511054449798</c:v>
                </c:pt>
                <c:pt idx="111">
                  <c:v>0.98795834315815001</c:v>
                </c:pt>
                <c:pt idx="112">
                  <c:v>0.98794430757399299</c:v>
                </c:pt>
                <c:pt idx="113">
                  <c:v>0.98780050955497001</c:v>
                </c:pt>
                <c:pt idx="114">
                  <c:v>0.98763273419541997</c:v>
                </c:pt>
                <c:pt idx="115">
                  <c:v>0.98762470517378997</c:v>
                </c:pt>
                <c:pt idx="116">
                  <c:v>0.98760991469369397</c:v>
                </c:pt>
                <c:pt idx="117">
                  <c:v>0.98746138668957995</c:v>
                </c:pt>
                <c:pt idx="118">
                  <c:v>0.98739627010753594</c:v>
                </c:pt>
                <c:pt idx="119">
                  <c:v>0.98730013092353597</c:v>
                </c:pt>
                <c:pt idx="120">
                  <c:v>0.987140531025544</c:v>
                </c:pt>
                <c:pt idx="121">
                  <c:v>0.98699610593145204</c:v>
                </c:pt>
                <c:pt idx="122">
                  <c:v>0.98690264448106702</c:v>
                </c:pt>
                <c:pt idx="123">
                  <c:v>0.98673000327968197</c:v>
                </c:pt>
                <c:pt idx="124">
                  <c:v>0.986719692002891</c:v>
                </c:pt>
                <c:pt idx="125">
                  <c:v>0.98663388902722904</c:v>
                </c:pt>
                <c:pt idx="126">
                  <c:v>0.98635928045973398</c:v>
                </c:pt>
                <c:pt idx="127">
                  <c:v>0.98634439246248096</c:v>
                </c:pt>
                <c:pt idx="128">
                  <c:v>0.98616695989277903</c:v>
                </c:pt>
                <c:pt idx="129">
                  <c:v>0.98612514979923305</c:v>
                </c:pt>
                <c:pt idx="130">
                  <c:v>0.98593389253558195</c:v>
                </c:pt>
                <c:pt idx="131">
                  <c:v>0.985767530233569</c:v>
                </c:pt>
                <c:pt idx="132">
                  <c:v>0.98575430374783801</c:v>
                </c:pt>
                <c:pt idx="133">
                  <c:v>0.98570312712845298</c:v>
                </c:pt>
                <c:pt idx="134">
                  <c:v>0.98561141771948102</c:v>
                </c:pt>
                <c:pt idx="135">
                  <c:v>0.98559443523958801</c:v>
                </c:pt>
                <c:pt idx="136">
                  <c:v>0.98548070142102095</c:v>
                </c:pt>
                <c:pt idx="137">
                  <c:v>0.98539930782180296</c:v>
                </c:pt>
                <c:pt idx="138">
                  <c:v>0.98538776473636203</c:v>
                </c:pt>
                <c:pt idx="139">
                  <c:v>0.985310415808763</c:v>
                </c:pt>
                <c:pt idx="140">
                  <c:v>0.98518338106746495</c:v>
                </c:pt>
                <c:pt idx="141">
                  <c:v>0.985109425756304</c:v>
                </c:pt>
                <c:pt idx="142">
                  <c:v>0.98502150482207895</c:v>
                </c:pt>
                <c:pt idx="143">
                  <c:v>0.98498438645448305</c:v>
                </c:pt>
                <c:pt idx="144">
                  <c:v>0.98497304921178497</c:v>
                </c:pt>
                <c:pt idx="145">
                  <c:v>0.98488977854473103</c:v>
                </c:pt>
                <c:pt idx="146">
                  <c:v>0.98468025655094105</c:v>
                </c:pt>
                <c:pt idx="147">
                  <c:v>0.98460675949486698</c:v>
                </c:pt>
                <c:pt idx="148">
                  <c:v>0.98455519308612005</c:v>
                </c:pt>
                <c:pt idx="149">
                  <c:v>0.98454043948144399</c:v>
                </c:pt>
                <c:pt idx="150">
                  <c:v>0.98443933363583302</c:v>
                </c:pt>
                <c:pt idx="151">
                  <c:v>0.98442954745493105</c:v>
                </c:pt>
                <c:pt idx="152">
                  <c:v>0.98438463064750603</c:v>
                </c:pt>
                <c:pt idx="153">
                  <c:v>0.98431384955111001</c:v>
                </c:pt>
                <c:pt idx="154">
                  <c:v>0.98408472054037199</c:v>
                </c:pt>
                <c:pt idx="155">
                  <c:v>0.98405141563016596</c:v>
                </c:pt>
                <c:pt idx="156">
                  <c:v>0.98399525958967105</c:v>
                </c:pt>
                <c:pt idx="157">
                  <c:v>0.98390171459060805</c:v>
                </c:pt>
                <c:pt idx="158">
                  <c:v>0.98389100374445904</c:v>
                </c:pt>
                <c:pt idx="159">
                  <c:v>0.98377163917479604</c:v>
                </c:pt>
                <c:pt idx="160">
                  <c:v>0.98347403321203997</c:v>
                </c:pt>
                <c:pt idx="161">
                  <c:v>0.98336765967275996</c:v>
                </c:pt>
                <c:pt idx="162">
                  <c:v>0.98324914475654901</c:v>
                </c:pt>
                <c:pt idx="163">
                  <c:v>0.983194433427098</c:v>
                </c:pt>
                <c:pt idx="164">
                  <c:v>0.98309916964298905</c:v>
                </c:pt>
                <c:pt idx="165">
                  <c:v>0.98307777053115897</c:v>
                </c:pt>
                <c:pt idx="166">
                  <c:v>0.98306727434813701</c:v>
                </c:pt>
                <c:pt idx="167">
                  <c:v>0.98298748780815304</c:v>
                </c:pt>
                <c:pt idx="168">
                  <c:v>0.98292261704330497</c:v>
                </c:pt>
                <c:pt idx="169">
                  <c:v>0.98281626944231804</c:v>
                </c:pt>
                <c:pt idx="170">
                  <c:v>0.98260367652305103</c:v>
                </c:pt>
                <c:pt idx="171">
                  <c:v>0.98245548259586002</c:v>
                </c:pt>
                <c:pt idx="172">
                  <c:v>0.98241752456294995</c:v>
                </c:pt>
                <c:pt idx="173">
                  <c:v>0.98227481405574901</c:v>
                </c:pt>
                <c:pt idx="174">
                  <c:v>0.98221728466845604</c:v>
                </c:pt>
                <c:pt idx="175">
                  <c:v>0.982162565467119</c:v>
                </c:pt>
                <c:pt idx="176">
                  <c:v>0.98210713876780698</c:v>
                </c:pt>
                <c:pt idx="177">
                  <c:v>0.98205434142126302</c:v>
                </c:pt>
                <c:pt idx="178">
                  <c:v>0.98189335568726699</c:v>
                </c:pt>
                <c:pt idx="179">
                  <c:v>0.98188249613003098</c:v>
                </c:pt>
                <c:pt idx="180">
                  <c:v>0.98168662391872796</c:v>
                </c:pt>
                <c:pt idx="181">
                  <c:v>0.98163203349601902</c:v>
                </c:pt>
                <c:pt idx="182">
                  <c:v>0.98158967779022099</c:v>
                </c:pt>
                <c:pt idx="183">
                  <c:v>0.98157916524181099</c:v>
                </c:pt>
                <c:pt idx="184">
                  <c:v>0.98156843458463905</c:v>
                </c:pt>
                <c:pt idx="185">
                  <c:v>0.98134539330153003</c:v>
                </c:pt>
                <c:pt idx="186">
                  <c:v>0.98123182130477704</c:v>
                </c:pt>
                <c:pt idx="187">
                  <c:v>0.98121521960814295</c:v>
                </c:pt>
                <c:pt idx="188">
                  <c:v>0.98106183897244603</c:v>
                </c:pt>
                <c:pt idx="189">
                  <c:v>0.98104873081296895</c:v>
                </c:pt>
                <c:pt idx="190">
                  <c:v>0.98094775133679302</c:v>
                </c:pt>
                <c:pt idx="191">
                  <c:v>0.98081019272038095</c:v>
                </c:pt>
                <c:pt idx="192">
                  <c:v>0.98077681720729204</c:v>
                </c:pt>
                <c:pt idx="193">
                  <c:v>0.98068855615960704</c:v>
                </c:pt>
                <c:pt idx="194">
                  <c:v>0.98041503622717996</c:v>
                </c:pt>
                <c:pt idx="195">
                  <c:v>0.98025409146225095</c:v>
                </c:pt>
                <c:pt idx="196">
                  <c:v>0.980050199733142</c:v>
                </c:pt>
                <c:pt idx="197">
                  <c:v>0.97995645655197905</c:v>
                </c:pt>
                <c:pt idx="198">
                  <c:v>0.97994378731584197</c:v>
                </c:pt>
                <c:pt idx="199">
                  <c:v>0.97985899525555598</c:v>
                </c:pt>
                <c:pt idx="200">
                  <c:v>0.97945559288500805</c:v>
                </c:pt>
                <c:pt idx="201">
                  <c:v>0.979308583157949</c:v>
                </c:pt>
                <c:pt idx="202">
                  <c:v>0.97929463309897202</c:v>
                </c:pt>
                <c:pt idx="203">
                  <c:v>0.97925853104607097</c:v>
                </c:pt>
                <c:pt idx="204">
                  <c:v>0.97921031268408798</c:v>
                </c:pt>
                <c:pt idx="205">
                  <c:v>0.97915670796487098</c:v>
                </c:pt>
                <c:pt idx="206">
                  <c:v>0.97894924184450505</c:v>
                </c:pt>
                <c:pt idx="207">
                  <c:v>0.97890627306780398</c:v>
                </c:pt>
                <c:pt idx="208">
                  <c:v>0.978885411088806</c:v>
                </c:pt>
                <c:pt idx="209">
                  <c:v>0.97883858992750095</c:v>
                </c:pt>
                <c:pt idx="210">
                  <c:v>0.97860499818218705</c:v>
                </c:pt>
                <c:pt idx="211">
                  <c:v>0.97850036582969302</c:v>
                </c:pt>
                <c:pt idx="212">
                  <c:v>0.97837231335244201</c:v>
                </c:pt>
                <c:pt idx="213">
                  <c:v>0.97823770234421004</c:v>
                </c:pt>
                <c:pt idx="214">
                  <c:v>0.97798877306840803</c:v>
                </c:pt>
                <c:pt idx="215">
                  <c:v>0.97790303011190305</c:v>
                </c:pt>
                <c:pt idx="216">
                  <c:v>0.97767036883543601</c:v>
                </c:pt>
                <c:pt idx="217">
                  <c:v>0.97727277898924603</c:v>
                </c:pt>
                <c:pt idx="218">
                  <c:v>0.97722421933866799</c:v>
                </c:pt>
                <c:pt idx="219">
                  <c:v>0.97692387233493005</c:v>
                </c:pt>
                <c:pt idx="220">
                  <c:v>0.97678237577725402</c:v>
                </c:pt>
                <c:pt idx="221">
                  <c:v>0.97676882117774999</c:v>
                </c:pt>
                <c:pt idx="222">
                  <c:v>0.976757547994621</c:v>
                </c:pt>
                <c:pt idx="223">
                  <c:v>0.97664367951467101</c:v>
                </c:pt>
                <c:pt idx="224">
                  <c:v>0.97656777885693602</c:v>
                </c:pt>
                <c:pt idx="225">
                  <c:v>0.97630317418236201</c:v>
                </c:pt>
                <c:pt idx="226">
                  <c:v>0.97613695896782104</c:v>
                </c:pt>
                <c:pt idx="227">
                  <c:v>0.97611702827882596</c:v>
                </c:pt>
                <c:pt idx="228">
                  <c:v>0.97605308978277905</c:v>
                </c:pt>
                <c:pt idx="229">
                  <c:v>0.976043006609569</c:v>
                </c:pt>
                <c:pt idx="230">
                  <c:v>0.97603237082534799</c:v>
                </c:pt>
                <c:pt idx="231">
                  <c:v>0.97596888015005301</c:v>
                </c:pt>
                <c:pt idx="232">
                  <c:v>0.97585187493359704</c:v>
                </c:pt>
                <c:pt idx="233">
                  <c:v>0.97584265532208003</c:v>
                </c:pt>
                <c:pt idx="234">
                  <c:v>0.97583215384379796</c:v>
                </c:pt>
                <c:pt idx="235">
                  <c:v>0.97582144008804705</c:v>
                </c:pt>
                <c:pt idx="236">
                  <c:v>0.97574750914921105</c:v>
                </c:pt>
                <c:pt idx="237">
                  <c:v>0.97573576572297605</c:v>
                </c:pt>
                <c:pt idx="238">
                  <c:v>0.97550983301531302</c:v>
                </c:pt>
                <c:pt idx="239">
                  <c:v>0.97526263779012401</c:v>
                </c:pt>
                <c:pt idx="240">
                  <c:v>0.97520533825122102</c:v>
                </c:pt>
                <c:pt idx="241">
                  <c:v>0.97509088527982701</c:v>
                </c:pt>
                <c:pt idx="242">
                  <c:v>0.97492773851523695</c:v>
                </c:pt>
                <c:pt idx="243">
                  <c:v>0.974778132128999</c:v>
                </c:pt>
                <c:pt idx="244">
                  <c:v>0.97461199069766502</c:v>
                </c:pt>
                <c:pt idx="245">
                  <c:v>0.97455556162367696</c:v>
                </c:pt>
                <c:pt idx="246">
                  <c:v>0.97454363489152096</c:v>
                </c:pt>
                <c:pt idx="247">
                  <c:v>0.97423954286733805</c:v>
                </c:pt>
                <c:pt idx="248">
                  <c:v>0.974177569846021</c:v>
                </c:pt>
                <c:pt idx="249">
                  <c:v>0.97398790857298301</c:v>
                </c:pt>
                <c:pt idx="250">
                  <c:v>0.97397405834389295</c:v>
                </c:pt>
                <c:pt idx="251">
                  <c:v>0.97393909391792299</c:v>
                </c:pt>
                <c:pt idx="252">
                  <c:v>0.97392784196957005</c:v>
                </c:pt>
                <c:pt idx="253">
                  <c:v>0.97391696833684005</c:v>
                </c:pt>
                <c:pt idx="254">
                  <c:v>0.973906167858826</c:v>
                </c:pt>
                <c:pt idx="255">
                  <c:v>0.97379457291489202</c:v>
                </c:pt>
                <c:pt idx="256">
                  <c:v>0.97358653530676997</c:v>
                </c:pt>
                <c:pt idx="257">
                  <c:v>0.97355154011114897</c:v>
                </c:pt>
                <c:pt idx="258">
                  <c:v>0.97337574969470497</c:v>
                </c:pt>
                <c:pt idx="259">
                  <c:v>0.97324938184138798</c:v>
                </c:pt>
                <c:pt idx="260">
                  <c:v>0.97305382287576603</c:v>
                </c:pt>
                <c:pt idx="261">
                  <c:v>0.97297562995169995</c:v>
                </c:pt>
                <c:pt idx="262">
                  <c:v>0.97296381024535195</c:v>
                </c:pt>
                <c:pt idx="263">
                  <c:v>0.97295283147329004</c:v>
                </c:pt>
                <c:pt idx="264">
                  <c:v>0.97294201064441899</c:v>
                </c:pt>
                <c:pt idx="265">
                  <c:v>0.97277037931848997</c:v>
                </c:pt>
                <c:pt idx="266">
                  <c:v>0.97269105997664995</c:v>
                </c:pt>
                <c:pt idx="267">
                  <c:v>0.97260266724444699</c:v>
                </c:pt>
                <c:pt idx="268">
                  <c:v>0.97259333705499595</c:v>
                </c:pt>
                <c:pt idx="269">
                  <c:v>0.97252437168811801</c:v>
                </c:pt>
                <c:pt idx="270">
                  <c:v>0.97251272192019</c:v>
                </c:pt>
                <c:pt idx="271">
                  <c:v>0.97234676731135705</c:v>
                </c:pt>
                <c:pt idx="272">
                  <c:v>0.97234139748419901</c:v>
                </c:pt>
                <c:pt idx="273">
                  <c:v>0.97233129902440296</c:v>
                </c:pt>
                <c:pt idx="274">
                  <c:v>0.97225063367145304</c:v>
                </c:pt>
                <c:pt idx="275">
                  <c:v>0.97223855884217403</c:v>
                </c:pt>
                <c:pt idx="276">
                  <c:v>0.97216012180374201</c:v>
                </c:pt>
                <c:pt idx="277">
                  <c:v>0.97204191127346395</c:v>
                </c:pt>
                <c:pt idx="278">
                  <c:v>0.97203212015795903</c:v>
                </c:pt>
                <c:pt idx="279">
                  <c:v>0.971951713415661</c:v>
                </c:pt>
                <c:pt idx="280">
                  <c:v>0.97194221105405998</c:v>
                </c:pt>
                <c:pt idx="281">
                  <c:v>0.97193169238700405</c:v>
                </c:pt>
                <c:pt idx="282">
                  <c:v>0.97192096069996903</c:v>
                </c:pt>
                <c:pt idx="283">
                  <c:v>0.97173712367262799</c:v>
                </c:pt>
                <c:pt idx="284">
                  <c:v>0.97170830095412597</c:v>
                </c:pt>
                <c:pt idx="285">
                  <c:v>0.97138152445464399</c:v>
                </c:pt>
                <c:pt idx="286">
                  <c:v>0.97128035731891804</c:v>
                </c:pt>
                <c:pt idx="287">
                  <c:v>0.97113044354490097</c:v>
                </c:pt>
                <c:pt idx="288">
                  <c:v>0.97108762799453396</c:v>
                </c:pt>
                <c:pt idx="289">
                  <c:v>0.97105287692931097</c:v>
                </c:pt>
                <c:pt idx="290">
                  <c:v>0.97092726117007999</c:v>
                </c:pt>
                <c:pt idx="291">
                  <c:v>0.97084359676856202</c:v>
                </c:pt>
                <c:pt idx="292">
                  <c:v>0.97083579065619896</c:v>
                </c:pt>
                <c:pt idx="293">
                  <c:v>0.97078090622505397</c:v>
                </c:pt>
                <c:pt idx="294">
                  <c:v>0.97076958539125802</c:v>
                </c:pt>
                <c:pt idx="295">
                  <c:v>0.97070820488255904</c:v>
                </c:pt>
                <c:pt idx="296">
                  <c:v>0.97069658231228395</c:v>
                </c:pt>
                <c:pt idx="297">
                  <c:v>0.97065728026353704</c:v>
                </c:pt>
                <c:pt idx="298">
                  <c:v>0.97061162586088201</c:v>
                </c:pt>
                <c:pt idx="299">
                  <c:v>0.97060009197631403</c:v>
                </c:pt>
                <c:pt idx="300">
                  <c:v>0.97047485221650898</c:v>
                </c:pt>
                <c:pt idx="301">
                  <c:v>0.97044544295027402</c:v>
                </c:pt>
                <c:pt idx="302">
                  <c:v>0.97040913047172495</c:v>
                </c:pt>
                <c:pt idx="303">
                  <c:v>0.97037502015141197</c:v>
                </c:pt>
                <c:pt idx="304">
                  <c:v>0.97036643415379598</c:v>
                </c:pt>
                <c:pt idx="305">
                  <c:v>0.97028704150755596</c:v>
                </c:pt>
                <c:pt idx="306">
                  <c:v>0.97024958621801305</c:v>
                </c:pt>
                <c:pt idx="307">
                  <c:v>0.97021361836456199</c:v>
                </c:pt>
                <c:pt idx="308">
                  <c:v>0.97017983528381802</c:v>
                </c:pt>
                <c:pt idx="309">
                  <c:v>0.97017070675716</c:v>
                </c:pt>
                <c:pt idx="310">
                  <c:v>0.97016030515055895</c:v>
                </c:pt>
                <c:pt idx="311">
                  <c:v>0.96998528885532398</c:v>
                </c:pt>
                <c:pt idx="312">
                  <c:v>0.96972816673510398</c:v>
                </c:pt>
                <c:pt idx="313">
                  <c:v>0.96966309165076003</c:v>
                </c:pt>
                <c:pt idx="314">
                  <c:v>0.96945272019876705</c:v>
                </c:pt>
                <c:pt idx="315">
                  <c:v>0.96941297021159401</c:v>
                </c:pt>
                <c:pt idx="316">
                  <c:v>0.96936385219159804</c:v>
                </c:pt>
                <c:pt idx="317">
                  <c:v>0.96925848819845495</c:v>
                </c:pt>
                <c:pt idx="318">
                  <c:v>0.96916806668149802</c:v>
                </c:pt>
                <c:pt idx="319">
                  <c:v>0.96915802776389604</c:v>
                </c:pt>
                <c:pt idx="320">
                  <c:v>0.96904338218145203</c:v>
                </c:pt>
                <c:pt idx="321">
                  <c:v>0.96903098731475001</c:v>
                </c:pt>
                <c:pt idx="322">
                  <c:v>0.96836276653388897</c:v>
                </c:pt>
                <c:pt idx="323">
                  <c:v>0.96834447230186405</c:v>
                </c:pt>
                <c:pt idx="324">
                  <c:v>0.96823664611674298</c:v>
                </c:pt>
                <c:pt idx="325">
                  <c:v>0.96819168798756505</c:v>
                </c:pt>
                <c:pt idx="326">
                  <c:v>0.96812577126731003</c:v>
                </c:pt>
                <c:pt idx="327">
                  <c:v>0.96806282574871105</c:v>
                </c:pt>
                <c:pt idx="328">
                  <c:v>0.96798275370569897</c:v>
                </c:pt>
                <c:pt idx="329">
                  <c:v>0.96782024929065602</c:v>
                </c:pt>
                <c:pt idx="330">
                  <c:v>0.967759970221859</c:v>
                </c:pt>
                <c:pt idx="331">
                  <c:v>0.96775109538109305</c:v>
                </c:pt>
                <c:pt idx="332">
                  <c:v>0.96773296348278504</c:v>
                </c:pt>
                <c:pt idx="333">
                  <c:v>0.96763856333260301</c:v>
                </c:pt>
                <c:pt idx="334">
                  <c:v>0.96762896523939501</c:v>
                </c:pt>
                <c:pt idx="335">
                  <c:v>0.96751318057137303</c:v>
                </c:pt>
                <c:pt idx="336">
                  <c:v>0.96722272808151</c:v>
                </c:pt>
                <c:pt idx="337">
                  <c:v>0.96715542992395298</c:v>
                </c:pt>
                <c:pt idx="338">
                  <c:v>0.96714309835240597</c:v>
                </c:pt>
                <c:pt idx="339">
                  <c:v>0.967112512535932</c:v>
                </c:pt>
                <c:pt idx="340">
                  <c:v>0.96708553338196401</c:v>
                </c:pt>
                <c:pt idx="341">
                  <c:v>0.96698321259089004</c:v>
                </c:pt>
                <c:pt idx="342">
                  <c:v>0.96691891094875704</c:v>
                </c:pt>
                <c:pt idx="343">
                  <c:v>0.96687687290467395</c:v>
                </c:pt>
                <c:pt idx="344">
                  <c:v>0.96677285538444402</c:v>
                </c:pt>
                <c:pt idx="345">
                  <c:v>0.96675854396301697</c:v>
                </c:pt>
                <c:pt idx="346">
                  <c:v>0.96671120077871897</c:v>
                </c:pt>
                <c:pt idx="347">
                  <c:v>0.966664781749903</c:v>
                </c:pt>
                <c:pt idx="348">
                  <c:v>0.96663236228393001</c:v>
                </c:pt>
                <c:pt idx="349">
                  <c:v>0.96662177532400695</c:v>
                </c:pt>
                <c:pt idx="350">
                  <c:v>0.96655641049080099</c:v>
                </c:pt>
                <c:pt idx="351">
                  <c:v>0.96638220018599197</c:v>
                </c:pt>
                <c:pt idx="352">
                  <c:v>0.96627062706924505</c:v>
                </c:pt>
                <c:pt idx="353">
                  <c:v>0.96624826715941603</c:v>
                </c:pt>
                <c:pt idx="354">
                  <c:v>0.96619680693364096</c:v>
                </c:pt>
                <c:pt idx="355">
                  <c:v>0.96618694057695198</c:v>
                </c:pt>
                <c:pt idx="356">
                  <c:v>0.96614494221801095</c:v>
                </c:pt>
                <c:pt idx="357">
                  <c:v>0.96601758286733996</c:v>
                </c:pt>
                <c:pt idx="358">
                  <c:v>0.96594886923204504</c:v>
                </c:pt>
                <c:pt idx="359">
                  <c:v>0.96590240772006797</c:v>
                </c:pt>
                <c:pt idx="360">
                  <c:v>0.96558490979882405</c:v>
                </c:pt>
                <c:pt idx="361">
                  <c:v>0.96549983572179698</c:v>
                </c:pt>
                <c:pt idx="362">
                  <c:v>0.96531421089611502</c:v>
                </c:pt>
                <c:pt idx="363">
                  <c:v>0.96530430261515998</c:v>
                </c:pt>
                <c:pt idx="364">
                  <c:v>0.96514993854728803</c:v>
                </c:pt>
                <c:pt idx="365">
                  <c:v>0.96514133823556203</c:v>
                </c:pt>
                <c:pt idx="366">
                  <c:v>0.96509872807737296</c:v>
                </c:pt>
                <c:pt idx="367">
                  <c:v>0.96501784020616299</c:v>
                </c:pt>
                <c:pt idx="368">
                  <c:v>0.96497683218918595</c:v>
                </c:pt>
                <c:pt idx="369">
                  <c:v>0.96484548035393802</c:v>
                </c:pt>
                <c:pt idx="370">
                  <c:v>0.96480231489253299</c:v>
                </c:pt>
                <c:pt idx="371">
                  <c:v>0.96468207739195999</c:v>
                </c:pt>
                <c:pt idx="372">
                  <c:v>0.96463969216281598</c:v>
                </c:pt>
                <c:pt idx="373">
                  <c:v>0.96427083869418395</c:v>
                </c:pt>
                <c:pt idx="374">
                  <c:v>0.96414746212938496</c:v>
                </c:pt>
                <c:pt idx="375">
                  <c:v>0.964042007991882</c:v>
                </c:pt>
                <c:pt idx="376">
                  <c:v>0.96402944917917299</c:v>
                </c:pt>
                <c:pt idx="377">
                  <c:v>0.96395767835408297</c:v>
                </c:pt>
                <c:pt idx="378">
                  <c:v>0.96386975152443899</c:v>
                </c:pt>
                <c:pt idx="379">
                  <c:v>0.96378176411768901</c:v>
                </c:pt>
                <c:pt idx="380">
                  <c:v>0.96376940453622795</c:v>
                </c:pt>
                <c:pt idx="381">
                  <c:v>0.96375833231857999</c:v>
                </c:pt>
                <c:pt idx="382">
                  <c:v>0.96374749558214601</c:v>
                </c:pt>
                <c:pt idx="383">
                  <c:v>0.96369682062288298</c:v>
                </c:pt>
                <c:pt idx="384">
                  <c:v>0.96357369076411103</c:v>
                </c:pt>
                <c:pt idx="385">
                  <c:v>0.96352617927365403</c:v>
                </c:pt>
                <c:pt idx="386">
                  <c:v>0.963514637860033</c:v>
                </c:pt>
                <c:pt idx="387">
                  <c:v>0.96335473291807705</c:v>
                </c:pt>
                <c:pt idx="388">
                  <c:v>0.96325691125661494</c:v>
                </c:pt>
                <c:pt idx="389">
                  <c:v>0.963049353092014</c:v>
                </c:pt>
                <c:pt idx="390">
                  <c:v>0.96299421140990205</c:v>
                </c:pt>
                <c:pt idx="391">
                  <c:v>0.96296739865516001</c:v>
                </c:pt>
                <c:pt idx="392">
                  <c:v>0.96289905616637606</c:v>
                </c:pt>
                <c:pt idx="393">
                  <c:v>0.96288745617573401</c:v>
                </c:pt>
                <c:pt idx="394">
                  <c:v>0.96278695805526404</c:v>
                </c:pt>
                <c:pt idx="395">
                  <c:v>0.96269093145093498</c:v>
                </c:pt>
                <c:pt idx="396">
                  <c:v>0.962655345869183</c:v>
                </c:pt>
                <c:pt idx="397">
                  <c:v>0.96263192386297403</c:v>
                </c:pt>
                <c:pt idx="398">
                  <c:v>0.96262389045431995</c:v>
                </c:pt>
                <c:pt idx="399">
                  <c:v>0.96257433227158495</c:v>
                </c:pt>
                <c:pt idx="400">
                  <c:v>0.96253928884491802</c:v>
                </c:pt>
                <c:pt idx="401">
                  <c:v>0.96244386806792304</c:v>
                </c:pt>
                <c:pt idx="402">
                  <c:v>0.96243189608227397</c:v>
                </c:pt>
                <c:pt idx="403">
                  <c:v>0.96234952760589998</c:v>
                </c:pt>
                <c:pt idx="404">
                  <c:v>0.962278566121468</c:v>
                </c:pt>
                <c:pt idx="405">
                  <c:v>0.96219327132910304</c:v>
                </c:pt>
                <c:pt idx="406">
                  <c:v>0.96218307957238802</c:v>
                </c:pt>
                <c:pt idx="407">
                  <c:v>0.96203400717848897</c:v>
                </c:pt>
                <c:pt idx="408">
                  <c:v>0.96199046052405901</c:v>
                </c:pt>
                <c:pt idx="409">
                  <c:v>0.961950380132095</c:v>
                </c:pt>
                <c:pt idx="410">
                  <c:v>0.96185619312692505</c:v>
                </c:pt>
                <c:pt idx="411">
                  <c:v>0.961806006949398</c:v>
                </c:pt>
                <c:pt idx="412">
                  <c:v>0.96173994581117195</c:v>
                </c:pt>
                <c:pt idx="413">
                  <c:v>0.96126284616807101</c:v>
                </c:pt>
                <c:pt idx="414">
                  <c:v>0.96124216221591896</c:v>
                </c:pt>
                <c:pt idx="415">
                  <c:v>0.96120331051976204</c:v>
                </c:pt>
                <c:pt idx="416">
                  <c:v>0.96116068888512296</c:v>
                </c:pt>
                <c:pt idx="417">
                  <c:v>0.96108266879538096</c:v>
                </c:pt>
                <c:pt idx="418">
                  <c:v>0.96093891365277395</c:v>
                </c:pt>
                <c:pt idx="419">
                  <c:v>0.96092608061826601</c:v>
                </c:pt>
                <c:pt idx="420">
                  <c:v>0.96053861530725804</c:v>
                </c:pt>
                <c:pt idx="421">
                  <c:v>0.96050574638644104</c:v>
                </c:pt>
                <c:pt idx="422">
                  <c:v>0.96031573088410105</c:v>
                </c:pt>
                <c:pt idx="423">
                  <c:v>0.96030174748583896</c:v>
                </c:pt>
                <c:pt idx="424">
                  <c:v>0.96026326427729902</c:v>
                </c:pt>
                <c:pt idx="425">
                  <c:v>0.96018398171167096</c:v>
                </c:pt>
                <c:pt idx="426">
                  <c:v>0.96004862062290697</c:v>
                </c:pt>
                <c:pt idx="427">
                  <c:v>0.96003770747209605</c:v>
                </c:pt>
                <c:pt idx="428">
                  <c:v>0.95990342789538996</c:v>
                </c:pt>
                <c:pt idx="429">
                  <c:v>0.95977705692568605</c:v>
                </c:pt>
                <c:pt idx="430">
                  <c:v>0.95976418655140805</c:v>
                </c:pt>
                <c:pt idx="431">
                  <c:v>0.95966468755391598</c:v>
                </c:pt>
                <c:pt idx="432">
                  <c:v>0.959655826948836</c:v>
                </c:pt>
                <c:pt idx="433">
                  <c:v>0.95960096698054198</c:v>
                </c:pt>
                <c:pt idx="434">
                  <c:v>0.95950529888579505</c:v>
                </c:pt>
                <c:pt idx="435">
                  <c:v>0.95932919857717902</c:v>
                </c:pt>
                <c:pt idx="436">
                  <c:v>0.959059514069733</c:v>
                </c:pt>
                <c:pt idx="437">
                  <c:v>0.95904977469146901</c:v>
                </c:pt>
                <c:pt idx="438">
                  <c:v>0.95892127831982599</c:v>
                </c:pt>
                <c:pt idx="439">
                  <c:v>0.95879497953700799</c:v>
                </c:pt>
                <c:pt idx="440">
                  <c:v>0.95878210766614502</c:v>
                </c:pt>
                <c:pt idx="441">
                  <c:v>0.95877094988910905</c:v>
                </c:pt>
                <c:pt idx="442">
                  <c:v>0.95876009793757999</c:v>
                </c:pt>
                <c:pt idx="443">
                  <c:v>0.95871930303573005</c:v>
                </c:pt>
                <c:pt idx="444">
                  <c:v>0.95870798737544705</c:v>
                </c:pt>
                <c:pt idx="445">
                  <c:v>0.95858549218667299</c:v>
                </c:pt>
                <c:pt idx="446">
                  <c:v>0.95857346470321303</c:v>
                </c:pt>
                <c:pt idx="447">
                  <c:v>0.95823810847549995</c:v>
                </c:pt>
                <c:pt idx="448">
                  <c:v>0.95799869901005796</c:v>
                </c:pt>
                <c:pt idx="449">
                  <c:v>0.95791869094894999</c:v>
                </c:pt>
                <c:pt idx="450">
                  <c:v>0.95787681568083705</c:v>
                </c:pt>
                <c:pt idx="451">
                  <c:v>0.95767820853238494</c:v>
                </c:pt>
                <c:pt idx="452">
                  <c:v>0.95749088166609697</c:v>
                </c:pt>
                <c:pt idx="453">
                  <c:v>0.957378883213715</c:v>
                </c:pt>
                <c:pt idx="454">
                  <c:v>0.95736698949085497</c:v>
                </c:pt>
                <c:pt idx="455">
                  <c:v>0.95725021524672005</c:v>
                </c:pt>
                <c:pt idx="456">
                  <c:v>0.95712137661133101</c:v>
                </c:pt>
                <c:pt idx="457">
                  <c:v>0.95702356285019696</c:v>
                </c:pt>
                <c:pt idx="458">
                  <c:v>0.95701107146749198</c:v>
                </c:pt>
                <c:pt idx="459">
                  <c:v>0.95695654403350705</c:v>
                </c:pt>
                <c:pt idx="460">
                  <c:v>0.95687124174099003</c:v>
                </c:pt>
                <c:pt idx="461">
                  <c:v>0.95681559902264002</c:v>
                </c:pt>
                <c:pt idx="462">
                  <c:v>0.95676408488690801</c:v>
                </c:pt>
                <c:pt idx="463">
                  <c:v>0.95658743203208196</c:v>
                </c:pt>
                <c:pt idx="464">
                  <c:v>0.95653131906799904</c:v>
                </c:pt>
                <c:pt idx="465">
                  <c:v>0.95648161422831401</c:v>
                </c:pt>
                <c:pt idx="466">
                  <c:v>0.95643759657179594</c:v>
                </c:pt>
                <c:pt idx="467">
                  <c:v>0.95642669425233096</c:v>
                </c:pt>
                <c:pt idx="468">
                  <c:v>0.95639068759490897</c:v>
                </c:pt>
                <c:pt idx="469">
                  <c:v>0.95624306878931697</c:v>
                </c:pt>
                <c:pt idx="470">
                  <c:v>0.95605942380850095</c:v>
                </c:pt>
                <c:pt idx="471">
                  <c:v>0.956002018782382</c:v>
                </c:pt>
                <c:pt idx="472">
                  <c:v>0.95595615894151298</c:v>
                </c:pt>
                <c:pt idx="473">
                  <c:v>0.95594672912926104</c:v>
                </c:pt>
                <c:pt idx="474">
                  <c:v>0.95593675919389098</c:v>
                </c:pt>
                <c:pt idx="475">
                  <c:v>0.95586467839480804</c:v>
                </c:pt>
                <c:pt idx="476">
                  <c:v>0.95585544171189696</c:v>
                </c:pt>
                <c:pt idx="477">
                  <c:v>0.95584516109614004</c:v>
                </c:pt>
                <c:pt idx="478">
                  <c:v>0.95583450781863599</c:v>
                </c:pt>
                <c:pt idx="479">
                  <c:v>0.95579536820065703</c:v>
                </c:pt>
                <c:pt idx="480">
                  <c:v>0.95560768907484295</c:v>
                </c:pt>
                <c:pt idx="481">
                  <c:v>0.95550396439643004</c:v>
                </c:pt>
                <c:pt idx="482">
                  <c:v>0.95539558926629498</c:v>
                </c:pt>
                <c:pt idx="483">
                  <c:v>0.95534743553338397</c:v>
                </c:pt>
                <c:pt idx="484">
                  <c:v>0.955296230839211</c:v>
                </c:pt>
                <c:pt idx="485">
                  <c:v>0.95519787442383997</c:v>
                </c:pt>
                <c:pt idx="486">
                  <c:v>0.95509642391516703</c:v>
                </c:pt>
                <c:pt idx="487">
                  <c:v>0.95505981949191299</c:v>
                </c:pt>
                <c:pt idx="488">
                  <c:v>0.95483032918454103</c:v>
                </c:pt>
                <c:pt idx="489">
                  <c:v>0.95481569860656301</c:v>
                </c:pt>
                <c:pt idx="490">
                  <c:v>0.95472576404262099</c:v>
                </c:pt>
                <c:pt idx="491">
                  <c:v>0.95467420960560501</c:v>
                </c:pt>
                <c:pt idx="492">
                  <c:v>0.95466238232594003</c:v>
                </c:pt>
                <c:pt idx="493">
                  <c:v>0.95465140661556602</c:v>
                </c:pt>
                <c:pt idx="494">
                  <c:v>0.95464059100984</c:v>
                </c:pt>
                <c:pt idx="495">
                  <c:v>0.95459544260974805</c:v>
                </c:pt>
                <c:pt idx="496">
                  <c:v>0.95451614133351903</c:v>
                </c:pt>
                <c:pt idx="497">
                  <c:v>0.95446800463863501</c:v>
                </c:pt>
                <c:pt idx="498">
                  <c:v>0.95443616467511905</c:v>
                </c:pt>
                <c:pt idx="499">
                  <c:v>0.95442420262832495</c:v>
                </c:pt>
                <c:pt idx="500">
                  <c:v>0.95416083302539101</c:v>
                </c:pt>
                <c:pt idx="501">
                  <c:v>0.95415247825196803</c:v>
                </c:pt>
                <c:pt idx="502">
                  <c:v>0.95407226738599304</c:v>
                </c:pt>
                <c:pt idx="503">
                  <c:v>0.95406045185748201</c:v>
                </c:pt>
                <c:pt idx="504">
                  <c:v>0.95383961832498498</c:v>
                </c:pt>
                <c:pt idx="505">
                  <c:v>0.95370286540517002</c:v>
                </c:pt>
                <c:pt idx="506">
                  <c:v>0.95360739188205601</c:v>
                </c:pt>
                <c:pt idx="507">
                  <c:v>0.95351922513843701</c:v>
                </c:pt>
                <c:pt idx="508">
                  <c:v>0.95313444562296001</c:v>
                </c:pt>
                <c:pt idx="509">
                  <c:v>0.95305786472852305</c:v>
                </c:pt>
                <c:pt idx="510">
                  <c:v>0.95304631848205501</c:v>
                </c:pt>
                <c:pt idx="511">
                  <c:v>0.95303539470294696</c:v>
                </c:pt>
                <c:pt idx="512">
                  <c:v>0.95299393979603297</c:v>
                </c:pt>
                <c:pt idx="513">
                  <c:v>0.95298264912688702</c:v>
                </c:pt>
                <c:pt idx="514">
                  <c:v>0.952904635408658</c:v>
                </c:pt>
                <c:pt idx="515">
                  <c:v>0.95278225764494096</c:v>
                </c:pt>
                <c:pt idx="516">
                  <c:v>0.95272055699073799</c:v>
                </c:pt>
                <c:pt idx="517">
                  <c:v>0.95270973428803896</c:v>
                </c:pt>
                <c:pt idx="518">
                  <c:v>0.95269894930125598</c:v>
                </c:pt>
                <c:pt idx="519">
                  <c:v>0.95268817179802701</c:v>
                </c:pt>
                <c:pt idx="520">
                  <c:v>0.95249651559299697</c:v>
                </c:pt>
                <c:pt idx="521">
                  <c:v>0.95240889387511796</c:v>
                </c:pt>
                <c:pt idx="522">
                  <c:v>0.95239635184106997</c:v>
                </c:pt>
                <c:pt idx="523">
                  <c:v>0.95238525124349305</c:v>
                </c:pt>
                <c:pt idx="524">
                  <c:v>0.95230707894628797</c:v>
                </c:pt>
                <c:pt idx="525">
                  <c:v>0.95225411491683798</c:v>
                </c:pt>
                <c:pt idx="526">
                  <c:v>0.95203492516395005</c:v>
                </c:pt>
                <c:pt idx="527">
                  <c:v>0.95195449371068297</c:v>
                </c:pt>
                <c:pt idx="528">
                  <c:v>0.95171545059298002</c:v>
                </c:pt>
                <c:pt idx="529">
                  <c:v>0.95165710670681403</c:v>
                </c:pt>
                <c:pt idx="530">
                  <c:v>0.95164601309462205</c:v>
                </c:pt>
                <c:pt idx="531">
                  <c:v>0.95160989165745202</c:v>
                </c:pt>
                <c:pt idx="532">
                  <c:v>0.95159866489297595</c:v>
                </c:pt>
                <c:pt idx="533">
                  <c:v>0.951587801641255</c:v>
                </c:pt>
                <c:pt idx="534">
                  <c:v>0.95154450251799205</c:v>
                </c:pt>
                <c:pt idx="535">
                  <c:v>0.95146980393078995</c:v>
                </c:pt>
                <c:pt idx="536">
                  <c:v>0.95131450948031404</c:v>
                </c:pt>
                <c:pt idx="537">
                  <c:v>0.95125089726799705</c:v>
                </c:pt>
                <c:pt idx="538">
                  <c:v>0.95110158830981595</c:v>
                </c:pt>
                <c:pt idx="539">
                  <c:v>0.95084617807233296</c:v>
                </c:pt>
                <c:pt idx="540">
                  <c:v>0.95083391946179996</c:v>
                </c:pt>
                <c:pt idx="541">
                  <c:v>0.95079612958573401</c:v>
                </c:pt>
                <c:pt idx="542">
                  <c:v>0.95076567014019298</c:v>
                </c:pt>
                <c:pt idx="543">
                  <c:v>0.95071514479740504</c:v>
                </c:pt>
                <c:pt idx="544">
                  <c:v>0.95068991661430802</c:v>
                </c:pt>
                <c:pt idx="545">
                  <c:v>0.95061719758790997</c:v>
                </c:pt>
                <c:pt idx="546">
                  <c:v>0.95057130117569599</c:v>
                </c:pt>
                <c:pt idx="547">
                  <c:v>0.950559886186088</c:v>
                </c:pt>
                <c:pt idx="548">
                  <c:v>0.95050714863611996</c:v>
                </c:pt>
                <c:pt idx="549">
                  <c:v>0.95044788326720098</c:v>
                </c:pt>
                <c:pt idx="550">
                  <c:v>0.950306340412439</c:v>
                </c:pt>
                <c:pt idx="551">
                  <c:v>0.950032859909543</c:v>
                </c:pt>
                <c:pt idx="552">
                  <c:v>0.95002467976973504</c:v>
                </c:pt>
                <c:pt idx="553">
                  <c:v>0.94994064871998096</c:v>
                </c:pt>
                <c:pt idx="554">
                  <c:v>0.94992826237674599</c:v>
                </c:pt>
                <c:pt idx="555">
                  <c:v>0.949862962072341</c:v>
                </c:pt>
                <c:pt idx="556">
                  <c:v>0.94981005060803503</c:v>
                </c:pt>
                <c:pt idx="557">
                  <c:v>0.94964381873436299</c:v>
                </c:pt>
                <c:pt idx="558">
                  <c:v>0.94963015630622605</c:v>
                </c:pt>
                <c:pt idx="559">
                  <c:v>0.94961887419315105</c:v>
                </c:pt>
                <c:pt idx="560">
                  <c:v>0.94938296575476799</c:v>
                </c:pt>
                <c:pt idx="561">
                  <c:v>0.94923405632333002</c:v>
                </c:pt>
                <c:pt idx="562">
                  <c:v>0.94908286517685903</c:v>
                </c:pt>
                <c:pt idx="563">
                  <c:v>0.94878951017066804</c:v>
                </c:pt>
                <c:pt idx="564">
                  <c:v>0.94874780666893399</c:v>
                </c:pt>
                <c:pt idx="565">
                  <c:v>0.94870181926803698</c:v>
                </c:pt>
                <c:pt idx="566">
                  <c:v>0.94867985076123695</c:v>
                </c:pt>
                <c:pt idx="567">
                  <c:v>0.948596998127338</c:v>
                </c:pt>
                <c:pt idx="568">
                  <c:v>0.94859023510590101</c:v>
                </c:pt>
                <c:pt idx="569">
                  <c:v>0.94852364933014799</c:v>
                </c:pt>
                <c:pt idx="570">
                  <c:v>0.948452705552147</c:v>
                </c:pt>
                <c:pt idx="571">
                  <c:v>0.94828655401464401</c:v>
                </c:pt>
                <c:pt idx="572">
                  <c:v>0.94822832625430797</c:v>
                </c:pt>
                <c:pt idx="573">
                  <c:v>0.94819034260356105</c:v>
                </c:pt>
                <c:pt idx="574">
                  <c:v>0.94818389058187902</c:v>
                </c:pt>
                <c:pt idx="575">
                  <c:v>0.94790960361712095</c:v>
                </c:pt>
                <c:pt idx="576">
                  <c:v>0.94790306013460002</c:v>
                </c:pt>
                <c:pt idx="577">
                  <c:v>0.94780068070871304</c:v>
                </c:pt>
                <c:pt idx="578">
                  <c:v>0.94775388245259895</c:v>
                </c:pt>
                <c:pt idx="579">
                  <c:v>0.94773704118801605</c:v>
                </c:pt>
                <c:pt idx="580">
                  <c:v>0.947728920548083</c:v>
                </c:pt>
                <c:pt idx="581">
                  <c:v>0.94749620513553001</c:v>
                </c:pt>
                <c:pt idx="582">
                  <c:v>0.94748815407613596</c:v>
                </c:pt>
                <c:pt idx="583">
                  <c:v>0.94742295381682795</c:v>
                </c:pt>
                <c:pt idx="584">
                  <c:v>0.94734012569943904</c:v>
                </c:pt>
                <c:pt idx="585">
                  <c:v>0.94725508836474204</c:v>
                </c:pt>
                <c:pt idx="586">
                  <c:v>0.94713836554126396</c:v>
                </c:pt>
                <c:pt idx="587">
                  <c:v>0.94697804498184401</c:v>
                </c:pt>
                <c:pt idx="588">
                  <c:v>0.94682903919734096</c:v>
                </c:pt>
                <c:pt idx="589">
                  <c:v>0.94671058223467397</c:v>
                </c:pt>
                <c:pt idx="590">
                  <c:v>0.94664252803502902</c:v>
                </c:pt>
                <c:pt idx="591">
                  <c:v>0.94659151191462398</c:v>
                </c:pt>
                <c:pt idx="592">
                  <c:v>0.94649812158702795</c:v>
                </c:pt>
                <c:pt idx="593">
                  <c:v>0.94631273934671101</c:v>
                </c:pt>
                <c:pt idx="594">
                  <c:v>0.94620978923076304</c:v>
                </c:pt>
                <c:pt idx="595">
                  <c:v>0.94600442121676498</c:v>
                </c:pt>
                <c:pt idx="596">
                  <c:v>0.94586558668513199</c:v>
                </c:pt>
                <c:pt idx="597">
                  <c:v>0.94572941823048295</c:v>
                </c:pt>
                <c:pt idx="598">
                  <c:v>0.94570948684671796</c:v>
                </c:pt>
                <c:pt idx="599">
                  <c:v>0.94569299958690001</c:v>
                </c:pt>
                <c:pt idx="600">
                  <c:v>0.94563522282357004</c:v>
                </c:pt>
                <c:pt idx="601">
                  <c:v>0.945546827098251</c:v>
                </c:pt>
                <c:pt idx="602">
                  <c:v>0.94543199887270102</c:v>
                </c:pt>
                <c:pt idx="603">
                  <c:v>0.94538030731844003</c:v>
                </c:pt>
                <c:pt idx="604">
                  <c:v>0.94529799596190101</c:v>
                </c:pt>
                <c:pt idx="605">
                  <c:v>0.94528740531358502</c:v>
                </c:pt>
                <c:pt idx="606">
                  <c:v>0.94512566297719103</c:v>
                </c:pt>
                <c:pt idx="607">
                  <c:v>0.94507186967412704</c:v>
                </c:pt>
                <c:pt idx="608">
                  <c:v>0.94506098062977795</c:v>
                </c:pt>
                <c:pt idx="609">
                  <c:v>0.94505058723147894</c:v>
                </c:pt>
                <c:pt idx="610">
                  <c:v>0.94503072721722003</c:v>
                </c:pt>
                <c:pt idx="611">
                  <c:v>0.94498897489985201</c:v>
                </c:pt>
                <c:pt idx="612">
                  <c:v>0.94492081581325005</c:v>
                </c:pt>
                <c:pt idx="613">
                  <c:v>0.94490993094196096</c:v>
                </c:pt>
                <c:pt idx="614">
                  <c:v>0.94489913590655505</c:v>
                </c:pt>
                <c:pt idx="615">
                  <c:v>0.94485009357847305</c:v>
                </c:pt>
                <c:pt idx="616">
                  <c:v>0.94475365933726196</c:v>
                </c:pt>
                <c:pt idx="617">
                  <c:v>0.94448654729867498</c:v>
                </c:pt>
                <c:pt idx="618">
                  <c:v>0.94447642664152198</c:v>
                </c:pt>
                <c:pt idx="619">
                  <c:v>0.94430467225775805</c:v>
                </c:pt>
                <c:pt idx="620">
                  <c:v>0.94415477301884498</c:v>
                </c:pt>
                <c:pt idx="621">
                  <c:v>0.94404273447500298</c:v>
                </c:pt>
                <c:pt idx="622">
                  <c:v>0.94401594736737904</c:v>
                </c:pt>
                <c:pt idx="623">
                  <c:v>0.94399118291619899</c:v>
                </c:pt>
                <c:pt idx="624">
                  <c:v>0.94395658282740302</c:v>
                </c:pt>
                <c:pt idx="625">
                  <c:v>0.94389960268315998</c:v>
                </c:pt>
                <c:pt idx="626">
                  <c:v>0.94377111708829098</c:v>
                </c:pt>
                <c:pt idx="627">
                  <c:v>0.94355201945942002</c:v>
                </c:pt>
                <c:pt idx="628">
                  <c:v>0.94332919903072399</c:v>
                </c:pt>
                <c:pt idx="629">
                  <c:v>0.94322171841615499</c:v>
                </c:pt>
                <c:pt idx="630">
                  <c:v>0.94320895776614899</c:v>
                </c:pt>
                <c:pt idx="631">
                  <c:v>0.94315822945294103</c:v>
                </c:pt>
                <c:pt idx="632">
                  <c:v>0.94315003293608302</c:v>
                </c:pt>
                <c:pt idx="633">
                  <c:v>0.94304206520717904</c:v>
                </c:pt>
                <c:pt idx="634">
                  <c:v>0.94286740784356904</c:v>
                </c:pt>
                <c:pt idx="635">
                  <c:v>0.94286164380007298</c:v>
                </c:pt>
                <c:pt idx="636">
                  <c:v>0.94278851863846902</c:v>
                </c:pt>
                <c:pt idx="637">
                  <c:v>0.94275057176002497</c:v>
                </c:pt>
                <c:pt idx="638">
                  <c:v>0.94273996223820999</c:v>
                </c:pt>
                <c:pt idx="639">
                  <c:v>0.94267516136295704</c:v>
                </c:pt>
                <c:pt idx="640">
                  <c:v>0.942664560244863</c:v>
                </c:pt>
                <c:pt idx="641">
                  <c:v>0.94257818337968602</c:v>
                </c:pt>
                <c:pt idx="642">
                  <c:v>0.94252510538383405</c:v>
                </c:pt>
                <c:pt idx="643">
                  <c:v>0.94251377125063196</c:v>
                </c:pt>
                <c:pt idx="644">
                  <c:v>0.94246325738205405</c:v>
                </c:pt>
                <c:pt idx="645">
                  <c:v>0.94235798223746603</c:v>
                </c:pt>
                <c:pt idx="646">
                  <c:v>0.94219269175597997</c:v>
                </c:pt>
                <c:pt idx="647">
                  <c:v>0.94215588740938805</c:v>
                </c:pt>
                <c:pt idx="648">
                  <c:v>0.94214579284669298</c:v>
                </c:pt>
                <c:pt idx="649">
                  <c:v>0.94210258868988705</c:v>
                </c:pt>
                <c:pt idx="650">
                  <c:v>0.94209215166344795</c:v>
                </c:pt>
                <c:pt idx="651">
                  <c:v>0.94206285858529804</c:v>
                </c:pt>
                <c:pt idx="652">
                  <c:v>0.94202110977156095</c:v>
                </c:pt>
                <c:pt idx="653">
                  <c:v>0.94200976595117403</c:v>
                </c:pt>
                <c:pt idx="654">
                  <c:v>0.94176803257835395</c:v>
                </c:pt>
                <c:pt idx="655">
                  <c:v>0.94173028504592904</c:v>
                </c:pt>
                <c:pt idx="656">
                  <c:v>0.94171684730465799</c:v>
                </c:pt>
                <c:pt idx="657">
                  <c:v>0.94159069752543401</c:v>
                </c:pt>
                <c:pt idx="658">
                  <c:v>0.94157800966638105</c:v>
                </c:pt>
                <c:pt idx="659">
                  <c:v>0.94156688751653395</c:v>
                </c:pt>
                <c:pt idx="660">
                  <c:v>0.94149109982720203</c:v>
                </c:pt>
                <c:pt idx="661">
                  <c:v>0.94147923751499796</c:v>
                </c:pt>
                <c:pt idx="662">
                  <c:v>0.94128751684628698</c:v>
                </c:pt>
                <c:pt idx="663">
                  <c:v>0.94127288013799804</c:v>
                </c:pt>
                <c:pt idx="664">
                  <c:v>0.94118821548842402</c:v>
                </c:pt>
                <c:pt idx="665">
                  <c:v>0.94105681741262304</c:v>
                </c:pt>
                <c:pt idx="666">
                  <c:v>0.94103758160292605</c:v>
                </c:pt>
                <c:pt idx="667">
                  <c:v>0.94102696274918696</c:v>
                </c:pt>
                <c:pt idx="668">
                  <c:v>0.94091151213242297</c:v>
                </c:pt>
                <c:pt idx="669">
                  <c:v>0.94080080875374505</c:v>
                </c:pt>
                <c:pt idx="670">
                  <c:v>0.94072427999031405</c:v>
                </c:pt>
                <c:pt idx="671">
                  <c:v>0.94059823531248099</c:v>
                </c:pt>
                <c:pt idx="672">
                  <c:v>0.940565012690318</c:v>
                </c:pt>
                <c:pt idx="673">
                  <c:v>0.94041344751175204</c:v>
                </c:pt>
                <c:pt idx="674">
                  <c:v>0.94029823704565596</c:v>
                </c:pt>
                <c:pt idx="675">
                  <c:v>0.94025286938054298</c:v>
                </c:pt>
                <c:pt idx="676">
                  <c:v>0.94017464572951404</c:v>
                </c:pt>
                <c:pt idx="677">
                  <c:v>0.93997571273700098</c:v>
                </c:pt>
                <c:pt idx="678">
                  <c:v>0.93996151267080397</c:v>
                </c:pt>
                <c:pt idx="679">
                  <c:v>0.93982204083237297</c:v>
                </c:pt>
                <c:pt idx="680">
                  <c:v>0.93959425872724001</c:v>
                </c:pt>
                <c:pt idx="681">
                  <c:v>0.93957999902927702</c:v>
                </c:pt>
                <c:pt idx="682">
                  <c:v>0.93951595456124204</c:v>
                </c:pt>
                <c:pt idx="683">
                  <c:v>0.93946626750537998</c:v>
                </c:pt>
                <c:pt idx="684">
                  <c:v>0.93945444651096399</c:v>
                </c:pt>
                <c:pt idx="685">
                  <c:v>0.939443476162095</c:v>
                </c:pt>
                <c:pt idx="686">
                  <c:v>0.93924466407850704</c:v>
                </c:pt>
                <c:pt idx="687">
                  <c:v>0.939145269055353</c:v>
                </c:pt>
                <c:pt idx="688">
                  <c:v>0.93911424214415895</c:v>
                </c:pt>
                <c:pt idx="689">
                  <c:v>0.93906873428489601</c:v>
                </c:pt>
                <c:pt idx="690">
                  <c:v>0.93905639546286601</c:v>
                </c:pt>
                <c:pt idx="691">
                  <c:v>0.93896665391433398</c:v>
                </c:pt>
                <c:pt idx="692">
                  <c:v>0.93886519953936998</c:v>
                </c:pt>
                <c:pt idx="693">
                  <c:v>0.93878139355592505</c:v>
                </c:pt>
                <c:pt idx="694">
                  <c:v>0.93871426551114401</c:v>
                </c:pt>
                <c:pt idx="695">
                  <c:v>0.93862858758050605</c:v>
                </c:pt>
                <c:pt idx="696">
                  <c:v>0.93858045268899504</c:v>
                </c:pt>
                <c:pt idx="697">
                  <c:v>0.93844050040314497</c:v>
                </c:pt>
                <c:pt idx="698">
                  <c:v>0.93830987947191802</c:v>
                </c:pt>
                <c:pt idx="699">
                  <c:v>0.93821009558731705</c:v>
                </c:pt>
                <c:pt idx="700">
                  <c:v>0.93815177785614901</c:v>
                </c:pt>
                <c:pt idx="701">
                  <c:v>0.93803707074766596</c:v>
                </c:pt>
                <c:pt idx="702">
                  <c:v>0.93802436657001598</c:v>
                </c:pt>
                <c:pt idx="703">
                  <c:v>0.93793236351153297</c:v>
                </c:pt>
                <c:pt idx="704">
                  <c:v>0.93788664022773804</c:v>
                </c:pt>
                <c:pt idx="705">
                  <c:v>0.93777689499471095</c:v>
                </c:pt>
                <c:pt idx="706">
                  <c:v>0.93776680578150395</c:v>
                </c:pt>
                <c:pt idx="707">
                  <c:v>0.937722323889708</c:v>
                </c:pt>
                <c:pt idx="708">
                  <c:v>0.93752853546266501</c:v>
                </c:pt>
                <c:pt idx="709">
                  <c:v>0.93750794140979998</c:v>
                </c:pt>
                <c:pt idx="710">
                  <c:v>0.937287633670571</c:v>
                </c:pt>
                <c:pt idx="711">
                  <c:v>0.93727829417335495</c:v>
                </c:pt>
                <c:pt idx="712">
                  <c:v>0.93726769455716297</c:v>
                </c:pt>
                <c:pt idx="713">
                  <c:v>0.93717048114218104</c:v>
                </c:pt>
                <c:pt idx="714">
                  <c:v>0.93716182545493698</c:v>
                </c:pt>
                <c:pt idx="715">
                  <c:v>0.93715170099690703</c:v>
                </c:pt>
                <c:pt idx="716">
                  <c:v>0.93710013871789699</c:v>
                </c:pt>
                <c:pt idx="717">
                  <c:v>0.93702726497157696</c:v>
                </c:pt>
                <c:pt idx="718">
                  <c:v>0.93692827968376302</c:v>
                </c:pt>
                <c:pt idx="719">
                  <c:v>0.93680621912818096</c:v>
                </c:pt>
                <c:pt idx="720">
                  <c:v>0.93671387010730001</c:v>
                </c:pt>
                <c:pt idx="721">
                  <c:v>0.93669078596436195</c:v>
                </c:pt>
                <c:pt idx="722">
                  <c:v>0.93667887202428601</c:v>
                </c:pt>
                <c:pt idx="723">
                  <c:v>0.93666562681443299</c:v>
                </c:pt>
                <c:pt idx="724">
                  <c:v>0.93662236647163799</c:v>
                </c:pt>
                <c:pt idx="725">
                  <c:v>0.93661147933462596</c:v>
                </c:pt>
                <c:pt idx="726">
                  <c:v>0.93655629439071797</c:v>
                </c:pt>
                <c:pt idx="727">
                  <c:v>0.93648649667309702</c:v>
                </c:pt>
                <c:pt idx="728">
                  <c:v>0.93638650350891095</c:v>
                </c:pt>
                <c:pt idx="729">
                  <c:v>0.93630904556345396</c:v>
                </c:pt>
                <c:pt idx="730">
                  <c:v>0.93627365852064304</c:v>
                </c:pt>
                <c:pt idx="731">
                  <c:v>0.93623183020040801</c:v>
                </c:pt>
                <c:pt idx="732">
                  <c:v>0.93622385982412104</c:v>
                </c:pt>
                <c:pt idx="733">
                  <c:v>0.93610277423496302</c:v>
                </c:pt>
                <c:pt idx="734">
                  <c:v>0.93608994787365696</c:v>
                </c:pt>
                <c:pt idx="735">
                  <c:v>0.93603015155385905</c:v>
                </c:pt>
                <c:pt idx="736">
                  <c:v>0.93589561303597102</c:v>
                </c:pt>
                <c:pt idx="737">
                  <c:v>0.93585609897042799</c:v>
                </c:pt>
                <c:pt idx="738">
                  <c:v>0.93577797317528699</c:v>
                </c:pt>
                <c:pt idx="739">
                  <c:v>0.93575105424962102</c:v>
                </c:pt>
                <c:pt idx="740">
                  <c:v>0.93572790245577997</c:v>
                </c:pt>
                <c:pt idx="741">
                  <c:v>0.93561600242727405</c:v>
                </c:pt>
                <c:pt idx="742">
                  <c:v>0.93557084299606397</c:v>
                </c:pt>
                <c:pt idx="743">
                  <c:v>0.93552298357248997</c:v>
                </c:pt>
                <c:pt idx="744">
                  <c:v>0.93544635859921099</c:v>
                </c:pt>
                <c:pt idx="745">
                  <c:v>0.93543606640375798</c:v>
                </c:pt>
                <c:pt idx="746">
                  <c:v>0.93530849732784505</c:v>
                </c:pt>
                <c:pt idx="747">
                  <c:v>0.93525600165670597</c:v>
                </c:pt>
                <c:pt idx="748">
                  <c:v>0.93512168224134795</c:v>
                </c:pt>
                <c:pt idx="749">
                  <c:v>0.93494613765638401</c:v>
                </c:pt>
                <c:pt idx="750">
                  <c:v>0.93481649297936498</c:v>
                </c:pt>
                <c:pt idx="751">
                  <c:v>0.93470554531185701</c:v>
                </c:pt>
                <c:pt idx="752">
                  <c:v>0.93447183259793198</c:v>
                </c:pt>
                <c:pt idx="753">
                  <c:v>0.93445892591953506</c:v>
                </c:pt>
                <c:pt idx="754">
                  <c:v>0.93444896731416405</c:v>
                </c:pt>
                <c:pt idx="755">
                  <c:v>0.93439993337807703</c:v>
                </c:pt>
                <c:pt idx="756">
                  <c:v>0.93422108233468404</c:v>
                </c:pt>
                <c:pt idx="757">
                  <c:v>0.93414171515362099</c:v>
                </c:pt>
                <c:pt idx="758">
                  <c:v>0.93390033472332301</c:v>
                </c:pt>
                <c:pt idx="759">
                  <c:v>0.93377356643180398</c:v>
                </c:pt>
                <c:pt idx="760">
                  <c:v>0.93371627365598098</c:v>
                </c:pt>
                <c:pt idx="761">
                  <c:v>0.93352699615825196</c:v>
                </c:pt>
                <c:pt idx="762">
                  <c:v>0.933493443601356</c:v>
                </c:pt>
                <c:pt idx="763">
                  <c:v>0.93336133952389599</c:v>
                </c:pt>
                <c:pt idx="764">
                  <c:v>0.93335174502169704</c:v>
                </c:pt>
                <c:pt idx="765">
                  <c:v>0.93328738220156204</c:v>
                </c:pt>
                <c:pt idx="766">
                  <c:v>0.933225222176993</c:v>
                </c:pt>
                <c:pt idx="767">
                  <c:v>0.933206370602644</c:v>
                </c:pt>
                <c:pt idx="768">
                  <c:v>0.93311197200128404</c:v>
                </c:pt>
                <c:pt idx="769">
                  <c:v>0.93283920882303095</c:v>
                </c:pt>
                <c:pt idx="770">
                  <c:v>0.93275775420693496</c:v>
                </c:pt>
                <c:pt idx="771">
                  <c:v>0.93268879828464102</c:v>
                </c:pt>
                <c:pt idx="772">
                  <c:v>0.93252816412028505</c:v>
                </c:pt>
                <c:pt idx="773">
                  <c:v>0.93249157048704601</c:v>
                </c:pt>
                <c:pt idx="774">
                  <c:v>0.93230467718204402</c:v>
                </c:pt>
                <c:pt idx="775">
                  <c:v>0.932290462112914</c:v>
                </c:pt>
                <c:pt idx="776">
                  <c:v>0.93205174847040895</c:v>
                </c:pt>
                <c:pt idx="777">
                  <c:v>0.93199086590292302</c:v>
                </c:pt>
                <c:pt idx="778">
                  <c:v>0.93190838919363495</c:v>
                </c:pt>
                <c:pt idx="779">
                  <c:v>0.93184239614950604</c:v>
                </c:pt>
                <c:pt idx="780">
                  <c:v>0.93183229627541397</c:v>
                </c:pt>
                <c:pt idx="781">
                  <c:v>0.93182080259602795</c:v>
                </c:pt>
                <c:pt idx="782">
                  <c:v>0.93177433589511904</c:v>
                </c:pt>
                <c:pt idx="783">
                  <c:v>0.93173087127495402</c:v>
                </c:pt>
                <c:pt idx="784">
                  <c:v>0.93161612439062202</c:v>
                </c:pt>
                <c:pt idx="785">
                  <c:v>0.93148918746487397</c:v>
                </c:pt>
                <c:pt idx="786">
                  <c:v>0.93139795850142204</c:v>
                </c:pt>
                <c:pt idx="787">
                  <c:v>0.93125903201237403</c:v>
                </c:pt>
                <c:pt idx="788">
                  <c:v>0.93109933248874999</c:v>
                </c:pt>
                <c:pt idx="789">
                  <c:v>0.93097337086685505</c:v>
                </c:pt>
                <c:pt idx="790">
                  <c:v>0.93082546443358305</c:v>
                </c:pt>
                <c:pt idx="791">
                  <c:v>0.93078143463962004</c:v>
                </c:pt>
                <c:pt idx="792">
                  <c:v>0.93069623412686697</c:v>
                </c:pt>
                <c:pt idx="793">
                  <c:v>0.93068407077632798</c:v>
                </c:pt>
                <c:pt idx="794">
                  <c:v>0.93064466670992796</c:v>
                </c:pt>
                <c:pt idx="795">
                  <c:v>0.93042154606336003</c:v>
                </c:pt>
                <c:pt idx="796">
                  <c:v>0.93036843636197097</c:v>
                </c:pt>
                <c:pt idx="797">
                  <c:v>0.93035640867704095</c:v>
                </c:pt>
                <c:pt idx="798">
                  <c:v>0.93022006668480794</c:v>
                </c:pt>
                <c:pt idx="799">
                  <c:v>0.93020945793321397</c:v>
                </c:pt>
                <c:pt idx="800">
                  <c:v>0.93013489676875005</c:v>
                </c:pt>
                <c:pt idx="801">
                  <c:v>0.93005635366885797</c:v>
                </c:pt>
                <c:pt idx="802">
                  <c:v>0.93001377782824601</c:v>
                </c:pt>
                <c:pt idx="803">
                  <c:v>0.92992467544020296</c:v>
                </c:pt>
                <c:pt idx="804">
                  <c:v>0.92991704179109202</c:v>
                </c:pt>
                <c:pt idx="805">
                  <c:v>0.92984272532104495</c:v>
                </c:pt>
                <c:pt idx="806">
                  <c:v>0.92963435464600797</c:v>
                </c:pt>
                <c:pt idx="807">
                  <c:v>0.92961748393185695</c:v>
                </c:pt>
                <c:pt idx="808">
                  <c:v>0.92950357181606602</c:v>
                </c:pt>
                <c:pt idx="809">
                  <c:v>0.92942324671627397</c:v>
                </c:pt>
                <c:pt idx="810">
                  <c:v>0.92937819579274505</c:v>
                </c:pt>
                <c:pt idx="811">
                  <c:v>0.92936670153771195</c:v>
                </c:pt>
                <c:pt idx="812">
                  <c:v>0.92920622829296096</c:v>
                </c:pt>
                <c:pt idx="813">
                  <c:v>0.92919253307026695</c:v>
                </c:pt>
                <c:pt idx="814">
                  <c:v>0.92916415227988303</c:v>
                </c:pt>
                <c:pt idx="815">
                  <c:v>0.92909736423696299</c:v>
                </c:pt>
                <c:pt idx="816">
                  <c:v>0.92900561252020997</c:v>
                </c:pt>
                <c:pt idx="817">
                  <c:v>0.92885330206531602</c:v>
                </c:pt>
                <c:pt idx="818">
                  <c:v>0.92879225535937604</c:v>
                </c:pt>
                <c:pt idx="819">
                  <c:v>0.92877604034948602</c:v>
                </c:pt>
                <c:pt idx="820">
                  <c:v>0.92865581185575297</c:v>
                </c:pt>
                <c:pt idx="821">
                  <c:v>0.92851967451814499</c:v>
                </c:pt>
                <c:pt idx="822">
                  <c:v>0.92846932691547102</c:v>
                </c:pt>
                <c:pt idx="823">
                  <c:v>0.92845733214621595</c:v>
                </c:pt>
                <c:pt idx="824">
                  <c:v>0.92833544449683303</c:v>
                </c:pt>
                <c:pt idx="825">
                  <c:v>0.92817763379728901</c:v>
                </c:pt>
                <c:pt idx="826">
                  <c:v>0.92804506660911401</c:v>
                </c:pt>
                <c:pt idx="827">
                  <c:v>0.92803168185338003</c:v>
                </c:pt>
                <c:pt idx="828">
                  <c:v>0.92802045074022499</c:v>
                </c:pt>
                <c:pt idx="829">
                  <c:v>0.92788138568510803</c:v>
                </c:pt>
                <c:pt idx="830">
                  <c:v>0.92786866670018098</c:v>
                </c:pt>
                <c:pt idx="831">
                  <c:v>0.927857543705365</c:v>
                </c:pt>
                <c:pt idx="832">
                  <c:v>0.92774785543507698</c:v>
                </c:pt>
                <c:pt idx="833">
                  <c:v>0.92764412488459103</c:v>
                </c:pt>
                <c:pt idx="834">
                  <c:v>0.92763437069097499</c:v>
                </c:pt>
                <c:pt idx="835">
                  <c:v>0.92758060218527005</c:v>
                </c:pt>
                <c:pt idx="836">
                  <c:v>0.927482838799497</c:v>
                </c:pt>
                <c:pt idx="837">
                  <c:v>0.927347474810854</c:v>
                </c:pt>
                <c:pt idx="838">
                  <c:v>0.92727994397781999</c:v>
                </c:pt>
                <c:pt idx="839">
                  <c:v>0.92724194850106201</c:v>
                </c:pt>
                <c:pt idx="840">
                  <c:v>0.92712861085241005</c:v>
                </c:pt>
                <c:pt idx="841">
                  <c:v>0.92711539718190406</c:v>
                </c:pt>
                <c:pt idx="842">
                  <c:v>0.92705433701473505</c:v>
                </c:pt>
                <c:pt idx="843">
                  <c:v>0.92696150932280197</c:v>
                </c:pt>
                <c:pt idx="844">
                  <c:v>0.92681649429486201</c:v>
                </c:pt>
                <c:pt idx="845">
                  <c:v>0.92674648080982902</c:v>
                </c:pt>
                <c:pt idx="846">
                  <c:v>0.92673423189740001</c:v>
                </c:pt>
                <c:pt idx="847">
                  <c:v>0.92672318946488697</c:v>
                </c:pt>
                <c:pt idx="848">
                  <c:v>0.92663462557869603</c:v>
                </c:pt>
                <c:pt idx="849">
                  <c:v>0.92645114489199698</c:v>
                </c:pt>
                <c:pt idx="850">
                  <c:v>0.92636730044922899</c:v>
                </c:pt>
                <c:pt idx="851">
                  <c:v>0.92631052422833904</c:v>
                </c:pt>
                <c:pt idx="852">
                  <c:v>0.92619105143369296</c:v>
                </c:pt>
                <c:pt idx="853">
                  <c:v>0.92604480171716497</c:v>
                </c:pt>
                <c:pt idx="854">
                  <c:v>0.92603090295116797</c:v>
                </c:pt>
                <c:pt idx="855">
                  <c:v>0.92566968020884199</c:v>
                </c:pt>
                <c:pt idx="856">
                  <c:v>0.92551794670528997</c:v>
                </c:pt>
                <c:pt idx="857">
                  <c:v>0.92537218048527903</c:v>
                </c:pt>
                <c:pt idx="858">
                  <c:v>0.92527701419837005</c:v>
                </c:pt>
                <c:pt idx="859">
                  <c:v>0.92515616152236602</c:v>
                </c:pt>
                <c:pt idx="860">
                  <c:v>0.92514446449377397</c:v>
                </c:pt>
                <c:pt idx="861">
                  <c:v>0.92513352116612002</c:v>
                </c:pt>
                <c:pt idx="862">
                  <c:v>0.92503564735288901</c:v>
                </c:pt>
                <c:pt idx="863">
                  <c:v>0.92486690451004905</c:v>
                </c:pt>
                <c:pt idx="864">
                  <c:v>0.92478706934381505</c:v>
                </c:pt>
                <c:pt idx="865">
                  <c:v>0.92470344715668995</c:v>
                </c:pt>
                <c:pt idx="866">
                  <c:v>0.92467634271133903</c:v>
                </c:pt>
                <c:pt idx="867">
                  <c:v>0.92460768212984301</c:v>
                </c:pt>
                <c:pt idx="868">
                  <c:v>0.92454957638395896</c:v>
                </c:pt>
                <c:pt idx="869">
                  <c:v>0.92453777679717797</c:v>
                </c:pt>
                <c:pt idx="870">
                  <c:v>0.92450351506945705</c:v>
                </c:pt>
                <c:pt idx="871">
                  <c:v>0.92442072022147304</c:v>
                </c:pt>
                <c:pt idx="872">
                  <c:v>0.92440848926039298</c:v>
                </c:pt>
                <c:pt idx="873">
                  <c:v>0.92429775008192805</c:v>
                </c:pt>
                <c:pt idx="874">
                  <c:v>0.92427843379155405</c:v>
                </c:pt>
                <c:pt idx="875">
                  <c:v>0.92426799832900697</c:v>
                </c:pt>
                <c:pt idx="876">
                  <c:v>0.92425729576297999</c:v>
                </c:pt>
                <c:pt idx="877">
                  <c:v>0.924126968637905</c:v>
                </c:pt>
                <c:pt idx="878">
                  <c:v>0.924113938771016</c:v>
                </c:pt>
                <c:pt idx="879">
                  <c:v>0.92410276586535001</c:v>
                </c:pt>
                <c:pt idx="880">
                  <c:v>0.924091921264795</c:v>
                </c:pt>
                <c:pt idx="881">
                  <c:v>0.92396410143638796</c:v>
                </c:pt>
                <c:pt idx="882">
                  <c:v>0.92395167358111696</c:v>
                </c:pt>
                <c:pt idx="883">
                  <c:v>0.92390817426023297</c:v>
                </c:pt>
                <c:pt idx="884">
                  <c:v>0.92389672859813299</c:v>
                </c:pt>
                <c:pt idx="885">
                  <c:v>0.92381450950545196</c:v>
                </c:pt>
                <c:pt idx="886">
                  <c:v>0.92378690151838305</c:v>
                </c:pt>
                <c:pt idx="887">
                  <c:v>0.923421078728491</c:v>
                </c:pt>
                <c:pt idx="888">
                  <c:v>0.92334089163422794</c:v>
                </c:pt>
                <c:pt idx="889">
                  <c:v>0.92321036187400796</c:v>
                </c:pt>
                <c:pt idx="890">
                  <c:v>0.92319974183693798</c:v>
                </c:pt>
                <c:pt idx="891">
                  <c:v>0.92307243904624003</c:v>
                </c:pt>
                <c:pt idx="892">
                  <c:v>0.92304403525141798</c:v>
                </c:pt>
                <c:pt idx="893">
                  <c:v>0.92292888067336198</c:v>
                </c:pt>
                <c:pt idx="894">
                  <c:v>0.92289514206758005</c:v>
                </c:pt>
                <c:pt idx="895">
                  <c:v>0.92273894605767803</c:v>
                </c:pt>
                <c:pt idx="896">
                  <c:v>0.92260527079604504</c:v>
                </c:pt>
                <c:pt idx="897">
                  <c:v>0.92255648324038597</c:v>
                </c:pt>
                <c:pt idx="898">
                  <c:v>0.92254389303331297</c:v>
                </c:pt>
                <c:pt idx="899">
                  <c:v>0.92247785333885401</c:v>
                </c:pt>
                <c:pt idx="900">
                  <c:v>0.92238890416497699</c:v>
                </c:pt>
                <c:pt idx="901">
                  <c:v>0.92237696082276599</c:v>
                </c:pt>
                <c:pt idx="902">
                  <c:v>0.92228383731009</c:v>
                </c:pt>
                <c:pt idx="903">
                  <c:v>0.92223085667649296</c:v>
                </c:pt>
                <c:pt idx="904">
                  <c:v>0.92221948968489398</c:v>
                </c:pt>
                <c:pt idx="905">
                  <c:v>0.92210192580893202</c:v>
                </c:pt>
                <c:pt idx="906">
                  <c:v>0.92208907237862503</c:v>
                </c:pt>
                <c:pt idx="907">
                  <c:v>0.92207792906399599</c:v>
                </c:pt>
                <c:pt idx="908">
                  <c:v>0.92202873393760598</c:v>
                </c:pt>
                <c:pt idx="909">
                  <c:v>0.92195951367685403</c:v>
                </c:pt>
                <c:pt idx="910">
                  <c:v>0.92194762719135104</c:v>
                </c:pt>
                <c:pt idx="911">
                  <c:v>0.921936650513411</c:v>
                </c:pt>
                <c:pt idx="912">
                  <c:v>0.92192584472825301</c:v>
                </c:pt>
                <c:pt idx="913">
                  <c:v>0.92178906042559505</c:v>
                </c:pt>
                <c:pt idx="914">
                  <c:v>0.92177909120832602</c:v>
                </c:pt>
                <c:pt idx="915">
                  <c:v>0.92169203172986303</c:v>
                </c:pt>
                <c:pt idx="916">
                  <c:v>0.92163775796096203</c:v>
                </c:pt>
                <c:pt idx="917">
                  <c:v>0.92162665706920799</c:v>
                </c:pt>
                <c:pt idx="918">
                  <c:v>0.92147665741599605</c:v>
                </c:pt>
                <c:pt idx="919">
                  <c:v>0.92137894095027995</c:v>
                </c:pt>
                <c:pt idx="920">
                  <c:v>0.92136609531151403</c:v>
                </c:pt>
                <c:pt idx="921">
                  <c:v>0.92130090949032095</c:v>
                </c:pt>
                <c:pt idx="922">
                  <c:v>0.92120322630134899</c:v>
                </c:pt>
                <c:pt idx="923">
                  <c:v>0.92088485052725999</c:v>
                </c:pt>
                <c:pt idx="924">
                  <c:v>0.92079130342258797</c:v>
                </c:pt>
                <c:pt idx="925">
                  <c:v>0.92069921020677403</c:v>
                </c:pt>
                <c:pt idx="926">
                  <c:v>0.92064698711255499</c:v>
                </c:pt>
                <c:pt idx="927">
                  <c:v>0.92063515587140399</c:v>
                </c:pt>
                <c:pt idx="928">
                  <c:v>0.92057477975839896</c:v>
                </c:pt>
                <c:pt idx="929">
                  <c:v>0.92048252050998702</c:v>
                </c:pt>
                <c:pt idx="930">
                  <c:v>0.92027401758654603</c:v>
                </c:pt>
                <c:pt idx="931">
                  <c:v>0.92025673102167005</c:v>
                </c:pt>
                <c:pt idx="932">
                  <c:v>0.91997240531072499</c:v>
                </c:pt>
                <c:pt idx="933">
                  <c:v>0.91995517186297404</c:v>
                </c:pt>
                <c:pt idx="934">
                  <c:v>0.919943429419949</c:v>
                </c:pt>
                <c:pt idx="935">
                  <c:v>0.91993247951840695</c:v>
                </c:pt>
                <c:pt idx="936">
                  <c:v>0.91987352529955002</c:v>
                </c:pt>
                <c:pt idx="937">
                  <c:v>0.91980712692153499</c:v>
                </c:pt>
                <c:pt idx="938">
                  <c:v>0.91979532967474498</c:v>
                </c:pt>
                <c:pt idx="939">
                  <c:v>0.91964845568615705</c:v>
                </c:pt>
                <c:pt idx="940">
                  <c:v>0.91954730500748005</c:v>
                </c:pt>
                <c:pt idx="941">
                  <c:v>0.91953749656494099</c:v>
                </c:pt>
                <c:pt idx="942">
                  <c:v>0.91952610305930604</c:v>
                </c:pt>
                <c:pt idx="943">
                  <c:v>0.91945384367802896</c:v>
                </c:pt>
                <c:pt idx="944">
                  <c:v>0.91944225455623396</c:v>
                </c:pt>
                <c:pt idx="945">
                  <c:v>0.91932248304987196</c:v>
                </c:pt>
                <c:pt idx="946">
                  <c:v>0.91924613474771999</c:v>
                </c:pt>
                <c:pt idx="947">
                  <c:v>0.91917622238046004</c:v>
                </c:pt>
                <c:pt idx="948">
                  <c:v>0.91909215798066002</c:v>
                </c:pt>
                <c:pt idx="949">
                  <c:v>0.91895670920593298</c:v>
                </c:pt>
                <c:pt idx="950">
                  <c:v>0.91889702796219397</c:v>
                </c:pt>
                <c:pt idx="951">
                  <c:v>0.91885460281180498</c:v>
                </c:pt>
                <c:pt idx="952">
                  <c:v>0.91879474327458999</c:v>
                </c:pt>
                <c:pt idx="953">
                  <c:v>0.91878448986820405</c:v>
                </c:pt>
                <c:pt idx="954">
                  <c:v>0.91866127949214105</c:v>
                </c:pt>
                <c:pt idx="955">
                  <c:v>0.91865180217768905</c:v>
                </c:pt>
                <c:pt idx="956">
                  <c:v>0.91843269744012501</c:v>
                </c:pt>
                <c:pt idx="957">
                  <c:v>0.91837079638906505</c:v>
                </c:pt>
                <c:pt idx="958">
                  <c:v>0.91832380420711601</c:v>
                </c:pt>
                <c:pt idx="959">
                  <c:v>0.91827345499083102</c:v>
                </c:pt>
                <c:pt idx="960">
                  <c:v>0.91826208284480404</c:v>
                </c:pt>
                <c:pt idx="961">
                  <c:v>0.91821333487948897</c:v>
                </c:pt>
                <c:pt idx="962">
                  <c:v>0.91813965438030198</c:v>
                </c:pt>
                <c:pt idx="963">
                  <c:v>0.91806336880000305</c:v>
                </c:pt>
                <c:pt idx="964">
                  <c:v>0.91799821854455299</c:v>
                </c:pt>
                <c:pt idx="965">
                  <c:v>0.91797181502389802</c:v>
                </c:pt>
                <c:pt idx="966">
                  <c:v>0.91783500531127404</c:v>
                </c:pt>
                <c:pt idx="967">
                  <c:v>0.91763217207250802</c:v>
                </c:pt>
                <c:pt idx="968">
                  <c:v>0.91729816252346896</c:v>
                </c:pt>
                <c:pt idx="969">
                  <c:v>0.91703110824490197</c:v>
                </c:pt>
                <c:pt idx="970">
                  <c:v>0.917022221567666</c:v>
                </c:pt>
                <c:pt idx="971">
                  <c:v>0.91696613125670101</c:v>
                </c:pt>
                <c:pt idx="972">
                  <c:v>0.91692629895515698</c:v>
                </c:pt>
                <c:pt idx="973">
                  <c:v>0.916852071840768</c:v>
                </c:pt>
                <c:pt idx="974">
                  <c:v>0.91677482602698201</c:v>
                </c:pt>
                <c:pt idx="975">
                  <c:v>0.91676283121503699</c:v>
                </c:pt>
                <c:pt idx="976">
                  <c:v>0.91673237702382204</c:v>
                </c:pt>
                <c:pt idx="977">
                  <c:v>0.91669619991860396</c:v>
                </c:pt>
                <c:pt idx="978">
                  <c:v>0.91668561467556298</c:v>
                </c:pt>
                <c:pt idx="979">
                  <c:v>0.91665855728252599</c:v>
                </c:pt>
                <c:pt idx="980">
                  <c:v>0.91661096318624802</c:v>
                </c:pt>
                <c:pt idx="981">
                  <c:v>0.916582049354423</c:v>
                </c:pt>
                <c:pt idx="982">
                  <c:v>0.91648318231276205</c:v>
                </c:pt>
                <c:pt idx="983">
                  <c:v>0.916461508316047</c:v>
                </c:pt>
                <c:pt idx="984">
                  <c:v>0.91634992537178706</c:v>
                </c:pt>
                <c:pt idx="985">
                  <c:v>0.91625265124031496</c:v>
                </c:pt>
                <c:pt idx="986">
                  <c:v>0.91616504941561405</c:v>
                </c:pt>
                <c:pt idx="987">
                  <c:v>0.91611639340043904</c:v>
                </c:pt>
                <c:pt idx="988">
                  <c:v>0.91600037756880204</c:v>
                </c:pt>
                <c:pt idx="989">
                  <c:v>0.91590936112715304</c:v>
                </c:pt>
                <c:pt idx="990">
                  <c:v>0.91581469288582196</c:v>
                </c:pt>
                <c:pt idx="991">
                  <c:v>0.91575789328492296</c:v>
                </c:pt>
                <c:pt idx="992">
                  <c:v>0.91574635094439905</c:v>
                </c:pt>
                <c:pt idx="993">
                  <c:v>0.91573596716809602</c:v>
                </c:pt>
                <c:pt idx="994">
                  <c:v>0.91568840968585696</c:v>
                </c:pt>
                <c:pt idx="995">
                  <c:v>0.91562495224561502</c:v>
                </c:pt>
                <c:pt idx="996">
                  <c:v>0.91546821814061496</c:v>
                </c:pt>
                <c:pt idx="997">
                  <c:v>0.91545478544219205</c:v>
                </c:pt>
                <c:pt idx="998">
                  <c:v>0.91544355163952995</c:v>
                </c:pt>
                <c:pt idx="999">
                  <c:v>0.91534459670424595</c:v>
                </c:pt>
                <c:pt idx="1000">
                  <c:v>0.91518841975749798</c:v>
                </c:pt>
                <c:pt idx="1001">
                  <c:v>0.91507269812558001</c:v>
                </c:pt>
                <c:pt idx="1002">
                  <c:v>0.91503902110382596</c:v>
                </c:pt>
                <c:pt idx="1003">
                  <c:v>0.91502299200301496</c:v>
                </c:pt>
                <c:pt idx="1004">
                  <c:v>0.91478143384784705</c:v>
                </c:pt>
                <c:pt idx="1005">
                  <c:v>0.91469810946330699</c:v>
                </c:pt>
                <c:pt idx="1006">
                  <c:v>0.91467085371636303</c:v>
                </c:pt>
                <c:pt idx="1007">
                  <c:v>0.91465951643584797</c:v>
                </c:pt>
                <c:pt idx="1008">
                  <c:v>0.91455207729904497</c:v>
                </c:pt>
                <c:pt idx="1009">
                  <c:v>0.91439824065152198</c:v>
                </c:pt>
                <c:pt idx="1010">
                  <c:v>0.91421772989551597</c:v>
                </c:pt>
                <c:pt idx="1011">
                  <c:v>0.91420406514964303</c:v>
                </c:pt>
                <c:pt idx="1012">
                  <c:v>0.91399164435175995</c:v>
                </c:pt>
                <c:pt idx="1013">
                  <c:v>0.91389398666550103</c:v>
                </c:pt>
                <c:pt idx="1014">
                  <c:v>0.91386205610364701</c:v>
                </c:pt>
                <c:pt idx="1015">
                  <c:v>0.91385083529678002</c:v>
                </c:pt>
                <c:pt idx="1016">
                  <c:v>0.91383998503094699</c:v>
                </c:pt>
                <c:pt idx="1017">
                  <c:v>0.91365664757242904</c:v>
                </c:pt>
                <c:pt idx="1018">
                  <c:v>0.91364265609761197</c:v>
                </c:pt>
                <c:pt idx="1019">
                  <c:v>0.91363133793109397</c:v>
                </c:pt>
                <c:pt idx="1020">
                  <c:v>0.91362046917450102</c:v>
                </c:pt>
                <c:pt idx="1021">
                  <c:v>0.91356748432387003</c:v>
                </c:pt>
                <c:pt idx="1022">
                  <c:v>0.913355522268257</c:v>
                </c:pt>
                <c:pt idx="1023">
                  <c:v>0.91310547024456701</c:v>
                </c:pt>
                <c:pt idx="1024">
                  <c:v>0.91309675851503302</c:v>
                </c:pt>
                <c:pt idx="1025">
                  <c:v>0.91302347833001596</c:v>
                </c:pt>
                <c:pt idx="1026">
                  <c:v>0.91289182206249997</c:v>
                </c:pt>
                <c:pt idx="1027">
                  <c:v>0.91287854137778401</c:v>
                </c:pt>
                <c:pt idx="1028">
                  <c:v>0.91279860231842402</c:v>
                </c:pt>
                <c:pt idx="1029">
                  <c:v>0.91278655624734695</c:v>
                </c:pt>
                <c:pt idx="1030">
                  <c:v>0.91268002708236595</c:v>
                </c:pt>
                <c:pt idx="1031">
                  <c:v>0.91248938174504601</c:v>
                </c:pt>
                <c:pt idx="1032">
                  <c:v>0.91246149918469099</c:v>
                </c:pt>
                <c:pt idx="1033">
                  <c:v>0.91230159563264701</c:v>
                </c:pt>
                <c:pt idx="1034">
                  <c:v>0.91226147038001104</c:v>
                </c:pt>
                <c:pt idx="1035">
                  <c:v>0.91224974499198197</c:v>
                </c:pt>
                <c:pt idx="1036">
                  <c:v>0.91213892138394403</c:v>
                </c:pt>
                <c:pt idx="1037">
                  <c:v>0.91200618544151801</c:v>
                </c:pt>
                <c:pt idx="1038">
                  <c:v>0.91199270317661696</c:v>
                </c:pt>
                <c:pt idx="1039">
                  <c:v>0.91193200456621804</c:v>
                </c:pt>
                <c:pt idx="1040">
                  <c:v>0.91192003479288497</c:v>
                </c:pt>
                <c:pt idx="1041">
                  <c:v>0.91180422694794705</c:v>
                </c:pt>
                <c:pt idx="1042">
                  <c:v>0.91179142390495005</c:v>
                </c:pt>
                <c:pt idx="1043">
                  <c:v>0.91178029267955796</c:v>
                </c:pt>
                <c:pt idx="1044">
                  <c:v>0.91171696867209295</c:v>
                </c:pt>
                <c:pt idx="1045">
                  <c:v>0.91163401980164005</c:v>
                </c:pt>
                <c:pt idx="1046">
                  <c:v>0.91162245179166701</c:v>
                </c:pt>
                <c:pt idx="1047">
                  <c:v>0.91154706027507104</c:v>
                </c:pt>
                <c:pt idx="1048">
                  <c:v>0.91146247047514095</c:v>
                </c:pt>
                <c:pt idx="1049">
                  <c:v>0.91133045664140799</c:v>
                </c:pt>
                <c:pt idx="1050">
                  <c:v>0.91120576407199405</c:v>
                </c:pt>
                <c:pt idx="1051">
                  <c:v>0.91114538914946996</c:v>
                </c:pt>
                <c:pt idx="1052">
                  <c:v>0.91113324272907703</c:v>
                </c:pt>
                <c:pt idx="1053">
                  <c:v>0.91112222358989503</c:v>
                </c:pt>
                <c:pt idx="1054">
                  <c:v>0.91105773207876495</c:v>
                </c:pt>
                <c:pt idx="1055">
                  <c:v>0.91087368082902698</c:v>
                </c:pt>
                <c:pt idx="1056">
                  <c:v>0.91077748682050497</c:v>
                </c:pt>
                <c:pt idx="1057">
                  <c:v>0.91076477162512304</c:v>
                </c:pt>
                <c:pt idx="1058">
                  <c:v>0.91058178968979897</c:v>
                </c:pt>
                <c:pt idx="1059">
                  <c:v>0.91041911633471195</c:v>
                </c:pt>
                <c:pt idx="1060">
                  <c:v>0.91033669599031197</c:v>
                </c:pt>
                <c:pt idx="1061">
                  <c:v>0.91008733404208597</c:v>
                </c:pt>
                <c:pt idx="1062">
                  <c:v>0.90994004892687896</c:v>
                </c:pt>
                <c:pt idx="1063">
                  <c:v>0.90986372225977796</c:v>
                </c:pt>
                <c:pt idx="1064">
                  <c:v>0.90975045017905798</c:v>
                </c:pt>
                <c:pt idx="1065">
                  <c:v>0.90973787103322701</c:v>
                </c:pt>
                <c:pt idx="1066">
                  <c:v>0.90964324111670802</c:v>
                </c:pt>
                <c:pt idx="1067">
                  <c:v>0.90959381068738199</c:v>
                </c:pt>
                <c:pt idx="1068">
                  <c:v>0.909550711235948</c:v>
                </c:pt>
                <c:pt idx="1069">
                  <c:v>0.90948264627236497</c:v>
                </c:pt>
                <c:pt idx="1070">
                  <c:v>0.90940259758698405</c:v>
                </c:pt>
                <c:pt idx="1071">
                  <c:v>0.90927711788077104</c:v>
                </c:pt>
                <c:pt idx="1072">
                  <c:v>0.90922834809630104</c:v>
                </c:pt>
                <c:pt idx="1073">
                  <c:v>0.909185833313083</c:v>
                </c:pt>
                <c:pt idx="1074">
                  <c:v>0.90909399115730505</c:v>
                </c:pt>
                <c:pt idx="1075">
                  <c:v>0.90902937780180304</c:v>
                </c:pt>
                <c:pt idx="1076">
                  <c:v>0.90884043968488004</c:v>
                </c:pt>
                <c:pt idx="1077">
                  <c:v>0.90875322712621098</c:v>
                </c:pt>
                <c:pt idx="1078">
                  <c:v>0.90869704109349902</c:v>
                </c:pt>
                <c:pt idx="1079">
                  <c:v>0.90868536873190597</c:v>
                </c:pt>
                <c:pt idx="1080">
                  <c:v>0.90867443561049399</c:v>
                </c:pt>
                <c:pt idx="1081">
                  <c:v>0.90866364310385594</c:v>
                </c:pt>
                <c:pt idx="1082">
                  <c:v>0.90847634675441702</c:v>
                </c:pt>
                <c:pt idx="1083">
                  <c:v>0.90844162059852296</c:v>
                </c:pt>
                <c:pt idx="1084">
                  <c:v>0.90830468693611999</c:v>
                </c:pt>
                <c:pt idx="1085">
                  <c:v>0.90805292693546502</c:v>
                </c:pt>
                <c:pt idx="1086">
                  <c:v>0.90800409042801</c:v>
                </c:pt>
                <c:pt idx="1087">
                  <c:v>0.907914155102714</c:v>
                </c:pt>
                <c:pt idx="1088">
                  <c:v>0.90780260709656102</c:v>
                </c:pt>
                <c:pt idx="1089">
                  <c:v>0.90776119997497595</c:v>
                </c:pt>
                <c:pt idx="1090">
                  <c:v>0.90772524204448601</c:v>
                </c:pt>
                <c:pt idx="1091">
                  <c:v>0.90755397421428896</c:v>
                </c:pt>
                <c:pt idx="1092">
                  <c:v>0.90748925504641897</c:v>
                </c:pt>
                <c:pt idx="1093">
                  <c:v>0.90741496333831895</c:v>
                </c:pt>
                <c:pt idx="1094">
                  <c:v>0.90739107161448695</c:v>
                </c:pt>
                <c:pt idx="1095">
                  <c:v>0.90729713033721004</c:v>
                </c:pt>
                <c:pt idx="1096">
                  <c:v>0.90719094455612503</c:v>
                </c:pt>
                <c:pt idx="1097">
                  <c:v>0.90712494833803603</c:v>
                </c:pt>
                <c:pt idx="1098">
                  <c:v>0.90701785930989098</c:v>
                </c:pt>
                <c:pt idx="1099">
                  <c:v>0.90686911421993299</c:v>
                </c:pt>
                <c:pt idx="1100">
                  <c:v>0.90672925048902797</c:v>
                </c:pt>
                <c:pt idx="1101">
                  <c:v>0.90663925062530704</c:v>
                </c:pt>
                <c:pt idx="1102">
                  <c:v>0.90660745114825703</c:v>
                </c:pt>
                <c:pt idx="1103">
                  <c:v>0.90656086186013596</c:v>
                </c:pt>
                <c:pt idx="1104">
                  <c:v>0.90650484070616999</c:v>
                </c:pt>
                <c:pt idx="1105">
                  <c:v>0.90644761129266804</c:v>
                </c:pt>
                <c:pt idx="1106">
                  <c:v>0.90613960211401701</c:v>
                </c:pt>
                <c:pt idx="1107">
                  <c:v>0.90609384853144403</c:v>
                </c:pt>
                <c:pt idx="1108">
                  <c:v>0.90608029654397904</c:v>
                </c:pt>
                <c:pt idx="1109">
                  <c:v>0.90601695894105605</c:v>
                </c:pt>
                <c:pt idx="1110">
                  <c:v>0.90600153054962396</c:v>
                </c:pt>
                <c:pt idx="1111">
                  <c:v>0.90598684742117597</c:v>
                </c:pt>
                <c:pt idx="1112">
                  <c:v>0.90597544230886995</c:v>
                </c:pt>
                <c:pt idx="1113">
                  <c:v>0.90596475004316701</c:v>
                </c:pt>
                <c:pt idx="1114">
                  <c:v>0.90593397028588396</c:v>
                </c:pt>
                <c:pt idx="1115">
                  <c:v>0.90586970240930198</c:v>
                </c:pt>
                <c:pt idx="1116">
                  <c:v>0.90580201717902098</c:v>
                </c:pt>
                <c:pt idx="1117">
                  <c:v>0.905746651358592</c:v>
                </c:pt>
                <c:pt idx="1118">
                  <c:v>0.905669097300279</c:v>
                </c:pt>
                <c:pt idx="1119">
                  <c:v>0.90558323759327397</c:v>
                </c:pt>
                <c:pt idx="1120">
                  <c:v>0.90553578102802301</c:v>
                </c:pt>
                <c:pt idx="1121">
                  <c:v>0.90552418424223402</c:v>
                </c:pt>
                <c:pt idx="1122">
                  <c:v>0.90531242958828695</c:v>
                </c:pt>
                <c:pt idx="1123">
                  <c:v>0.905284170856686</c:v>
                </c:pt>
                <c:pt idx="1124">
                  <c:v>0.905263897951601</c:v>
                </c:pt>
                <c:pt idx="1125">
                  <c:v>0.90518846061033498</c:v>
                </c:pt>
                <c:pt idx="1126">
                  <c:v>0.90517719300525801</c:v>
                </c:pt>
                <c:pt idx="1127">
                  <c:v>0.90513480797375201</c:v>
                </c:pt>
                <c:pt idx="1128">
                  <c:v>0.90484317625260402</c:v>
                </c:pt>
                <c:pt idx="1129">
                  <c:v>0.90480175361900805</c:v>
                </c:pt>
                <c:pt idx="1130">
                  <c:v>0.90460427391118403</c:v>
                </c:pt>
                <c:pt idx="1131">
                  <c:v>0.90448794880374594</c:v>
                </c:pt>
                <c:pt idx="1132">
                  <c:v>0.904316553715662</c:v>
                </c:pt>
                <c:pt idx="1133">
                  <c:v>0.90421398728643998</c:v>
                </c:pt>
                <c:pt idx="1134">
                  <c:v>0.90408070214108005</c:v>
                </c:pt>
                <c:pt idx="1135">
                  <c:v>0.90398396450294505</c:v>
                </c:pt>
                <c:pt idx="1136">
                  <c:v>0.90381364392280905</c:v>
                </c:pt>
                <c:pt idx="1137">
                  <c:v>0.90379988587599602</c:v>
                </c:pt>
                <c:pt idx="1138">
                  <c:v>0.90371454049685696</c:v>
                </c:pt>
                <c:pt idx="1139">
                  <c:v>0.90370229604018204</c:v>
                </c:pt>
                <c:pt idx="1140">
                  <c:v>0.90369126253182996</c:v>
                </c:pt>
                <c:pt idx="1141">
                  <c:v>0.90368045222050397</c:v>
                </c:pt>
                <c:pt idx="1142">
                  <c:v>0.90361241441644002</c:v>
                </c:pt>
                <c:pt idx="1143">
                  <c:v>0.90359825661996396</c:v>
                </c:pt>
                <c:pt idx="1144">
                  <c:v>0.90347748280518203</c:v>
                </c:pt>
                <c:pt idx="1145">
                  <c:v>0.90342853822583702</c:v>
                </c:pt>
                <c:pt idx="1146">
                  <c:v>0.90341849818354003</c:v>
                </c:pt>
                <c:pt idx="1147">
                  <c:v>0.90311880811525203</c:v>
                </c:pt>
                <c:pt idx="1148">
                  <c:v>0.90303948207177998</c:v>
                </c:pt>
                <c:pt idx="1149">
                  <c:v>0.90300416647730897</c:v>
                </c:pt>
                <c:pt idx="1150">
                  <c:v>0.90299264857890404</c:v>
                </c:pt>
                <c:pt idx="1151">
                  <c:v>0.90293063114074001</c:v>
                </c:pt>
                <c:pt idx="1152">
                  <c:v>0.90291853440270597</c:v>
                </c:pt>
                <c:pt idx="1153">
                  <c:v>0.90279391327320302</c:v>
                </c:pt>
                <c:pt idx="1154">
                  <c:v>0.9026699882557</c:v>
                </c:pt>
                <c:pt idx="1155">
                  <c:v>0.902656916194013</c:v>
                </c:pt>
                <c:pt idx="1156">
                  <c:v>0.90256135831006401</c:v>
                </c:pt>
                <c:pt idx="1157">
                  <c:v>0.90252262149002205</c:v>
                </c:pt>
                <c:pt idx="1158">
                  <c:v>0.90240369764804296</c:v>
                </c:pt>
                <c:pt idx="1159">
                  <c:v>0.90217214898883202</c:v>
                </c:pt>
                <c:pt idx="1160">
                  <c:v>0.90210982500511505</c:v>
                </c:pt>
                <c:pt idx="1161">
                  <c:v>0.901996627889188</c:v>
                </c:pt>
                <c:pt idx="1162">
                  <c:v>0.90192849174685796</c:v>
                </c:pt>
                <c:pt idx="1163">
                  <c:v>0.90175402598000198</c:v>
                </c:pt>
                <c:pt idx="1164">
                  <c:v>0.90172076389782896</c:v>
                </c:pt>
                <c:pt idx="1165">
                  <c:v>0.90152830012157603</c:v>
                </c:pt>
                <c:pt idx="1166">
                  <c:v>0.901459104573341</c:v>
                </c:pt>
                <c:pt idx="1167">
                  <c:v>0.90144661884699395</c:v>
                </c:pt>
                <c:pt idx="1168">
                  <c:v>0.90125791732224203</c:v>
                </c:pt>
                <c:pt idx="1169">
                  <c:v>0.90124361120116203</c:v>
                </c:pt>
                <c:pt idx="1170">
                  <c:v>0.90113682300859299</c:v>
                </c:pt>
                <c:pt idx="1171">
                  <c:v>0.90112740541709402</c:v>
                </c:pt>
                <c:pt idx="1172">
                  <c:v>0.900914706693144</c:v>
                </c:pt>
                <c:pt idx="1173">
                  <c:v>0.90090168998209896</c:v>
                </c:pt>
                <c:pt idx="1174">
                  <c:v>0.90084731866200496</c:v>
                </c:pt>
                <c:pt idx="1175">
                  <c:v>0.90057996051134204</c:v>
                </c:pt>
                <c:pt idx="1176">
                  <c:v>0.90044087306018195</c:v>
                </c:pt>
                <c:pt idx="1177">
                  <c:v>0.90041206198607204</c:v>
                </c:pt>
                <c:pt idx="1178">
                  <c:v>0.90040317638717404</c:v>
                </c:pt>
                <c:pt idx="1179">
                  <c:v>0.900344374935375</c:v>
                </c:pt>
                <c:pt idx="1180">
                  <c:v>0.90033796368073904</c:v>
                </c:pt>
                <c:pt idx="1181">
                  <c:v>0.90020753294547695</c:v>
                </c:pt>
                <c:pt idx="1182">
                  <c:v>0.90019019222304297</c:v>
                </c:pt>
                <c:pt idx="1183">
                  <c:v>0.90004432599852702</c:v>
                </c:pt>
                <c:pt idx="1184">
                  <c:v>0.90002532269955704</c:v>
                </c:pt>
                <c:pt idx="1185">
                  <c:v>0.89995957731662601</c:v>
                </c:pt>
                <c:pt idx="1186">
                  <c:v>0.89994517393103401</c:v>
                </c:pt>
                <c:pt idx="1187">
                  <c:v>0.899864398207464</c:v>
                </c:pt>
                <c:pt idx="1188">
                  <c:v>0.89985583390123403</c:v>
                </c:pt>
                <c:pt idx="1189">
                  <c:v>0.89976154915176398</c:v>
                </c:pt>
                <c:pt idx="1190">
                  <c:v>0.89964488058624903</c:v>
                </c:pt>
                <c:pt idx="1191">
                  <c:v>0.899514278881273</c:v>
                </c:pt>
                <c:pt idx="1192">
                  <c:v>0.89942304201546996</c:v>
                </c:pt>
                <c:pt idx="1193">
                  <c:v>0.8994107783477</c:v>
                </c:pt>
                <c:pt idx="1194">
                  <c:v>0.89936694218283497</c:v>
                </c:pt>
                <c:pt idx="1195">
                  <c:v>0.89932180949742002</c:v>
                </c:pt>
                <c:pt idx="1196">
                  <c:v>0.899066869621437</c:v>
                </c:pt>
                <c:pt idx="1197">
                  <c:v>0.89895844229607402</c:v>
                </c:pt>
                <c:pt idx="1198">
                  <c:v>0.89887824986621301</c:v>
                </c:pt>
                <c:pt idx="1199">
                  <c:v>0.89886586640449095</c:v>
                </c:pt>
                <c:pt idx="1200">
                  <c:v>0.89875718133046201</c:v>
                </c:pt>
                <c:pt idx="1201">
                  <c:v>0.89872330522975996</c:v>
                </c:pt>
                <c:pt idx="1202">
                  <c:v>0.89862484081432803</c:v>
                </c:pt>
                <c:pt idx="1203">
                  <c:v>0.89857870030153897</c:v>
                </c:pt>
                <c:pt idx="1204">
                  <c:v>0.89856995810901097</c:v>
                </c:pt>
                <c:pt idx="1205">
                  <c:v>0.89843402098487202</c:v>
                </c:pt>
                <c:pt idx="1206">
                  <c:v>0.898350462590085</c:v>
                </c:pt>
                <c:pt idx="1207">
                  <c:v>0.89834224754883496</c:v>
                </c:pt>
                <c:pt idx="1208">
                  <c:v>0.89833223861802802</c:v>
                </c:pt>
                <c:pt idx="1209">
                  <c:v>0.89827352885084699</c:v>
                </c:pt>
                <c:pt idx="1210">
                  <c:v>0.89819710033268696</c:v>
                </c:pt>
                <c:pt idx="1211">
                  <c:v>0.89806849334494698</c:v>
                </c:pt>
                <c:pt idx="1212">
                  <c:v>0.89805458360308499</c:v>
                </c:pt>
                <c:pt idx="1213">
                  <c:v>0.89796273799739901</c:v>
                </c:pt>
                <c:pt idx="1214">
                  <c:v>0.89789053901897398</c:v>
                </c:pt>
                <c:pt idx="1215">
                  <c:v>0.89777175197679204</c:v>
                </c:pt>
                <c:pt idx="1216">
                  <c:v>0.89774006090297598</c:v>
                </c:pt>
                <c:pt idx="1217">
                  <c:v>0.89769543752693104</c:v>
                </c:pt>
                <c:pt idx="1218">
                  <c:v>0.89766062201709096</c:v>
                </c:pt>
                <c:pt idx="1219">
                  <c:v>0.89764929519250303</c:v>
                </c:pt>
                <c:pt idx="1220">
                  <c:v>0.89761743737787203</c:v>
                </c:pt>
                <c:pt idx="1221">
                  <c:v>0.89754702689056898</c:v>
                </c:pt>
                <c:pt idx="1222">
                  <c:v>0.89749442883179997</c:v>
                </c:pt>
                <c:pt idx="1223">
                  <c:v>0.89748266490612305</c:v>
                </c:pt>
                <c:pt idx="1224">
                  <c:v>0.89739297466031798</c:v>
                </c:pt>
                <c:pt idx="1225">
                  <c:v>0.89738050841571604</c:v>
                </c:pt>
                <c:pt idx="1226">
                  <c:v>0.89733099883585399</c:v>
                </c:pt>
                <c:pt idx="1227">
                  <c:v>0.89729973066205504</c:v>
                </c:pt>
                <c:pt idx="1228">
                  <c:v>0.89720498222564904</c:v>
                </c:pt>
                <c:pt idx="1229">
                  <c:v>0.89693457783866404</c:v>
                </c:pt>
                <c:pt idx="1230">
                  <c:v>0.89683532238246</c:v>
                </c:pt>
                <c:pt idx="1231">
                  <c:v>0.89673793527347201</c:v>
                </c:pt>
                <c:pt idx="1232">
                  <c:v>0.89670517674097105</c:v>
                </c:pt>
                <c:pt idx="1233">
                  <c:v>0.89667038897191698</c:v>
                </c:pt>
                <c:pt idx="1234">
                  <c:v>0.896589126203169</c:v>
                </c:pt>
                <c:pt idx="1235">
                  <c:v>0.89658135731189403</c:v>
                </c:pt>
                <c:pt idx="1236">
                  <c:v>0.89649148112405697</c:v>
                </c:pt>
                <c:pt idx="1237">
                  <c:v>0.89648060160940901</c:v>
                </c:pt>
                <c:pt idx="1238">
                  <c:v>0.89647042982692904</c:v>
                </c:pt>
                <c:pt idx="1239">
                  <c:v>0.89637145870190904</c:v>
                </c:pt>
                <c:pt idx="1240">
                  <c:v>0.89607099403820001</c:v>
                </c:pt>
                <c:pt idx="1241">
                  <c:v>0.895970689397106</c:v>
                </c:pt>
                <c:pt idx="1242">
                  <c:v>0.89589278741016298</c:v>
                </c:pt>
                <c:pt idx="1243">
                  <c:v>0.89582939967830799</c:v>
                </c:pt>
                <c:pt idx="1244">
                  <c:v>0.89573222550520204</c:v>
                </c:pt>
                <c:pt idx="1245">
                  <c:v>0.89572018337335702</c:v>
                </c:pt>
                <c:pt idx="1246">
                  <c:v>0.89564006154389897</c:v>
                </c:pt>
                <c:pt idx="1247">
                  <c:v>0.89560169479539797</c:v>
                </c:pt>
                <c:pt idx="1248">
                  <c:v>0.89552145094883795</c:v>
                </c:pt>
                <c:pt idx="1249">
                  <c:v>0.89550926448174595</c:v>
                </c:pt>
                <c:pt idx="1250">
                  <c:v>0.89542157169877501</c:v>
                </c:pt>
                <c:pt idx="1251">
                  <c:v>0.89537380934789101</c:v>
                </c:pt>
                <c:pt idx="1252">
                  <c:v>0.89531932686845395</c:v>
                </c:pt>
                <c:pt idx="1253">
                  <c:v>0.89530780144990096</c:v>
                </c:pt>
                <c:pt idx="1254">
                  <c:v>0.89524963402448599</c:v>
                </c:pt>
                <c:pt idx="1255">
                  <c:v>0.89516975983134195</c:v>
                </c:pt>
                <c:pt idx="1256">
                  <c:v>0.89515665804432998</c:v>
                </c:pt>
                <c:pt idx="1257">
                  <c:v>0.89511300770077495</c:v>
                </c:pt>
                <c:pt idx="1258">
                  <c:v>0.89481357349227597</c:v>
                </c:pt>
                <c:pt idx="1259">
                  <c:v>0.89480121790408695</c:v>
                </c:pt>
                <c:pt idx="1260">
                  <c:v>0.89457466973559296</c:v>
                </c:pt>
                <c:pt idx="1261">
                  <c:v>0.89449866328758498</c:v>
                </c:pt>
                <c:pt idx="1262">
                  <c:v>0.89438940393161503</c:v>
                </c:pt>
                <c:pt idx="1263">
                  <c:v>0.89411931514768594</c:v>
                </c:pt>
                <c:pt idx="1264">
                  <c:v>0.89408863760734303</c:v>
                </c:pt>
                <c:pt idx="1265">
                  <c:v>0.89392545878539797</c:v>
                </c:pt>
                <c:pt idx="1266">
                  <c:v>0.89384296480173697</c:v>
                </c:pt>
                <c:pt idx="1267">
                  <c:v>0.89377659565899803</c:v>
                </c:pt>
                <c:pt idx="1268">
                  <c:v>0.89367464152754705</c:v>
                </c:pt>
                <c:pt idx="1269">
                  <c:v>0.89355946962767696</c:v>
                </c:pt>
                <c:pt idx="1270">
                  <c:v>0.89354643368175601</c:v>
                </c:pt>
                <c:pt idx="1271">
                  <c:v>0.89336216930161905</c:v>
                </c:pt>
                <c:pt idx="1272">
                  <c:v>0.89333351943509498</c:v>
                </c:pt>
                <c:pt idx="1273">
                  <c:v>0.89325477340694603</c:v>
                </c:pt>
                <c:pt idx="1274">
                  <c:v>0.89320551933748904</c:v>
                </c:pt>
                <c:pt idx="1275">
                  <c:v>0.89317699543990303</c:v>
                </c:pt>
                <c:pt idx="1276">
                  <c:v>0.89306816149073898</c:v>
                </c:pt>
                <c:pt idx="1277">
                  <c:v>0.89305277765047597</c:v>
                </c:pt>
                <c:pt idx="1278">
                  <c:v>0.89304244848562997</c:v>
                </c:pt>
                <c:pt idx="1279">
                  <c:v>0.89278929076404101</c:v>
                </c:pt>
                <c:pt idx="1280">
                  <c:v>0.89276662625624204</c:v>
                </c:pt>
                <c:pt idx="1281">
                  <c:v>0.89273355740655402</c:v>
                </c:pt>
                <c:pt idx="1282">
                  <c:v>0.89268286028817501</c:v>
                </c:pt>
                <c:pt idx="1283">
                  <c:v>0.89262504409305998</c:v>
                </c:pt>
                <c:pt idx="1284">
                  <c:v>0.89248894895791697</c:v>
                </c:pt>
                <c:pt idx="1285">
                  <c:v>0.89240188595537395</c:v>
                </c:pt>
                <c:pt idx="1286">
                  <c:v>0.89239102005877702</c:v>
                </c:pt>
                <c:pt idx="1287">
                  <c:v>0.892383205279771</c:v>
                </c:pt>
                <c:pt idx="1288">
                  <c:v>0.89237354382134404</c:v>
                </c:pt>
                <c:pt idx="1289">
                  <c:v>0.89236292752998603</c:v>
                </c:pt>
                <c:pt idx="1290">
                  <c:v>0.89228332409030198</c:v>
                </c:pt>
                <c:pt idx="1291">
                  <c:v>0.892159973297315</c:v>
                </c:pt>
                <c:pt idx="1292">
                  <c:v>0.89208979408232603</c:v>
                </c:pt>
                <c:pt idx="1293">
                  <c:v>0.89196211349388599</c:v>
                </c:pt>
                <c:pt idx="1294">
                  <c:v>0.89191191424281502</c:v>
                </c:pt>
                <c:pt idx="1295">
                  <c:v>0.891901869334492</c:v>
                </c:pt>
                <c:pt idx="1296">
                  <c:v>0.89187210140379802</c:v>
                </c:pt>
                <c:pt idx="1297">
                  <c:v>0.89181436998736596</c:v>
                </c:pt>
                <c:pt idx="1298">
                  <c:v>0.89175553675297903</c:v>
                </c:pt>
                <c:pt idx="1299">
                  <c:v>0.89171559441489801</c:v>
                </c:pt>
                <c:pt idx="1300">
                  <c:v>0.89161201270796997</c:v>
                </c:pt>
                <c:pt idx="1301">
                  <c:v>0.89159894362832004</c:v>
                </c:pt>
                <c:pt idx="1302">
                  <c:v>0.89151947518653096</c:v>
                </c:pt>
                <c:pt idx="1303">
                  <c:v>0.89138237733071601</c:v>
                </c:pt>
                <c:pt idx="1304">
                  <c:v>0.89137278016939103</c:v>
                </c:pt>
                <c:pt idx="1305">
                  <c:v>0.89132314431092596</c:v>
                </c:pt>
                <c:pt idx="1306">
                  <c:v>0.89131165516598698</c:v>
                </c:pt>
                <c:pt idx="1307">
                  <c:v>0.89112017148114098</c:v>
                </c:pt>
                <c:pt idx="1308">
                  <c:v>0.89106036420420698</c:v>
                </c:pt>
                <c:pt idx="1309">
                  <c:v>0.89104517770073099</c:v>
                </c:pt>
                <c:pt idx="1310">
                  <c:v>0.89095396755552503</c:v>
                </c:pt>
                <c:pt idx="1311">
                  <c:v>0.89094153078022797</c:v>
                </c:pt>
                <c:pt idx="1312">
                  <c:v>0.89074153705613601</c:v>
                </c:pt>
                <c:pt idx="1313">
                  <c:v>0.89068646954741604</c:v>
                </c:pt>
                <c:pt idx="1314">
                  <c:v>0.89057794922477596</c:v>
                </c:pt>
                <c:pt idx="1315">
                  <c:v>0.89054225055286695</c:v>
                </c:pt>
                <c:pt idx="1316">
                  <c:v>0.89046144401632998</c:v>
                </c:pt>
                <c:pt idx="1317">
                  <c:v>0.89040673509240398</c:v>
                </c:pt>
                <c:pt idx="1318">
                  <c:v>0.89013921631846205</c:v>
                </c:pt>
                <c:pt idx="1319">
                  <c:v>0.88969602716315299</c:v>
                </c:pt>
                <c:pt idx="1320">
                  <c:v>0.88967648896922502</c:v>
                </c:pt>
                <c:pt idx="1321">
                  <c:v>0.88963455341074504</c:v>
                </c:pt>
                <c:pt idx="1322">
                  <c:v>0.88961348964060405</c:v>
                </c:pt>
                <c:pt idx="1323">
                  <c:v>0.88945325621714</c:v>
                </c:pt>
                <c:pt idx="1324">
                  <c:v>0.88936616655356704</c:v>
                </c:pt>
                <c:pt idx="1325">
                  <c:v>0.88930316437622503</c:v>
                </c:pt>
                <c:pt idx="1326">
                  <c:v>0.88927072647751204</c:v>
                </c:pt>
                <c:pt idx="1327">
                  <c:v>0.88920110022544097</c:v>
                </c:pt>
                <c:pt idx="1328">
                  <c:v>0.88914538794092002</c:v>
                </c:pt>
                <c:pt idx="1329">
                  <c:v>0.88913717879443999</c:v>
                </c:pt>
                <c:pt idx="1330">
                  <c:v>0.88912183138140799</c:v>
                </c:pt>
                <c:pt idx="1331">
                  <c:v>0.88903838441123295</c:v>
                </c:pt>
                <c:pt idx="1332">
                  <c:v>0.88898181636200502</c:v>
                </c:pt>
                <c:pt idx="1333">
                  <c:v>0.888844592027208</c:v>
                </c:pt>
                <c:pt idx="1334">
                  <c:v>0.88879545364214196</c:v>
                </c:pt>
                <c:pt idx="1335">
                  <c:v>0.88872880436223101</c:v>
                </c:pt>
                <c:pt idx="1336">
                  <c:v>0.88867003964463398</c:v>
                </c:pt>
                <c:pt idx="1337">
                  <c:v>0.88865989762207198</c:v>
                </c:pt>
                <c:pt idx="1338">
                  <c:v>0.888601753714783</c:v>
                </c:pt>
                <c:pt idx="1339">
                  <c:v>0.88855932330057397</c:v>
                </c:pt>
                <c:pt idx="1340">
                  <c:v>0.88853816563214105</c:v>
                </c:pt>
                <c:pt idx="1341">
                  <c:v>0.88851896524992802</c:v>
                </c:pt>
                <c:pt idx="1342">
                  <c:v>0.88826161661579806</c:v>
                </c:pt>
                <c:pt idx="1343">
                  <c:v>0.88815003461014197</c:v>
                </c:pt>
                <c:pt idx="1344">
                  <c:v>0.88799441888132602</c:v>
                </c:pt>
                <c:pt idx="1345">
                  <c:v>0.887980428250016</c:v>
                </c:pt>
                <c:pt idx="1346">
                  <c:v>0.88792251676846401</c:v>
                </c:pt>
                <c:pt idx="1347">
                  <c:v>0.88791300143218099</c:v>
                </c:pt>
                <c:pt idx="1348">
                  <c:v>0.88785452942969501</c:v>
                </c:pt>
                <c:pt idx="1349">
                  <c:v>0.88775643569650897</c:v>
                </c:pt>
                <c:pt idx="1350">
                  <c:v>0.88760916237663801</c:v>
                </c:pt>
                <c:pt idx="1351">
                  <c:v>0.88735002693967602</c:v>
                </c:pt>
                <c:pt idx="1352">
                  <c:v>0.88734279141669203</c:v>
                </c:pt>
                <c:pt idx="1353">
                  <c:v>0.88730622920073299</c:v>
                </c:pt>
                <c:pt idx="1354">
                  <c:v>0.88720557657363397</c:v>
                </c:pt>
                <c:pt idx="1355">
                  <c:v>0.88715209400255202</c:v>
                </c:pt>
                <c:pt idx="1356">
                  <c:v>0.88714247864975804</c:v>
                </c:pt>
                <c:pt idx="1357">
                  <c:v>0.88713197812615696</c:v>
                </c:pt>
                <c:pt idx="1358">
                  <c:v>0.88709950321043796</c:v>
                </c:pt>
                <c:pt idx="1359">
                  <c:v>0.88708233097519595</c:v>
                </c:pt>
                <c:pt idx="1360">
                  <c:v>0.88704999975320598</c:v>
                </c:pt>
                <c:pt idx="1361">
                  <c:v>0.88703888752556603</c:v>
                </c:pt>
                <c:pt idx="1362">
                  <c:v>0.88699003814220401</c:v>
                </c:pt>
                <c:pt idx="1363">
                  <c:v>0.88687361320115798</c:v>
                </c:pt>
                <c:pt idx="1364">
                  <c:v>0.88680160204354497</c:v>
                </c:pt>
                <c:pt idx="1365">
                  <c:v>0.88678524892489696</c:v>
                </c:pt>
                <c:pt idx="1366">
                  <c:v>0.88664995250672896</c:v>
                </c:pt>
                <c:pt idx="1367">
                  <c:v>0.88663905823683298</c:v>
                </c:pt>
                <c:pt idx="1368">
                  <c:v>0.88662816397288402</c:v>
                </c:pt>
                <c:pt idx="1369">
                  <c:v>0.88661726971488197</c:v>
                </c:pt>
                <c:pt idx="1370">
                  <c:v>0.88660573801446096</c:v>
                </c:pt>
                <c:pt idx="1371">
                  <c:v>0.88659483851375398</c:v>
                </c:pt>
                <c:pt idx="1372">
                  <c:v>0.88643348539740796</c:v>
                </c:pt>
                <c:pt idx="1373">
                  <c:v>0.88642280531016804</c:v>
                </c:pt>
                <c:pt idx="1374">
                  <c:v>0.88631635927660102</c:v>
                </c:pt>
                <c:pt idx="1375">
                  <c:v>0.88618036622945195</c:v>
                </c:pt>
                <c:pt idx="1376">
                  <c:v>0.886133943925696</c:v>
                </c:pt>
                <c:pt idx="1377">
                  <c:v>0.88605034796915605</c:v>
                </c:pt>
                <c:pt idx="1378">
                  <c:v>0.88597940550773702</c:v>
                </c:pt>
                <c:pt idx="1379">
                  <c:v>0.88591189298123796</c:v>
                </c:pt>
                <c:pt idx="1380">
                  <c:v>0.88590089098294</c:v>
                </c:pt>
                <c:pt idx="1381">
                  <c:v>0.88574100793067201</c:v>
                </c:pt>
                <c:pt idx="1382">
                  <c:v>0.88572658236894197</c:v>
                </c:pt>
                <c:pt idx="1383">
                  <c:v>0.88569533671217504</c:v>
                </c:pt>
                <c:pt idx="1384">
                  <c:v>0.88563292595259402</c:v>
                </c:pt>
                <c:pt idx="1385">
                  <c:v>0.88560028426885096</c:v>
                </c:pt>
                <c:pt idx="1386">
                  <c:v>0.88553321987832501</c:v>
                </c:pt>
                <c:pt idx="1387">
                  <c:v>0.88550136350834696</c:v>
                </c:pt>
                <c:pt idx="1388">
                  <c:v>0.885467129972204</c:v>
                </c:pt>
                <c:pt idx="1389">
                  <c:v>0.88545565869730603</c:v>
                </c:pt>
                <c:pt idx="1390">
                  <c:v>0.88538108600660803</c:v>
                </c:pt>
                <c:pt idx="1391">
                  <c:v>0.88524204132576401</c:v>
                </c:pt>
                <c:pt idx="1392">
                  <c:v>0.88510645177910297</c:v>
                </c:pt>
                <c:pt idx="1393">
                  <c:v>0.88500053156399705</c:v>
                </c:pt>
                <c:pt idx="1394">
                  <c:v>0.88482900198168801</c:v>
                </c:pt>
                <c:pt idx="1395">
                  <c:v>0.88480346987744996</c:v>
                </c:pt>
                <c:pt idx="1396">
                  <c:v>0.88465271211556595</c:v>
                </c:pt>
                <c:pt idx="1397">
                  <c:v>0.88463867518878203</c:v>
                </c:pt>
                <c:pt idx="1398">
                  <c:v>0.88458757451163506</c:v>
                </c:pt>
                <c:pt idx="1399">
                  <c:v>0.884575657865175</c:v>
                </c:pt>
                <c:pt idx="1400">
                  <c:v>0.88456468988694203</c:v>
                </c:pt>
                <c:pt idx="1401">
                  <c:v>0.88451290172816299</c:v>
                </c:pt>
                <c:pt idx="1402">
                  <c:v>0.88442556795082194</c:v>
                </c:pt>
                <c:pt idx="1403">
                  <c:v>0.88413903764207102</c:v>
                </c:pt>
                <c:pt idx="1404">
                  <c:v>0.88396831600893699</c:v>
                </c:pt>
                <c:pt idx="1405">
                  <c:v>0.88395855935504297</c:v>
                </c:pt>
                <c:pt idx="1406">
                  <c:v>0.88391373926080896</c:v>
                </c:pt>
                <c:pt idx="1407">
                  <c:v>0.88368645061197004</c:v>
                </c:pt>
                <c:pt idx="1408">
                  <c:v>0.883671509108651</c:v>
                </c:pt>
                <c:pt idx="1409">
                  <c:v>0.88359068385932205</c:v>
                </c:pt>
                <c:pt idx="1410">
                  <c:v>0.88331456973588196</c:v>
                </c:pt>
                <c:pt idx="1411">
                  <c:v>0.88314418139107398</c:v>
                </c:pt>
                <c:pt idx="1412">
                  <c:v>0.88300322580098101</c:v>
                </c:pt>
                <c:pt idx="1413">
                  <c:v>0.88297266338282099</c:v>
                </c:pt>
                <c:pt idx="1414">
                  <c:v>0.88286495283003996</c:v>
                </c:pt>
                <c:pt idx="1415">
                  <c:v>0.88284241974241695</c:v>
                </c:pt>
                <c:pt idx="1416">
                  <c:v>0.88273196749025595</c:v>
                </c:pt>
                <c:pt idx="1417">
                  <c:v>0.88263702339538996</c:v>
                </c:pt>
                <c:pt idx="1418">
                  <c:v>0.88258608501999503</c:v>
                </c:pt>
                <c:pt idx="1419">
                  <c:v>0.882575349494362</c:v>
                </c:pt>
                <c:pt idx="1420">
                  <c:v>0.88238388886135399</c:v>
                </c:pt>
                <c:pt idx="1421">
                  <c:v>0.88228471916149798</c:v>
                </c:pt>
                <c:pt idx="1422">
                  <c:v>0.882232570960783</c:v>
                </c:pt>
                <c:pt idx="1423">
                  <c:v>0.88222094306429999</c:v>
                </c:pt>
                <c:pt idx="1424">
                  <c:v>0.88215563612249304</c:v>
                </c:pt>
                <c:pt idx="1425">
                  <c:v>0.882081245707378</c:v>
                </c:pt>
                <c:pt idx="1426">
                  <c:v>0.88202487664370899</c:v>
                </c:pt>
                <c:pt idx="1427">
                  <c:v>0.88201372013800505</c:v>
                </c:pt>
                <c:pt idx="1428">
                  <c:v>0.88200289470698701</c:v>
                </c:pt>
                <c:pt idx="1429">
                  <c:v>0.88199213425413603</c:v>
                </c:pt>
                <c:pt idx="1430">
                  <c:v>0.88198138680081595</c:v>
                </c:pt>
                <c:pt idx="1431">
                  <c:v>0.88185815084163</c:v>
                </c:pt>
                <c:pt idx="1432">
                  <c:v>0.88181813489731498</c:v>
                </c:pt>
                <c:pt idx="1433">
                  <c:v>0.881750750991105</c:v>
                </c:pt>
                <c:pt idx="1434">
                  <c:v>0.88162298125963501</c:v>
                </c:pt>
                <c:pt idx="1435">
                  <c:v>0.88158979567687201</c:v>
                </c:pt>
                <c:pt idx="1436">
                  <c:v>0.88157927275745795</c:v>
                </c:pt>
                <c:pt idx="1437">
                  <c:v>0.88156861320434499</c:v>
                </c:pt>
                <c:pt idx="1438">
                  <c:v>0.88152583846274002</c:v>
                </c:pt>
                <c:pt idx="1439">
                  <c:v>0.88143083315666204</c:v>
                </c:pt>
                <c:pt idx="1440">
                  <c:v>0.88137689599763602</c:v>
                </c:pt>
                <c:pt idx="1441">
                  <c:v>0.881365689710367</c:v>
                </c:pt>
                <c:pt idx="1442">
                  <c:v>0.88125780703262402</c:v>
                </c:pt>
                <c:pt idx="1443">
                  <c:v>0.881248153588709</c:v>
                </c:pt>
                <c:pt idx="1444">
                  <c:v>0.88106306214837005</c:v>
                </c:pt>
                <c:pt idx="1445">
                  <c:v>0.881054748804185</c:v>
                </c:pt>
                <c:pt idx="1446">
                  <c:v>0.88094887789429999</c:v>
                </c:pt>
                <c:pt idx="1447">
                  <c:v>0.88091992702580102</c:v>
                </c:pt>
                <c:pt idx="1448">
                  <c:v>0.88082121348473896</c:v>
                </c:pt>
                <c:pt idx="1449">
                  <c:v>0.88080934078397299</c:v>
                </c:pt>
                <c:pt idx="1450">
                  <c:v>0.88076703046453497</c:v>
                </c:pt>
                <c:pt idx="1451">
                  <c:v>0.88068566139858195</c:v>
                </c:pt>
                <c:pt idx="1452">
                  <c:v>0.88067321352737404</c:v>
                </c:pt>
                <c:pt idx="1453">
                  <c:v>0.88047849411772205</c:v>
                </c:pt>
                <c:pt idx="1454">
                  <c:v>0.88046565923509801</c:v>
                </c:pt>
                <c:pt idx="1455">
                  <c:v>0.88045453590205802</c:v>
                </c:pt>
                <c:pt idx="1456">
                  <c:v>0.88038621751686297</c:v>
                </c:pt>
                <c:pt idx="1457">
                  <c:v>0.88026871116663796</c:v>
                </c:pt>
                <c:pt idx="1458">
                  <c:v>0.880161428802123</c:v>
                </c:pt>
                <c:pt idx="1459">
                  <c:v>0.88014825803746599</c:v>
                </c:pt>
                <c:pt idx="1460">
                  <c:v>0.88013708092632403</c:v>
                </c:pt>
                <c:pt idx="1461">
                  <c:v>0.88004984223586602</c:v>
                </c:pt>
                <c:pt idx="1462">
                  <c:v>0.87989585642003199</c:v>
                </c:pt>
                <c:pt idx="1463">
                  <c:v>0.87988234790650099</c:v>
                </c:pt>
                <c:pt idx="1464">
                  <c:v>0.87981390100762802</c:v>
                </c:pt>
                <c:pt idx="1465">
                  <c:v>0.87975329578909001</c:v>
                </c:pt>
                <c:pt idx="1466">
                  <c:v>0.87970669885217401</c:v>
                </c:pt>
                <c:pt idx="1467">
                  <c:v>0.87967153365835304</c:v>
                </c:pt>
                <c:pt idx="1468">
                  <c:v>0.87966220530803096</c:v>
                </c:pt>
                <c:pt idx="1469">
                  <c:v>0.87965176205151097</c:v>
                </c:pt>
                <c:pt idx="1470">
                  <c:v>0.87954153544982705</c:v>
                </c:pt>
                <c:pt idx="1471">
                  <c:v>0.879489131203404</c:v>
                </c:pt>
                <c:pt idx="1472">
                  <c:v>0.879477133079972</c:v>
                </c:pt>
                <c:pt idx="1473">
                  <c:v>0.87925851446693504</c:v>
                </c:pt>
                <c:pt idx="1474">
                  <c:v>0.87920280461134404</c:v>
                </c:pt>
                <c:pt idx="1475">
                  <c:v>0.87914566207221501</c:v>
                </c:pt>
                <c:pt idx="1476">
                  <c:v>0.87909316395321202</c:v>
                </c:pt>
                <c:pt idx="1477">
                  <c:v>0.879018315023257</c:v>
                </c:pt>
                <c:pt idx="1478">
                  <c:v>0.87898508708705603</c:v>
                </c:pt>
                <c:pt idx="1479">
                  <c:v>0.87882172496122801</c:v>
                </c:pt>
                <c:pt idx="1480">
                  <c:v>0.87879477588291099</c:v>
                </c:pt>
                <c:pt idx="1481">
                  <c:v>0.87878377233933103</c:v>
                </c:pt>
                <c:pt idx="1482">
                  <c:v>0.87863849957415396</c:v>
                </c:pt>
                <c:pt idx="1483">
                  <c:v>0.87855606863355995</c:v>
                </c:pt>
                <c:pt idx="1484">
                  <c:v>0.87847460578845604</c:v>
                </c:pt>
                <c:pt idx="1485">
                  <c:v>0.87846223071811302</c:v>
                </c:pt>
                <c:pt idx="1486">
                  <c:v>0.87840843481180197</c:v>
                </c:pt>
                <c:pt idx="1487">
                  <c:v>0.87839683356319997</c:v>
                </c:pt>
                <c:pt idx="1488">
                  <c:v>0.87836821775199003</c:v>
                </c:pt>
                <c:pt idx="1489">
                  <c:v>0.878318843240809</c:v>
                </c:pt>
                <c:pt idx="1490">
                  <c:v>0.87830728485391796</c:v>
                </c:pt>
                <c:pt idx="1491">
                  <c:v>0.87828823986133897</c:v>
                </c:pt>
                <c:pt idx="1492">
                  <c:v>0.87823015311311103</c:v>
                </c:pt>
                <c:pt idx="1493">
                  <c:v>0.87820048349172897</c:v>
                </c:pt>
                <c:pt idx="1494">
                  <c:v>0.87816328962769097</c:v>
                </c:pt>
                <c:pt idx="1495">
                  <c:v>0.87811582083805495</c:v>
                </c:pt>
                <c:pt idx="1496">
                  <c:v>0.87799992855603104</c:v>
                </c:pt>
                <c:pt idx="1497">
                  <c:v>0.87798117852271595</c:v>
                </c:pt>
                <c:pt idx="1498">
                  <c:v>0.87794860155802201</c:v>
                </c:pt>
                <c:pt idx="1499">
                  <c:v>0.87793760357093098</c:v>
                </c:pt>
                <c:pt idx="1500">
                  <c:v>0.87792681076090395</c:v>
                </c:pt>
                <c:pt idx="1501">
                  <c:v>0.87791605860419697</c:v>
                </c:pt>
                <c:pt idx="1502">
                  <c:v>0.87788577434913295</c:v>
                </c:pt>
                <c:pt idx="1503">
                  <c:v>0.87780255260885298</c:v>
                </c:pt>
                <c:pt idx="1504">
                  <c:v>0.87779038714072999</c:v>
                </c:pt>
                <c:pt idx="1505">
                  <c:v>0.87775987651881104</c:v>
                </c:pt>
                <c:pt idx="1506">
                  <c:v>0.87769721975963699</c:v>
                </c:pt>
                <c:pt idx="1507">
                  <c:v>0.877664250906802</c:v>
                </c:pt>
                <c:pt idx="1508">
                  <c:v>0.87765328720667501</c:v>
                </c:pt>
                <c:pt idx="1509">
                  <c:v>0.87754094174355601</c:v>
                </c:pt>
                <c:pt idx="1510">
                  <c:v>0.87752794374570198</c:v>
                </c:pt>
                <c:pt idx="1511">
                  <c:v>0.87743364283340597</c:v>
                </c:pt>
                <c:pt idx="1512">
                  <c:v>0.87740342616251099</c:v>
                </c:pt>
                <c:pt idx="1513">
                  <c:v>0.87739202341897704</c:v>
                </c:pt>
                <c:pt idx="1514">
                  <c:v>0.87738115299045405</c:v>
                </c:pt>
                <c:pt idx="1515">
                  <c:v>0.877290055793433</c:v>
                </c:pt>
                <c:pt idx="1516">
                  <c:v>0.87720789056709803</c:v>
                </c:pt>
                <c:pt idx="1517">
                  <c:v>0.87717390172432597</c:v>
                </c:pt>
                <c:pt idx="1518">
                  <c:v>0.87716241949642704</c:v>
                </c:pt>
                <c:pt idx="1519">
                  <c:v>0.87698841843526698</c:v>
                </c:pt>
                <c:pt idx="1520">
                  <c:v>0.87677558957514301</c:v>
                </c:pt>
                <c:pt idx="1521">
                  <c:v>0.87665510564970295</c:v>
                </c:pt>
                <c:pt idx="1522">
                  <c:v>0.87657352220033202</c:v>
                </c:pt>
                <c:pt idx="1523">
                  <c:v>0.87656292578453698</c:v>
                </c:pt>
                <c:pt idx="1524">
                  <c:v>0.87648933159864595</c:v>
                </c:pt>
                <c:pt idx="1525">
                  <c:v>0.87644722208984405</c:v>
                </c:pt>
                <c:pt idx="1526">
                  <c:v>0.87640366897673305</c:v>
                </c:pt>
                <c:pt idx="1527">
                  <c:v>0.87628302194423002</c:v>
                </c:pt>
                <c:pt idx="1528">
                  <c:v>0.87625393288025</c:v>
                </c:pt>
                <c:pt idx="1529">
                  <c:v>0.87596429376545104</c:v>
                </c:pt>
                <c:pt idx="1530">
                  <c:v>0.87579209838110506</c:v>
                </c:pt>
                <c:pt idx="1531">
                  <c:v>0.87570968345410305</c:v>
                </c:pt>
                <c:pt idx="1532">
                  <c:v>0.87565691684687497</c:v>
                </c:pt>
                <c:pt idx="1533">
                  <c:v>0.87557822677778097</c:v>
                </c:pt>
                <c:pt idx="1534">
                  <c:v>0.87530811742356296</c:v>
                </c:pt>
                <c:pt idx="1535">
                  <c:v>0.875221278369398</c:v>
                </c:pt>
                <c:pt idx="1536">
                  <c:v>0.87521329361367195</c:v>
                </c:pt>
                <c:pt idx="1537">
                  <c:v>0.87512905103868099</c:v>
                </c:pt>
                <c:pt idx="1538">
                  <c:v>0.87494170274314398</c:v>
                </c:pt>
                <c:pt idx="1539">
                  <c:v>0.87488356940318301</c:v>
                </c:pt>
                <c:pt idx="1540">
                  <c:v>0.87484906058020395</c:v>
                </c:pt>
                <c:pt idx="1541">
                  <c:v>0.87479479778732305</c:v>
                </c:pt>
                <c:pt idx="1542">
                  <c:v>0.87478307364997598</c:v>
                </c:pt>
                <c:pt idx="1543">
                  <c:v>0.87468894035077105</c:v>
                </c:pt>
                <c:pt idx="1544">
                  <c:v>0.87465750023670397</c:v>
                </c:pt>
                <c:pt idx="1545">
                  <c:v>0.87459948237705598</c:v>
                </c:pt>
                <c:pt idx="1546">
                  <c:v>0.87457080869391302</c:v>
                </c:pt>
                <c:pt idx="1547">
                  <c:v>0.87450010560478897</c:v>
                </c:pt>
                <c:pt idx="1548">
                  <c:v>0.87444392909407798</c:v>
                </c:pt>
                <c:pt idx="1549">
                  <c:v>0.87440433460378397</c:v>
                </c:pt>
                <c:pt idx="1550">
                  <c:v>0.87430089646854703</c:v>
                </c:pt>
                <c:pt idx="1551">
                  <c:v>0.87428915373442695</c:v>
                </c:pt>
                <c:pt idx="1552">
                  <c:v>0.87422321629998201</c:v>
                </c:pt>
                <c:pt idx="1553">
                  <c:v>0.87415866909137196</c:v>
                </c:pt>
                <c:pt idx="1554">
                  <c:v>0.87412395417002198</c:v>
                </c:pt>
                <c:pt idx="1555">
                  <c:v>0.87407286331497402</c:v>
                </c:pt>
                <c:pt idx="1556">
                  <c:v>0.87388800176736303</c:v>
                </c:pt>
                <c:pt idx="1557">
                  <c:v>0.87378021441765497</c:v>
                </c:pt>
                <c:pt idx="1558">
                  <c:v>0.87377057572517203</c:v>
                </c:pt>
                <c:pt idx="1559">
                  <c:v>0.87367627568508599</c:v>
                </c:pt>
                <c:pt idx="1560">
                  <c:v>0.87356954840230505</c:v>
                </c:pt>
                <c:pt idx="1561">
                  <c:v>0.87346563975018299</c:v>
                </c:pt>
                <c:pt idx="1562">
                  <c:v>0.87343160454300695</c:v>
                </c:pt>
                <c:pt idx="1563">
                  <c:v>0.87342101852770204</c:v>
                </c:pt>
                <c:pt idx="1564">
                  <c:v>0.87337641405036903</c:v>
                </c:pt>
                <c:pt idx="1565">
                  <c:v>0.87317208725645301</c:v>
                </c:pt>
                <c:pt idx="1566">
                  <c:v>0.87315060689074597</c:v>
                </c:pt>
                <c:pt idx="1567">
                  <c:v>0.87314339435045696</c:v>
                </c:pt>
                <c:pt idx="1568">
                  <c:v>0.87311092952648095</c:v>
                </c:pt>
                <c:pt idx="1569">
                  <c:v>0.87310201775754503</c:v>
                </c:pt>
                <c:pt idx="1570">
                  <c:v>0.87299001565583001</c:v>
                </c:pt>
                <c:pt idx="1571">
                  <c:v>0.87282206660537498</c:v>
                </c:pt>
                <c:pt idx="1572">
                  <c:v>0.87279311022888195</c:v>
                </c:pt>
                <c:pt idx="1573">
                  <c:v>0.87264215700340997</c:v>
                </c:pt>
                <c:pt idx="1574">
                  <c:v>0.87259574456907996</c:v>
                </c:pt>
                <c:pt idx="1575">
                  <c:v>0.87251773616233597</c:v>
                </c:pt>
                <c:pt idx="1576">
                  <c:v>0.87250210080574597</c:v>
                </c:pt>
                <c:pt idx="1577">
                  <c:v>0.87238203564552497</c:v>
                </c:pt>
                <c:pt idx="1578">
                  <c:v>0.87234236809861299</c:v>
                </c:pt>
                <c:pt idx="1579">
                  <c:v>0.87233112502719301</c:v>
                </c:pt>
                <c:pt idx="1580">
                  <c:v>0.87224005555218098</c:v>
                </c:pt>
                <c:pt idx="1581">
                  <c:v>0.87217397340810499</c:v>
                </c:pt>
                <c:pt idx="1582">
                  <c:v>0.87208987122067705</c:v>
                </c:pt>
                <c:pt idx="1583">
                  <c:v>0.87206923861879604</c:v>
                </c:pt>
                <c:pt idx="1584">
                  <c:v>0.87195753281330302</c:v>
                </c:pt>
                <c:pt idx="1585">
                  <c:v>0.87167899399790905</c:v>
                </c:pt>
                <c:pt idx="1586">
                  <c:v>0.87166363304842398</c:v>
                </c:pt>
                <c:pt idx="1587">
                  <c:v>0.87148041505806695</c:v>
                </c:pt>
                <c:pt idx="1588">
                  <c:v>0.87145280724421603</c:v>
                </c:pt>
                <c:pt idx="1589">
                  <c:v>0.87141516628567395</c:v>
                </c:pt>
                <c:pt idx="1590">
                  <c:v>0.87137379268394</c:v>
                </c:pt>
                <c:pt idx="1591">
                  <c:v>0.87136229555051503</c:v>
                </c:pt>
                <c:pt idx="1592">
                  <c:v>0.87129094103895699</c:v>
                </c:pt>
                <c:pt idx="1593">
                  <c:v>0.87118397777874501</c:v>
                </c:pt>
                <c:pt idx="1594">
                  <c:v>0.87114003587569</c:v>
                </c:pt>
                <c:pt idx="1595">
                  <c:v>0.87098456588756501</c:v>
                </c:pt>
                <c:pt idx="1596">
                  <c:v>0.87093221746351301</c:v>
                </c:pt>
                <c:pt idx="1597">
                  <c:v>0.87080299678587103</c:v>
                </c:pt>
                <c:pt idx="1598">
                  <c:v>0.87072805097791295</c:v>
                </c:pt>
                <c:pt idx="1599">
                  <c:v>0.87071574553402598</c:v>
                </c:pt>
                <c:pt idx="1600">
                  <c:v>0.87064451279747301</c:v>
                </c:pt>
                <c:pt idx="1601">
                  <c:v>0.87056039338379299</c:v>
                </c:pt>
                <c:pt idx="1602">
                  <c:v>0.87054998507266501</c:v>
                </c:pt>
                <c:pt idx="1603">
                  <c:v>0.87053557574524498</c:v>
                </c:pt>
                <c:pt idx="1604">
                  <c:v>0.87051962020535201</c:v>
                </c:pt>
                <c:pt idx="1605">
                  <c:v>0.87048475190617602</c:v>
                </c:pt>
                <c:pt idx="1606">
                  <c:v>0.87043384473243501</c:v>
                </c:pt>
                <c:pt idx="1607">
                  <c:v>0.87040374426644396</c:v>
                </c:pt>
                <c:pt idx="1608">
                  <c:v>0.87036372617848601</c:v>
                </c:pt>
                <c:pt idx="1609">
                  <c:v>0.87033005818501097</c:v>
                </c:pt>
                <c:pt idx="1610">
                  <c:v>0.87031879800826695</c:v>
                </c:pt>
                <c:pt idx="1611">
                  <c:v>0.87024635221719504</c:v>
                </c:pt>
                <c:pt idx="1612">
                  <c:v>0.87023326481844299</c:v>
                </c:pt>
                <c:pt idx="1613">
                  <c:v>0.87021990627317702</c:v>
                </c:pt>
                <c:pt idx="1614">
                  <c:v>0.870209048336133</c:v>
                </c:pt>
                <c:pt idx="1615">
                  <c:v>0.87019879864026695</c:v>
                </c:pt>
                <c:pt idx="1616">
                  <c:v>0.87018795498894597</c:v>
                </c:pt>
                <c:pt idx="1617">
                  <c:v>0.87017711134246001</c:v>
                </c:pt>
                <c:pt idx="1618">
                  <c:v>0.87016793387146296</c:v>
                </c:pt>
                <c:pt idx="1619">
                  <c:v>0.87014904609657695</c:v>
                </c:pt>
                <c:pt idx="1620">
                  <c:v>0.87011417634099097</c:v>
                </c:pt>
                <c:pt idx="1621">
                  <c:v>0.87008845756354103</c:v>
                </c:pt>
                <c:pt idx="1622">
                  <c:v>0.87007309070073602</c:v>
                </c:pt>
                <c:pt idx="1623">
                  <c:v>0.86999079442257798</c:v>
                </c:pt>
                <c:pt idx="1624">
                  <c:v>0.86994631551183599</c:v>
                </c:pt>
                <c:pt idx="1625">
                  <c:v>0.86992952521914202</c:v>
                </c:pt>
                <c:pt idx="1626">
                  <c:v>0.86988482095502895</c:v>
                </c:pt>
                <c:pt idx="1627">
                  <c:v>0.869873350652411</c:v>
                </c:pt>
                <c:pt idx="1628">
                  <c:v>0.869610977846484</c:v>
                </c:pt>
                <c:pt idx="1629">
                  <c:v>0.86957829601905101</c:v>
                </c:pt>
                <c:pt idx="1630">
                  <c:v>0.86955245685194105</c:v>
                </c:pt>
                <c:pt idx="1631">
                  <c:v>0.86943183611886399</c:v>
                </c:pt>
                <c:pt idx="1632">
                  <c:v>0.86930952052644705</c:v>
                </c:pt>
                <c:pt idx="1633">
                  <c:v>0.86927962516450696</c:v>
                </c:pt>
                <c:pt idx="1634">
                  <c:v>0.86925082119225805</c:v>
                </c:pt>
                <c:pt idx="1635">
                  <c:v>0.86917392862523402</c:v>
                </c:pt>
                <c:pt idx="1636">
                  <c:v>0.86914303917668501</c:v>
                </c:pt>
                <c:pt idx="1637">
                  <c:v>0.86896290667221998</c:v>
                </c:pt>
                <c:pt idx="1638">
                  <c:v>0.86893998003452999</c:v>
                </c:pt>
                <c:pt idx="1639">
                  <c:v>0.86889191670215504</c:v>
                </c:pt>
                <c:pt idx="1640">
                  <c:v>0.86879259215648696</c:v>
                </c:pt>
                <c:pt idx="1641">
                  <c:v>0.86863290852480202</c:v>
                </c:pt>
                <c:pt idx="1642">
                  <c:v>0.86861848610175796</c:v>
                </c:pt>
                <c:pt idx="1643">
                  <c:v>0.86856510284741095</c:v>
                </c:pt>
                <c:pt idx="1644">
                  <c:v>0.86855343702861298</c:v>
                </c:pt>
                <c:pt idx="1645">
                  <c:v>0.86854252158995604</c:v>
                </c:pt>
                <c:pt idx="1646">
                  <c:v>0.86845271070193097</c:v>
                </c:pt>
                <c:pt idx="1647">
                  <c:v>0.86817761040535602</c:v>
                </c:pt>
                <c:pt idx="1648">
                  <c:v>0.86816496586495695</c:v>
                </c:pt>
                <c:pt idx="1649">
                  <c:v>0.86813171094212505</c:v>
                </c:pt>
                <c:pt idx="1650">
                  <c:v>0.86806944890795901</c:v>
                </c:pt>
                <c:pt idx="1651">
                  <c:v>0.86805772264647496</c:v>
                </c:pt>
                <c:pt idx="1652">
                  <c:v>0.86801508672946504</c:v>
                </c:pt>
                <c:pt idx="1653">
                  <c:v>0.86798423819386905</c:v>
                </c:pt>
                <c:pt idx="1654">
                  <c:v>0.86797110550213696</c:v>
                </c:pt>
                <c:pt idx="1655">
                  <c:v>0.86795465585380105</c:v>
                </c:pt>
                <c:pt idx="1656">
                  <c:v>0.86791499458508903</c:v>
                </c:pt>
                <c:pt idx="1657">
                  <c:v>0.86788444322129898</c:v>
                </c:pt>
                <c:pt idx="1658">
                  <c:v>0.86776361893339704</c:v>
                </c:pt>
                <c:pt idx="1659">
                  <c:v>0.86766047470180896</c:v>
                </c:pt>
                <c:pt idx="1660">
                  <c:v>0.86747084209118597</c:v>
                </c:pt>
                <c:pt idx="1661">
                  <c:v>0.86745290315064605</c:v>
                </c:pt>
                <c:pt idx="1662">
                  <c:v>0.86744172903878003</c:v>
                </c:pt>
                <c:pt idx="1663">
                  <c:v>0.86737793669807906</c:v>
                </c:pt>
                <c:pt idx="1664">
                  <c:v>0.86728023939878296</c:v>
                </c:pt>
                <c:pt idx="1665">
                  <c:v>0.86723437482280896</c:v>
                </c:pt>
                <c:pt idx="1666">
                  <c:v>0.86713616785023095</c:v>
                </c:pt>
                <c:pt idx="1667">
                  <c:v>0.867127305210181</c:v>
                </c:pt>
                <c:pt idx="1668">
                  <c:v>0.86709493814756</c:v>
                </c:pt>
                <c:pt idx="1669">
                  <c:v>0.86703431769980699</c:v>
                </c:pt>
                <c:pt idx="1670">
                  <c:v>0.866967064042932</c:v>
                </c:pt>
                <c:pt idx="1671">
                  <c:v>0.86687817401937495</c:v>
                </c:pt>
                <c:pt idx="1672">
                  <c:v>0.86686735584504604</c:v>
                </c:pt>
                <c:pt idx="1673">
                  <c:v>0.86681727822245103</c:v>
                </c:pt>
                <c:pt idx="1674">
                  <c:v>0.86677940131965403</c:v>
                </c:pt>
                <c:pt idx="1675">
                  <c:v>0.86676815014902497</c:v>
                </c:pt>
                <c:pt idx="1676">
                  <c:v>0.86663387261691405</c:v>
                </c:pt>
                <c:pt idx="1677">
                  <c:v>0.86662010387366195</c:v>
                </c:pt>
                <c:pt idx="1678">
                  <c:v>0.86658082001535996</c:v>
                </c:pt>
                <c:pt idx="1679">
                  <c:v>0.86654962759476295</c:v>
                </c:pt>
                <c:pt idx="1680">
                  <c:v>0.866538360790573</c:v>
                </c:pt>
                <c:pt idx="1681">
                  <c:v>0.866507211352464</c:v>
                </c:pt>
                <c:pt idx="1682">
                  <c:v>0.86643567973101698</c:v>
                </c:pt>
                <c:pt idx="1683">
                  <c:v>0.86637800913329399</c:v>
                </c:pt>
                <c:pt idx="1684">
                  <c:v>0.866304624337076</c:v>
                </c:pt>
                <c:pt idx="1685">
                  <c:v>0.86621367388214698</c:v>
                </c:pt>
                <c:pt idx="1686">
                  <c:v>0.86611495828954799</c:v>
                </c:pt>
                <c:pt idx="1687">
                  <c:v>0.865988682877325</c:v>
                </c:pt>
                <c:pt idx="1688">
                  <c:v>0.86594655349590599</c:v>
                </c:pt>
                <c:pt idx="1689">
                  <c:v>0.86587831345333</c:v>
                </c:pt>
                <c:pt idx="1690">
                  <c:v>0.86576278745879998</c:v>
                </c:pt>
                <c:pt idx="1691">
                  <c:v>0.86574930919260595</c:v>
                </c:pt>
                <c:pt idx="1692">
                  <c:v>0.86571372553924597</c:v>
                </c:pt>
                <c:pt idx="1693">
                  <c:v>0.865528896799164</c:v>
                </c:pt>
                <c:pt idx="1694">
                  <c:v>0.86551445297077201</c:v>
                </c:pt>
                <c:pt idx="1695">
                  <c:v>0.86547984284650803</c:v>
                </c:pt>
                <c:pt idx="1696">
                  <c:v>0.86539939077880901</c:v>
                </c:pt>
                <c:pt idx="1697">
                  <c:v>0.86538249920844201</c:v>
                </c:pt>
                <c:pt idx="1698">
                  <c:v>0.86529448776705398</c:v>
                </c:pt>
                <c:pt idx="1699">
                  <c:v>0.86523797175927097</c:v>
                </c:pt>
                <c:pt idx="1700">
                  <c:v>0.865184388912979</c:v>
                </c:pt>
                <c:pt idx="1701">
                  <c:v>0.86517728958687801</c:v>
                </c:pt>
                <c:pt idx="1702">
                  <c:v>0.86516740256695501</c:v>
                </c:pt>
                <c:pt idx="1703">
                  <c:v>0.86512059777823103</c:v>
                </c:pt>
                <c:pt idx="1704">
                  <c:v>0.86509352025989295</c:v>
                </c:pt>
                <c:pt idx="1705">
                  <c:v>0.86508230663992003</c:v>
                </c:pt>
                <c:pt idx="1706">
                  <c:v>0.86503582450958105</c:v>
                </c:pt>
                <c:pt idx="1707">
                  <c:v>0.86497529139087903</c:v>
                </c:pt>
                <c:pt idx="1708">
                  <c:v>0.86488565496386605</c:v>
                </c:pt>
                <c:pt idx="1709">
                  <c:v>0.86475325053765895</c:v>
                </c:pt>
                <c:pt idx="1710">
                  <c:v>0.86469519307383502</c:v>
                </c:pt>
                <c:pt idx="1711">
                  <c:v>0.86468278952647504</c:v>
                </c:pt>
                <c:pt idx="1712">
                  <c:v>0.86459902690403201</c:v>
                </c:pt>
                <c:pt idx="1713">
                  <c:v>0.86452023752040497</c:v>
                </c:pt>
                <c:pt idx="1714">
                  <c:v>0.86450806103904498</c:v>
                </c:pt>
                <c:pt idx="1715">
                  <c:v>0.86441935870583597</c:v>
                </c:pt>
                <c:pt idx="1716">
                  <c:v>0.86436232787421996</c:v>
                </c:pt>
                <c:pt idx="1717">
                  <c:v>0.86421042919811397</c:v>
                </c:pt>
                <c:pt idx="1718">
                  <c:v>0.86409262208030202</c:v>
                </c:pt>
                <c:pt idx="1719">
                  <c:v>0.86390330035699803</c:v>
                </c:pt>
                <c:pt idx="1720">
                  <c:v>0.86386318232873904</c:v>
                </c:pt>
                <c:pt idx="1721">
                  <c:v>0.86377233191857805</c:v>
                </c:pt>
                <c:pt idx="1722">
                  <c:v>0.86374576279206305</c:v>
                </c:pt>
                <c:pt idx="1723">
                  <c:v>0.86373585618696902</c:v>
                </c:pt>
                <c:pt idx="1724">
                  <c:v>0.86365106520526502</c:v>
                </c:pt>
                <c:pt idx="1725">
                  <c:v>0.86363962801212102</c:v>
                </c:pt>
                <c:pt idx="1726">
                  <c:v>0.86346719251530801</c:v>
                </c:pt>
                <c:pt idx="1727">
                  <c:v>0.86333840492117997</c:v>
                </c:pt>
                <c:pt idx="1728">
                  <c:v>0.86326191435031796</c:v>
                </c:pt>
                <c:pt idx="1729">
                  <c:v>0.86317858215533005</c:v>
                </c:pt>
                <c:pt idx="1730">
                  <c:v>0.86313638812344795</c:v>
                </c:pt>
                <c:pt idx="1731">
                  <c:v>0.86301346979690496</c:v>
                </c:pt>
                <c:pt idx="1732">
                  <c:v>0.86298891671142897</c:v>
                </c:pt>
                <c:pt idx="1733">
                  <c:v>0.86297637668712102</c:v>
                </c:pt>
                <c:pt idx="1734">
                  <c:v>0.86288298797645901</c:v>
                </c:pt>
                <c:pt idx="1735">
                  <c:v>0.86272017355580399</c:v>
                </c:pt>
                <c:pt idx="1736">
                  <c:v>0.86268779844235999</c:v>
                </c:pt>
                <c:pt idx="1737">
                  <c:v>0.86263302957091303</c:v>
                </c:pt>
                <c:pt idx="1738">
                  <c:v>0.86262464153715401</c:v>
                </c:pt>
                <c:pt idx="1739">
                  <c:v>0.86256869048834495</c:v>
                </c:pt>
                <c:pt idx="1740">
                  <c:v>0.86251510900440298</c:v>
                </c:pt>
                <c:pt idx="1741">
                  <c:v>0.86244066588149504</c:v>
                </c:pt>
                <c:pt idx="1742">
                  <c:v>0.86234950810241096</c:v>
                </c:pt>
                <c:pt idx="1743">
                  <c:v>0.86229394478533905</c:v>
                </c:pt>
                <c:pt idx="1744">
                  <c:v>0.862282088314692</c:v>
                </c:pt>
                <c:pt idx="1745">
                  <c:v>0.86222895336782002</c:v>
                </c:pt>
                <c:pt idx="1746">
                  <c:v>0.86219684805320096</c:v>
                </c:pt>
                <c:pt idx="1747">
                  <c:v>0.86218575320825896</c:v>
                </c:pt>
                <c:pt idx="1748">
                  <c:v>0.86217572812975296</c:v>
                </c:pt>
                <c:pt idx="1749">
                  <c:v>0.86187861656894904</c:v>
                </c:pt>
                <c:pt idx="1750">
                  <c:v>0.86187000863441199</c:v>
                </c:pt>
                <c:pt idx="1751">
                  <c:v>0.86179250662221696</c:v>
                </c:pt>
                <c:pt idx="1752">
                  <c:v>0.86169004881422695</c:v>
                </c:pt>
                <c:pt idx="1753">
                  <c:v>0.86161509619619503</c:v>
                </c:pt>
                <c:pt idx="1754">
                  <c:v>0.861602506591582</c:v>
                </c:pt>
                <c:pt idx="1755">
                  <c:v>0.86152136861337003</c:v>
                </c:pt>
                <c:pt idx="1756">
                  <c:v>0.86149548469901804</c:v>
                </c:pt>
                <c:pt idx="1757">
                  <c:v>0.86148419185640301</c:v>
                </c:pt>
                <c:pt idx="1758">
                  <c:v>0.86141691915109797</c:v>
                </c:pt>
                <c:pt idx="1759">
                  <c:v>0.86140487225794304</c:v>
                </c:pt>
                <c:pt idx="1760">
                  <c:v>0.86137425036331405</c:v>
                </c:pt>
                <c:pt idx="1761">
                  <c:v>0.86131992198334795</c:v>
                </c:pt>
                <c:pt idx="1762">
                  <c:v>0.861142258643676</c:v>
                </c:pt>
                <c:pt idx="1763">
                  <c:v>0.86113417145835802</c:v>
                </c:pt>
                <c:pt idx="1764">
                  <c:v>0.86109276258448098</c:v>
                </c:pt>
                <c:pt idx="1765">
                  <c:v>0.86106940285162203</c:v>
                </c:pt>
                <c:pt idx="1766">
                  <c:v>0.86104260434667101</c:v>
                </c:pt>
                <c:pt idx="1767">
                  <c:v>0.86103136819449899</c:v>
                </c:pt>
                <c:pt idx="1768">
                  <c:v>0.86102053689232105</c:v>
                </c:pt>
                <c:pt idx="1769">
                  <c:v>0.86096991883193197</c:v>
                </c:pt>
                <c:pt idx="1770">
                  <c:v>0.86090068845385503</c:v>
                </c:pt>
                <c:pt idx="1771">
                  <c:v>0.86085254795717503</c:v>
                </c:pt>
                <c:pt idx="1772">
                  <c:v>0.86067896393557097</c:v>
                </c:pt>
                <c:pt idx="1773">
                  <c:v>0.86051281432175297</c:v>
                </c:pt>
                <c:pt idx="1774">
                  <c:v>0.86044528719714397</c:v>
                </c:pt>
                <c:pt idx="1775">
                  <c:v>0.860396037218498</c:v>
                </c:pt>
                <c:pt idx="1776">
                  <c:v>0.86037489420706303</c:v>
                </c:pt>
                <c:pt idx="1777">
                  <c:v>0.86036366458159297</c:v>
                </c:pt>
                <c:pt idx="1778">
                  <c:v>0.86031038438319996</c:v>
                </c:pt>
                <c:pt idx="1779">
                  <c:v>0.86029856108861302</c:v>
                </c:pt>
                <c:pt idx="1780">
                  <c:v>0.86025748519291501</c:v>
                </c:pt>
                <c:pt idx="1781">
                  <c:v>0.86018553118637398</c:v>
                </c:pt>
                <c:pt idx="1782">
                  <c:v>0.86009844895203902</c:v>
                </c:pt>
                <c:pt idx="1783">
                  <c:v>0.86008629205958598</c:v>
                </c:pt>
                <c:pt idx="1784">
                  <c:v>0.85994427547135199</c:v>
                </c:pt>
                <c:pt idx="1785">
                  <c:v>0.85989303732427802</c:v>
                </c:pt>
                <c:pt idx="1786">
                  <c:v>0.85988196452774801</c:v>
                </c:pt>
                <c:pt idx="1787">
                  <c:v>0.85982697802840302</c:v>
                </c:pt>
                <c:pt idx="1788">
                  <c:v>0.85981513350939598</c:v>
                </c:pt>
                <c:pt idx="1789">
                  <c:v>0.85980418965484995</c:v>
                </c:pt>
                <c:pt idx="1790">
                  <c:v>0.85979341581880597</c:v>
                </c:pt>
                <c:pt idx="1791">
                  <c:v>0.85970537303981398</c:v>
                </c:pt>
                <c:pt idx="1792">
                  <c:v>0.85962925856593297</c:v>
                </c:pt>
                <c:pt idx="1793">
                  <c:v>0.85952286568862502</c:v>
                </c:pt>
                <c:pt idx="1794">
                  <c:v>0.85942222920512601</c:v>
                </c:pt>
                <c:pt idx="1795">
                  <c:v>0.85931264361343096</c:v>
                </c:pt>
                <c:pt idx="1796">
                  <c:v>0.85930262710939098</c:v>
                </c:pt>
                <c:pt idx="1797">
                  <c:v>0.85916526397689996</c:v>
                </c:pt>
                <c:pt idx="1798">
                  <c:v>0.85898986560766599</c:v>
                </c:pt>
                <c:pt idx="1799">
                  <c:v>0.85897252855565798</c:v>
                </c:pt>
                <c:pt idx="1800">
                  <c:v>0.85894735106779196</c:v>
                </c:pt>
                <c:pt idx="1801">
                  <c:v>0.85890740178883096</c:v>
                </c:pt>
                <c:pt idx="1802">
                  <c:v>0.85889608544094398</c:v>
                </c:pt>
                <c:pt idx="1803">
                  <c:v>0.85886593342865303</c:v>
                </c:pt>
                <c:pt idx="1804">
                  <c:v>0.85876790820620796</c:v>
                </c:pt>
                <c:pt idx="1805">
                  <c:v>0.85872531482692505</c:v>
                </c:pt>
                <c:pt idx="1806">
                  <c:v>0.85863609898791604</c:v>
                </c:pt>
                <c:pt idx="1807">
                  <c:v>0.858601506314708</c:v>
                </c:pt>
                <c:pt idx="1808">
                  <c:v>0.85854785346527995</c:v>
                </c:pt>
                <c:pt idx="1809">
                  <c:v>0.85853604780752402</c:v>
                </c:pt>
                <c:pt idx="1810">
                  <c:v>0.858423014708106</c:v>
                </c:pt>
                <c:pt idx="1811">
                  <c:v>0.85835108958411099</c:v>
                </c:pt>
                <c:pt idx="1812">
                  <c:v>0.85827158099793199</c:v>
                </c:pt>
                <c:pt idx="1813">
                  <c:v>0.85825927876700703</c:v>
                </c:pt>
                <c:pt idx="1814">
                  <c:v>0.85818602705745395</c:v>
                </c:pt>
                <c:pt idx="1815">
                  <c:v>0.85807880254067104</c:v>
                </c:pt>
                <c:pt idx="1816">
                  <c:v>0.85802068115791896</c:v>
                </c:pt>
                <c:pt idx="1817">
                  <c:v>0.85772157735482502</c:v>
                </c:pt>
                <c:pt idx="1818">
                  <c:v>0.85770313422928601</c:v>
                </c:pt>
                <c:pt idx="1819">
                  <c:v>0.85754617617916395</c:v>
                </c:pt>
                <c:pt idx="1820">
                  <c:v>0.85736830484649396</c:v>
                </c:pt>
                <c:pt idx="1821">
                  <c:v>0.85727831546931599</c:v>
                </c:pt>
                <c:pt idx="1822">
                  <c:v>0.85717277208131004</c:v>
                </c:pt>
                <c:pt idx="1823">
                  <c:v>0.85714576745447002</c:v>
                </c:pt>
                <c:pt idx="1824">
                  <c:v>0.85707295815501705</c:v>
                </c:pt>
                <c:pt idx="1825">
                  <c:v>0.85701142523552698</c:v>
                </c:pt>
                <c:pt idx="1826">
                  <c:v>0.85691842692672404</c:v>
                </c:pt>
                <c:pt idx="1827">
                  <c:v>0.85685917778429699</c:v>
                </c:pt>
                <c:pt idx="1828">
                  <c:v>0.85681718317490696</c:v>
                </c:pt>
                <c:pt idx="1829">
                  <c:v>0.85674782043671704</c:v>
                </c:pt>
                <c:pt idx="1830">
                  <c:v>0.85664261605805103</c:v>
                </c:pt>
                <c:pt idx="1831">
                  <c:v>0.85655825798259799</c:v>
                </c:pt>
                <c:pt idx="1832">
                  <c:v>0.85653767315723806</c:v>
                </c:pt>
                <c:pt idx="1833">
                  <c:v>0.85652738111263305</c:v>
                </c:pt>
                <c:pt idx="1834">
                  <c:v>0.85650508143015003</c:v>
                </c:pt>
                <c:pt idx="1835">
                  <c:v>0.85647826312011499</c:v>
                </c:pt>
                <c:pt idx="1836">
                  <c:v>0.85626815605758</c:v>
                </c:pt>
                <c:pt idx="1837">
                  <c:v>0.85612601796064303</c:v>
                </c:pt>
                <c:pt idx="1838">
                  <c:v>0.85601634336842403</c:v>
                </c:pt>
                <c:pt idx="1839">
                  <c:v>0.85591917401197903</c:v>
                </c:pt>
                <c:pt idx="1840">
                  <c:v>0.85587964541212402</c:v>
                </c:pt>
                <c:pt idx="1841">
                  <c:v>0.85569359874226103</c:v>
                </c:pt>
                <c:pt idx="1842">
                  <c:v>0.85564823872089502</c:v>
                </c:pt>
                <c:pt idx="1843">
                  <c:v>0.85563679754168298</c:v>
                </c:pt>
                <c:pt idx="1844">
                  <c:v>0.85558757622039106</c:v>
                </c:pt>
                <c:pt idx="1845">
                  <c:v>0.85557606549942899</c:v>
                </c:pt>
                <c:pt idx="1846">
                  <c:v>0.85551148193447302</c:v>
                </c:pt>
                <c:pt idx="1847">
                  <c:v>0.85545550226638301</c:v>
                </c:pt>
                <c:pt idx="1848">
                  <c:v>0.85543434541669705</c:v>
                </c:pt>
                <c:pt idx="1849">
                  <c:v>0.85536531250916603</c:v>
                </c:pt>
                <c:pt idx="1850">
                  <c:v>0.85527898017732795</c:v>
                </c:pt>
                <c:pt idx="1851">
                  <c:v>0.85520059260178705</c:v>
                </c:pt>
                <c:pt idx="1852">
                  <c:v>0.85509865033392596</c:v>
                </c:pt>
                <c:pt idx="1853">
                  <c:v>0.85508866363274205</c:v>
                </c:pt>
                <c:pt idx="1854">
                  <c:v>0.85507809098492205</c:v>
                </c:pt>
                <c:pt idx="1855">
                  <c:v>0.85506739088755801</c:v>
                </c:pt>
                <c:pt idx="1856">
                  <c:v>0.85497682837410405</c:v>
                </c:pt>
                <c:pt idx="1857">
                  <c:v>0.85493203389572703</c:v>
                </c:pt>
                <c:pt idx="1858">
                  <c:v>0.85485697483527201</c:v>
                </c:pt>
                <c:pt idx="1859">
                  <c:v>0.85480035943557198</c:v>
                </c:pt>
                <c:pt idx="1860">
                  <c:v>0.85478833019504996</c:v>
                </c:pt>
                <c:pt idx="1861">
                  <c:v>0.85474401116232002</c:v>
                </c:pt>
                <c:pt idx="1862">
                  <c:v>0.85467815573213501</c:v>
                </c:pt>
                <c:pt idx="1863">
                  <c:v>0.85464689115791703</c:v>
                </c:pt>
                <c:pt idx="1864">
                  <c:v>0.85463606967150196</c:v>
                </c:pt>
                <c:pt idx="1865">
                  <c:v>0.854502886155321</c:v>
                </c:pt>
                <c:pt idx="1866">
                  <c:v>0.85432339574791405</c:v>
                </c:pt>
                <c:pt idx="1867">
                  <c:v>0.85403353292166295</c:v>
                </c:pt>
                <c:pt idx="1868">
                  <c:v>0.85391774518574703</c:v>
                </c:pt>
                <c:pt idx="1869">
                  <c:v>0.85390784128355202</c:v>
                </c:pt>
                <c:pt idx="1870">
                  <c:v>0.85384127959731904</c:v>
                </c:pt>
                <c:pt idx="1871">
                  <c:v>0.85367935609534396</c:v>
                </c:pt>
                <c:pt idx="1872">
                  <c:v>0.85365689676124401</c:v>
                </c:pt>
                <c:pt idx="1873">
                  <c:v>0.85361595273614199</c:v>
                </c:pt>
                <c:pt idx="1874">
                  <c:v>0.85352799393552603</c:v>
                </c:pt>
                <c:pt idx="1875">
                  <c:v>0.85346920612338395</c:v>
                </c:pt>
                <c:pt idx="1876">
                  <c:v>0.85342690773465302</c:v>
                </c:pt>
                <c:pt idx="1877">
                  <c:v>0.85339896951162997</c:v>
                </c:pt>
                <c:pt idx="1878">
                  <c:v>0.85325886846451104</c:v>
                </c:pt>
                <c:pt idx="1879">
                  <c:v>0.85324989181318001</c:v>
                </c:pt>
                <c:pt idx="1880">
                  <c:v>0.853192091927375</c:v>
                </c:pt>
                <c:pt idx="1881">
                  <c:v>0.85318174167070704</c:v>
                </c:pt>
                <c:pt idx="1882">
                  <c:v>0.853132861717258</c:v>
                </c:pt>
                <c:pt idx="1883">
                  <c:v>0.853060123148217</c:v>
                </c:pt>
                <c:pt idx="1884">
                  <c:v>0.85305024950224795</c:v>
                </c:pt>
                <c:pt idx="1885">
                  <c:v>0.85303968559833598</c:v>
                </c:pt>
                <c:pt idx="1886">
                  <c:v>0.85297419903350302</c:v>
                </c:pt>
                <c:pt idx="1887">
                  <c:v>0.85295792128411396</c:v>
                </c:pt>
                <c:pt idx="1888">
                  <c:v>0.85293360324758605</c:v>
                </c:pt>
                <c:pt idx="1889">
                  <c:v>0.85291702517448598</c:v>
                </c:pt>
                <c:pt idx="1890">
                  <c:v>0.85282379996772895</c:v>
                </c:pt>
                <c:pt idx="1891">
                  <c:v>0.85281840442847201</c:v>
                </c:pt>
                <c:pt idx="1892">
                  <c:v>0.85268348946542005</c:v>
                </c:pt>
                <c:pt idx="1893">
                  <c:v>0.85267324062593597</c:v>
                </c:pt>
                <c:pt idx="1894">
                  <c:v>0.85266337143791604</c:v>
                </c:pt>
                <c:pt idx="1895">
                  <c:v>0.85255819012894096</c:v>
                </c:pt>
                <c:pt idx="1896">
                  <c:v>0.85244987400241301</c:v>
                </c:pt>
                <c:pt idx="1897">
                  <c:v>0.85243707477429997</c:v>
                </c:pt>
                <c:pt idx="1898">
                  <c:v>0.85240083939078903</c:v>
                </c:pt>
                <c:pt idx="1899">
                  <c:v>0.85232812179144601</c:v>
                </c:pt>
                <c:pt idx="1900">
                  <c:v>0.85230402508385605</c:v>
                </c:pt>
                <c:pt idx="1901">
                  <c:v>0.85223428125372402</c:v>
                </c:pt>
                <c:pt idx="1902">
                  <c:v>0.85207321751992204</c:v>
                </c:pt>
                <c:pt idx="1903">
                  <c:v>0.85204558094077298</c:v>
                </c:pt>
                <c:pt idx="1904">
                  <c:v>0.85199050567288703</c:v>
                </c:pt>
                <c:pt idx="1905">
                  <c:v>0.85197927997656997</c:v>
                </c:pt>
                <c:pt idx="1906">
                  <c:v>0.851820302428271</c:v>
                </c:pt>
                <c:pt idx="1907">
                  <c:v>0.85179185073873598</c:v>
                </c:pt>
                <c:pt idx="1908">
                  <c:v>0.85174287659839099</c:v>
                </c:pt>
                <c:pt idx="1909">
                  <c:v>0.85166451244136598</c:v>
                </c:pt>
                <c:pt idx="1910">
                  <c:v>0.85165396177306096</c:v>
                </c:pt>
                <c:pt idx="1911">
                  <c:v>0.85144371687781895</c:v>
                </c:pt>
                <c:pt idx="1912">
                  <c:v>0.85139445553896498</c:v>
                </c:pt>
                <c:pt idx="1913">
                  <c:v>0.85132539980376798</c:v>
                </c:pt>
                <c:pt idx="1914">
                  <c:v>0.85115177221697003</c:v>
                </c:pt>
                <c:pt idx="1915">
                  <c:v>0.85113696972364705</c:v>
                </c:pt>
                <c:pt idx="1916">
                  <c:v>0.85110397643348901</c:v>
                </c:pt>
                <c:pt idx="1917">
                  <c:v>0.85102536214386904</c:v>
                </c:pt>
                <c:pt idx="1918">
                  <c:v>0.850929219725855</c:v>
                </c:pt>
                <c:pt idx="1919">
                  <c:v>0.85064388612420305</c:v>
                </c:pt>
                <c:pt idx="1920">
                  <c:v>0.85059447868263705</c:v>
                </c:pt>
                <c:pt idx="1921">
                  <c:v>0.85052838801366304</c:v>
                </c:pt>
                <c:pt idx="1922">
                  <c:v>0.85047756155363596</c:v>
                </c:pt>
                <c:pt idx="1923">
                  <c:v>0.85033882315838905</c:v>
                </c:pt>
                <c:pt idx="1924">
                  <c:v>0.85024151446677798</c:v>
                </c:pt>
                <c:pt idx="1925">
                  <c:v>0.85003828532361003</c:v>
                </c:pt>
                <c:pt idx="1926">
                  <c:v>0.84982174617706097</c:v>
                </c:pt>
                <c:pt idx="1927">
                  <c:v>0.849638239486733</c:v>
                </c:pt>
                <c:pt idx="1928">
                  <c:v>0.84961126159015599</c:v>
                </c:pt>
                <c:pt idx="1929">
                  <c:v>0.84958159863504801</c:v>
                </c:pt>
                <c:pt idx="1930">
                  <c:v>0.84953204965689899</c:v>
                </c:pt>
                <c:pt idx="1931">
                  <c:v>0.84945405239863503</c:v>
                </c:pt>
                <c:pt idx="1932">
                  <c:v>0.84939897494238004</c:v>
                </c:pt>
                <c:pt idx="1933">
                  <c:v>0.849315333645284</c:v>
                </c:pt>
                <c:pt idx="1934">
                  <c:v>0.84930456483910599</c:v>
                </c:pt>
                <c:pt idx="1935">
                  <c:v>0.84929383102909495</c:v>
                </c:pt>
                <c:pt idx="1936">
                  <c:v>0.84907903615114599</c:v>
                </c:pt>
                <c:pt idx="1937">
                  <c:v>0.84903918483582597</c:v>
                </c:pt>
                <c:pt idx="1938">
                  <c:v>0.84895350952175797</c:v>
                </c:pt>
                <c:pt idx="1939">
                  <c:v>0.84894118274211405</c:v>
                </c:pt>
                <c:pt idx="1940">
                  <c:v>0.84867675574244605</c:v>
                </c:pt>
                <c:pt idx="1941">
                  <c:v>0.84848640890251104</c:v>
                </c:pt>
                <c:pt idx="1942">
                  <c:v>0.84847142517417296</c:v>
                </c:pt>
                <c:pt idx="1943">
                  <c:v>0.848271113219077</c:v>
                </c:pt>
                <c:pt idx="1944">
                  <c:v>0.84820447802287902</c:v>
                </c:pt>
                <c:pt idx="1945">
                  <c:v>0.84809267589697102</c:v>
                </c:pt>
                <c:pt idx="1946">
                  <c:v>0.84806513648625204</c:v>
                </c:pt>
                <c:pt idx="1947">
                  <c:v>0.84791654003925498</c:v>
                </c:pt>
                <c:pt idx="1948">
                  <c:v>0.84788252277088505</c:v>
                </c:pt>
                <c:pt idx="1949">
                  <c:v>0.84783492198346799</c:v>
                </c:pt>
                <c:pt idx="1950">
                  <c:v>0.84771333725950104</c:v>
                </c:pt>
                <c:pt idx="1951">
                  <c:v>0.847637851405322</c:v>
                </c:pt>
                <c:pt idx="1952">
                  <c:v>0.84762605812111502</c:v>
                </c:pt>
                <c:pt idx="1953">
                  <c:v>0.84759176904216504</c:v>
                </c:pt>
                <c:pt idx="1954">
                  <c:v>0.84752707913365799</c:v>
                </c:pt>
                <c:pt idx="1955">
                  <c:v>0.84751526730040705</c:v>
                </c:pt>
                <c:pt idx="1956">
                  <c:v>0.84740679640536298</c:v>
                </c:pt>
                <c:pt idx="1957">
                  <c:v>0.84731341170362895</c:v>
                </c:pt>
                <c:pt idx="1958">
                  <c:v>0.84728582373561401</c:v>
                </c:pt>
                <c:pt idx="1959">
                  <c:v>0.84714659802132497</c:v>
                </c:pt>
                <c:pt idx="1960">
                  <c:v>0.847064158877053</c:v>
                </c:pt>
                <c:pt idx="1961">
                  <c:v>0.84698101516253099</c:v>
                </c:pt>
                <c:pt idx="1962">
                  <c:v>0.84690281096359898</c:v>
                </c:pt>
                <c:pt idx="1963">
                  <c:v>0.84673658303976296</c:v>
                </c:pt>
                <c:pt idx="1964">
                  <c:v>0.84651823605751697</c:v>
                </c:pt>
                <c:pt idx="1965">
                  <c:v>0.84636888881478101</c:v>
                </c:pt>
                <c:pt idx="1966">
                  <c:v>0.84631064339886697</c:v>
                </c:pt>
                <c:pt idx="1967">
                  <c:v>0.84625555714455902</c:v>
                </c:pt>
                <c:pt idx="1968">
                  <c:v>0.84618819565468195</c:v>
                </c:pt>
                <c:pt idx="1969">
                  <c:v>0.84613777213135599</c:v>
                </c:pt>
                <c:pt idx="1970">
                  <c:v>0.84601632098361801</c:v>
                </c:pt>
                <c:pt idx="1971">
                  <c:v>0.845881583380938</c:v>
                </c:pt>
                <c:pt idx="1972">
                  <c:v>0.84579243444377195</c:v>
                </c:pt>
                <c:pt idx="1973">
                  <c:v>0.845760572043873</c:v>
                </c:pt>
                <c:pt idx="1974">
                  <c:v>0.84564003245750696</c:v>
                </c:pt>
                <c:pt idx="1975">
                  <c:v>0.84562919595637898</c:v>
                </c:pt>
                <c:pt idx="1976">
                  <c:v>0.84557309166806804</c:v>
                </c:pt>
                <c:pt idx="1977">
                  <c:v>0.84556153226137698</c:v>
                </c:pt>
                <c:pt idx="1978">
                  <c:v>0.84550025789401195</c:v>
                </c:pt>
                <c:pt idx="1979">
                  <c:v>0.84542908984714604</c:v>
                </c:pt>
                <c:pt idx="1980">
                  <c:v>0.845272372424686</c:v>
                </c:pt>
                <c:pt idx="1981">
                  <c:v>0.84520660152972704</c:v>
                </c:pt>
                <c:pt idx="1982">
                  <c:v>0.84511626458535105</c:v>
                </c:pt>
                <c:pt idx="1983">
                  <c:v>0.84500742462789302</c:v>
                </c:pt>
                <c:pt idx="1984">
                  <c:v>0.84482066190210603</c:v>
                </c:pt>
                <c:pt idx="1985">
                  <c:v>0.84481514805777103</c:v>
                </c:pt>
                <c:pt idx="1986">
                  <c:v>0.84478006004691697</c:v>
                </c:pt>
                <c:pt idx="1987">
                  <c:v>0.84475108800363596</c:v>
                </c:pt>
                <c:pt idx="1988">
                  <c:v>0.84473997776063403</c:v>
                </c:pt>
                <c:pt idx="1989">
                  <c:v>0.84466358256650698</c:v>
                </c:pt>
                <c:pt idx="1990">
                  <c:v>0.84456627054943101</c:v>
                </c:pt>
                <c:pt idx="1991">
                  <c:v>0.84452832266269595</c:v>
                </c:pt>
                <c:pt idx="1992">
                  <c:v>0.84447199587025001</c:v>
                </c:pt>
                <c:pt idx="1993">
                  <c:v>0.84446232138162003</c:v>
                </c:pt>
                <c:pt idx="1994">
                  <c:v>0.84443579149104497</c:v>
                </c:pt>
                <c:pt idx="1995">
                  <c:v>0.84439605691557595</c:v>
                </c:pt>
                <c:pt idx="1996">
                  <c:v>0.84437474442384297</c:v>
                </c:pt>
                <c:pt idx="1997">
                  <c:v>0.84430794109680596</c:v>
                </c:pt>
                <c:pt idx="1998">
                  <c:v>0.84420336822207698</c:v>
                </c:pt>
                <c:pt idx="1999">
                  <c:v>0.84417837821737796</c:v>
                </c:pt>
                <c:pt idx="2000">
                  <c:v>0.84406902249182303</c:v>
                </c:pt>
                <c:pt idx="2001">
                  <c:v>0.84404073559102899</c:v>
                </c:pt>
                <c:pt idx="2002">
                  <c:v>0.84390900671875002</c:v>
                </c:pt>
                <c:pt idx="2003">
                  <c:v>0.84384902245028703</c:v>
                </c:pt>
                <c:pt idx="2004">
                  <c:v>0.84377901718673998</c:v>
                </c:pt>
                <c:pt idx="2005">
                  <c:v>0.84370654199238704</c:v>
                </c:pt>
                <c:pt idx="2006">
                  <c:v>0.84365998161849898</c:v>
                </c:pt>
                <c:pt idx="2007">
                  <c:v>0.84351298138289499</c:v>
                </c:pt>
                <c:pt idx="2008">
                  <c:v>0.843453392553281</c:v>
                </c:pt>
                <c:pt idx="2009">
                  <c:v>0.84341658184609902</c:v>
                </c:pt>
                <c:pt idx="2010">
                  <c:v>0.84335500860127399</c:v>
                </c:pt>
                <c:pt idx="2011">
                  <c:v>0.84334316155230504</c:v>
                </c:pt>
                <c:pt idx="2012">
                  <c:v>0.84326365279548499</c:v>
                </c:pt>
                <c:pt idx="2013">
                  <c:v>0.84307458359306398</c:v>
                </c:pt>
                <c:pt idx="2014">
                  <c:v>0.84304308462912403</c:v>
                </c:pt>
                <c:pt idx="2015">
                  <c:v>0.84297395533089803</c:v>
                </c:pt>
                <c:pt idx="2016">
                  <c:v>0.84295348076646903</c:v>
                </c:pt>
                <c:pt idx="2017">
                  <c:v>0.84294556236599805</c:v>
                </c:pt>
                <c:pt idx="2018">
                  <c:v>0.84280316626747698</c:v>
                </c:pt>
                <c:pt idx="2019">
                  <c:v>0.84275002828434198</c:v>
                </c:pt>
                <c:pt idx="2020">
                  <c:v>0.84256520587942796</c:v>
                </c:pt>
                <c:pt idx="2021">
                  <c:v>0.84250545058041104</c:v>
                </c:pt>
                <c:pt idx="2022">
                  <c:v>0.84246652340631301</c:v>
                </c:pt>
                <c:pt idx="2023">
                  <c:v>0.84238166180817098</c:v>
                </c:pt>
                <c:pt idx="2024">
                  <c:v>0.84234044459533497</c:v>
                </c:pt>
                <c:pt idx="2025">
                  <c:v>0.84223895031531004</c:v>
                </c:pt>
                <c:pt idx="2026">
                  <c:v>0.842225543353189</c:v>
                </c:pt>
                <c:pt idx="2027">
                  <c:v>0.84219738101758501</c:v>
                </c:pt>
                <c:pt idx="2028">
                  <c:v>0.84216025979490805</c:v>
                </c:pt>
                <c:pt idx="2029">
                  <c:v>0.84213909688268795</c:v>
                </c:pt>
                <c:pt idx="2030">
                  <c:v>0.84212510244761496</c:v>
                </c:pt>
                <c:pt idx="2031">
                  <c:v>0.84211493228636902</c:v>
                </c:pt>
                <c:pt idx="2032">
                  <c:v>0.84207850295200404</c:v>
                </c:pt>
                <c:pt idx="2033">
                  <c:v>0.84201291614054796</c:v>
                </c:pt>
                <c:pt idx="2034">
                  <c:v>0.84194522675580097</c:v>
                </c:pt>
                <c:pt idx="2035">
                  <c:v>0.84187808076293502</c:v>
                </c:pt>
                <c:pt idx="2036">
                  <c:v>0.84176122187372304</c:v>
                </c:pt>
                <c:pt idx="2037">
                  <c:v>0.84170917391812305</c:v>
                </c:pt>
                <c:pt idx="2038">
                  <c:v>0.84164363447951296</c:v>
                </c:pt>
                <c:pt idx="2039">
                  <c:v>0.84161007041995695</c:v>
                </c:pt>
                <c:pt idx="2040">
                  <c:v>0.84154713565061401</c:v>
                </c:pt>
                <c:pt idx="2041">
                  <c:v>0.84151665118922603</c:v>
                </c:pt>
                <c:pt idx="2042">
                  <c:v>0.84145070067757199</c:v>
                </c:pt>
                <c:pt idx="2043">
                  <c:v>0.84143865616135605</c:v>
                </c:pt>
                <c:pt idx="2044">
                  <c:v>0.84138081591848402</c:v>
                </c:pt>
                <c:pt idx="2045">
                  <c:v>0.84136896026925301</c:v>
                </c:pt>
                <c:pt idx="2046">
                  <c:v>0.84121230030749194</c:v>
                </c:pt>
                <c:pt idx="2047">
                  <c:v>0.84107521526511597</c:v>
                </c:pt>
                <c:pt idx="2048">
                  <c:v>0.84091526291094199</c:v>
                </c:pt>
                <c:pt idx="2049">
                  <c:v>0.84090446042225797</c:v>
                </c:pt>
                <c:pt idx="2050">
                  <c:v>0.84088722692655804</c:v>
                </c:pt>
                <c:pt idx="2051">
                  <c:v>0.84078796154437196</c:v>
                </c:pt>
                <c:pt idx="2052">
                  <c:v>0.84071659322999004</c:v>
                </c:pt>
                <c:pt idx="2053">
                  <c:v>0.84069125586175997</c:v>
                </c:pt>
                <c:pt idx="2054">
                  <c:v>0.84066126361812199</c:v>
                </c:pt>
                <c:pt idx="2055">
                  <c:v>0.84065392115933502</c:v>
                </c:pt>
                <c:pt idx="2056">
                  <c:v>0.84060047565724805</c:v>
                </c:pt>
                <c:pt idx="2057">
                  <c:v>0.84058038153638703</c:v>
                </c:pt>
                <c:pt idx="2058">
                  <c:v>0.84055912210056505</c:v>
                </c:pt>
                <c:pt idx="2059">
                  <c:v>0.84053092899169901</c:v>
                </c:pt>
                <c:pt idx="2060">
                  <c:v>0.84038756963281003</c:v>
                </c:pt>
                <c:pt idx="2061">
                  <c:v>0.840239439320002</c:v>
                </c:pt>
                <c:pt idx="2062">
                  <c:v>0.84020621072651402</c:v>
                </c:pt>
                <c:pt idx="2063">
                  <c:v>0.84016802589132</c:v>
                </c:pt>
                <c:pt idx="2064">
                  <c:v>0.84015618466539699</c:v>
                </c:pt>
                <c:pt idx="2065">
                  <c:v>0.84008357998452199</c:v>
                </c:pt>
                <c:pt idx="2066">
                  <c:v>0.840030727300632</c:v>
                </c:pt>
                <c:pt idx="2067">
                  <c:v>0.83988263733537205</c:v>
                </c:pt>
                <c:pt idx="2068">
                  <c:v>0.83973679270095303</c:v>
                </c:pt>
                <c:pt idx="2069">
                  <c:v>0.83965714128732205</c:v>
                </c:pt>
                <c:pt idx="2070">
                  <c:v>0.83954795228973</c:v>
                </c:pt>
                <c:pt idx="2071">
                  <c:v>0.83932061986250595</c:v>
                </c:pt>
                <c:pt idx="2072">
                  <c:v>0.839199188470239</c:v>
                </c:pt>
                <c:pt idx="2073">
                  <c:v>0.83918483542309597</c:v>
                </c:pt>
                <c:pt idx="2074">
                  <c:v>0.83915030456622697</c:v>
                </c:pt>
                <c:pt idx="2075">
                  <c:v>0.83913894410377798</c:v>
                </c:pt>
                <c:pt idx="2076">
                  <c:v>0.83909768661061002</c:v>
                </c:pt>
                <c:pt idx="2077">
                  <c:v>0.83902888371875795</c:v>
                </c:pt>
                <c:pt idx="2078">
                  <c:v>0.839018611661414</c:v>
                </c:pt>
                <c:pt idx="2079">
                  <c:v>0.83896722089002396</c:v>
                </c:pt>
                <c:pt idx="2080">
                  <c:v>0.83890319016344295</c:v>
                </c:pt>
                <c:pt idx="2081">
                  <c:v>0.83888599070150305</c:v>
                </c:pt>
                <c:pt idx="2082">
                  <c:v>0.83885352842925698</c:v>
                </c:pt>
                <c:pt idx="2083">
                  <c:v>0.83880208330955597</c:v>
                </c:pt>
                <c:pt idx="2084">
                  <c:v>0.83879426785853195</c:v>
                </c:pt>
                <c:pt idx="2085">
                  <c:v>0.83878401892223697</c:v>
                </c:pt>
                <c:pt idx="2086">
                  <c:v>0.83869443554726597</c:v>
                </c:pt>
                <c:pt idx="2087">
                  <c:v>0.83864461631140996</c:v>
                </c:pt>
                <c:pt idx="2088">
                  <c:v>0.83849077050065401</c:v>
                </c:pt>
                <c:pt idx="2089">
                  <c:v>0.83829364582517296</c:v>
                </c:pt>
                <c:pt idx="2090">
                  <c:v>0.83824356476027695</c:v>
                </c:pt>
                <c:pt idx="2091">
                  <c:v>0.83806372589104705</c:v>
                </c:pt>
                <c:pt idx="2092">
                  <c:v>0.83803056986372804</c:v>
                </c:pt>
                <c:pt idx="2093">
                  <c:v>0.83802023518562596</c:v>
                </c:pt>
                <c:pt idx="2094">
                  <c:v>0.837990126683968</c:v>
                </c:pt>
                <c:pt idx="2095">
                  <c:v>0.83793952804048299</c:v>
                </c:pt>
                <c:pt idx="2096">
                  <c:v>0.83777856545931495</c:v>
                </c:pt>
                <c:pt idx="2097">
                  <c:v>0.83770919716897396</c:v>
                </c:pt>
                <c:pt idx="2098">
                  <c:v>0.83767099928572497</c:v>
                </c:pt>
                <c:pt idx="2099">
                  <c:v>0.83763596704389498</c:v>
                </c:pt>
                <c:pt idx="2100">
                  <c:v>0.837626300320645</c:v>
                </c:pt>
                <c:pt idx="2101">
                  <c:v>0.83757475464346798</c:v>
                </c:pt>
                <c:pt idx="2102">
                  <c:v>0.83741795011110798</c:v>
                </c:pt>
                <c:pt idx="2103">
                  <c:v>0.83735965182496896</c:v>
                </c:pt>
                <c:pt idx="2104">
                  <c:v>0.83734774733262496</c:v>
                </c:pt>
                <c:pt idx="2105">
                  <c:v>0.83717439018317696</c:v>
                </c:pt>
                <c:pt idx="2106">
                  <c:v>0.83713853538387295</c:v>
                </c:pt>
                <c:pt idx="2107">
                  <c:v>0.83692566658067202</c:v>
                </c:pt>
                <c:pt idx="2108">
                  <c:v>0.83684776782375003</c:v>
                </c:pt>
                <c:pt idx="2109">
                  <c:v>0.83677435074177198</c:v>
                </c:pt>
                <c:pt idx="2110">
                  <c:v>0.83676460969875699</c:v>
                </c:pt>
                <c:pt idx="2111">
                  <c:v>0.83674035996867502</c:v>
                </c:pt>
                <c:pt idx="2112">
                  <c:v>0.83658440850959304</c:v>
                </c:pt>
                <c:pt idx="2113">
                  <c:v>0.83636664526679805</c:v>
                </c:pt>
                <c:pt idx="2114">
                  <c:v>0.83632217957793797</c:v>
                </c:pt>
                <c:pt idx="2115">
                  <c:v>0.83631132875815895</c:v>
                </c:pt>
                <c:pt idx="2116">
                  <c:v>0.83625799367471199</c:v>
                </c:pt>
                <c:pt idx="2117">
                  <c:v>0.83623576022190005</c:v>
                </c:pt>
                <c:pt idx="2118">
                  <c:v>0.83614032777132696</c:v>
                </c:pt>
                <c:pt idx="2119">
                  <c:v>0.83605442918037898</c:v>
                </c:pt>
                <c:pt idx="2120">
                  <c:v>0.83604179621933306</c:v>
                </c:pt>
                <c:pt idx="2121">
                  <c:v>0.83596445127441199</c:v>
                </c:pt>
                <c:pt idx="2122">
                  <c:v>0.83585145521724302</c:v>
                </c:pt>
                <c:pt idx="2123">
                  <c:v>0.83576140805572896</c:v>
                </c:pt>
                <c:pt idx="2124">
                  <c:v>0.83572228013367</c:v>
                </c:pt>
                <c:pt idx="2125">
                  <c:v>0.83567140479269397</c:v>
                </c:pt>
                <c:pt idx="2126">
                  <c:v>0.83566028056645103</c:v>
                </c:pt>
                <c:pt idx="2127">
                  <c:v>0.83561053746271796</c:v>
                </c:pt>
                <c:pt idx="2128">
                  <c:v>0.83549629573690598</c:v>
                </c:pt>
                <c:pt idx="2129">
                  <c:v>0.83548505530057005</c:v>
                </c:pt>
                <c:pt idx="2130">
                  <c:v>0.83538866449584503</c:v>
                </c:pt>
                <c:pt idx="2131">
                  <c:v>0.83533828966033696</c:v>
                </c:pt>
                <c:pt idx="2132">
                  <c:v>0.83529590908948004</c:v>
                </c:pt>
                <c:pt idx="2133">
                  <c:v>0.83518089519982697</c:v>
                </c:pt>
                <c:pt idx="2134">
                  <c:v>0.83515775691565997</c:v>
                </c:pt>
                <c:pt idx="2135">
                  <c:v>0.83509637406998705</c:v>
                </c:pt>
                <c:pt idx="2136">
                  <c:v>0.83505881491496903</c:v>
                </c:pt>
                <c:pt idx="2137">
                  <c:v>0.83501370823565602</c:v>
                </c:pt>
                <c:pt idx="2138">
                  <c:v>0.83499534942528097</c:v>
                </c:pt>
                <c:pt idx="2139">
                  <c:v>0.83489646900907299</c:v>
                </c:pt>
                <c:pt idx="2140">
                  <c:v>0.83468751600963997</c:v>
                </c:pt>
                <c:pt idx="2141">
                  <c:v>0.83465086473874495</c:v>
                </c:pt>
                <c:pt idx="2142">
                  <c:v>0.83458188858899995</c:v>
                </c:pt>
                <c:pt idx="2143">
                  <c:v>0.83456986282193901</c:v>
                </c:pt>
                <c:pt idx="2144">
                  <c:v>0.83451911250169697</c:v>
                </c:pt>
                <c:pt idx="2145">
                  <c:v>0.83440107405195696</c:v>
                </c:pt>
                <c:pt idx="2146">
                  <c:v>0.83429867620854103</c:v>
                </c:pt>
                <c:pt idx="2147">
                  <c:v>0.83428562946445906</c:v>
                </c:pt>
                <c:pt idx="2148">
                  <c:v>0.83427449646239304</c:v>
                </c:pt>
                <c:pt idx="2149">
                  <c:v>0.83426369850280002</c:v>
                </c:pt>
                <c:pt idx="2150">
                  <c:v>0.83422676036336896</c:v>
                </c:pt>
                <c:pt idx="2151">
                  <c:v>0.83418847179101596</c:v>
                </c:pt>
                <c:pt idx="2152">
                  <c:v>0.83406616069241801</c:v>
                </c:pt>
                <c:pt idx="2153">
                  <c:v>0.83395973805023105</c:v>
                </c:pt>
                <c:pt idx="2154">
                  <c:v>0.83394669647655995</c:v>
                </c:pt>
                <c:pt idx="2155">
                  <c:v>0.83380102380750898</c:v>
                </c:pt>
                <c:pt idx="2156">
                  <c:v>0.83379306048730595</c:v>
                </c:pt>
                <c:pt idx="2157">
                  <c:v>0.83378270579059599</c:v>
                </c:pt>
                <c:pt idx="2158">
                  <c:v>0.83364900272411102</c:v>
                </c:pt>
                <c:pt idx="2159">
                  <c:v>0.83363753612609504</c:v>
                </c:pt>
                <c:pt idx="2160">
                  <c:v>0.83362315076409799</c:v>
                </c:pt>
                <c:pt idx="2161">
                  <c:v>0.83359820187870304</c:v>
                </c:pt>
                <c:pt idx="2162">
                  <c:v>0.83354596567087202</c:v>
                </c:pt>
                <c:pt idx="2163">
                  <c:v>0.833534552556914</c:v>
                </c:pt>
                <c:pt idx="2164">
                  <c:v>0.83347589141477896</c:v>
                </c:pt>
                <c:pt idx="2165">
                  <c:v>0.83344451666892205</c:v>
                </c:pt>
                <c:pt idx="2166">
                  <c:v>0.83333316409944003</c:v>
                </c:pt>
                <c:pt idx="2167">
                  <c:v>0.83325200525657195</c:v>
                </c:pt>
                <c:pt idx="2168">
                  <c:v>0.83322775270593796</c:v>
                </c:pt>
                <c:pt idx="2169">
                  <c:v>0.83320532299443895</c:v>
                </c:pt>
                <c:pt idx="2170">
                  <c:v>0.83311219737797204</c:v>
                </c:pt>
                <c:pt idx="2171">
                  <c:v>0.83308084497031598</c:v>
                </c:pt>
                <c:pt idx="2172">
                  <c:v>0.83302030432604002</c:v>
                </c:pt>
                <c:pt idx="2173">
                  <c:v>0.83300919904174997</c:v>
                </c:pt>
                <c:pt idx="2174">
                  <c:v>0.83295716546290199</c:v>
                </c:pt>
                <c:pt idx="2175">
                  <c:v>0.83294566189816799</c:v>
                </c:pt>
                <c:pt idx="2176">
                  <c:v>0.83290664868300801</c:v>
                </c:pt>
                <c:pt idx="2177">
                  <c:v>0.83279925358018203</c:v>
                </c:pt>
                <c:pt idx="2178">
                  <c:v>0.83277562410831696</c:v>
                </c:pt>
                <c:pt idx="2179">
                  <c:v>0.83269219108593595</c:v>
                </c:pt>
                <c:pt idx="2180">
                  <c:v>0.83263349205916104</c:v>
                </c:pt>
                <c:pt idx="2181">
                  <c:v>0.83247563688603998</c:v>
                </c:pt>
                <c:pt idx="2182">
                  <c:v>0.832461060285558</c:v>
                </c:pt>
                <c:pt idx="2183">
                  <c:v>0.83232415558030004</c:v>
                </c:pt>
                <c:pt idx="2184">
                  <c:v>0.83217644483339803</c:v>
                </c:pt>
                <c:pt idx="2185">
                  <c:v>0.83212197800463605</c:v>
                </c:pt>
                <c:pt idx="2186">
                  <c:v>0.832099613963734</c:v>
                </c:pt>
                <c:pt idx="2187">
                  <c:v>0.83204305048401594</c:v>
                </c:pt>
                <c:pt idx="2188">
                  <c:v>0.83201774583377996</c:v>
                </c:pt>
                <c:pt idx="2189">
                  <c:v>0.83196988995617704</c:v>
                </c:pt>
                <c:pt idx="2190">
                  <c:v>0.8318215822792</c:v>
                </c:pt>
                <c:pt idx="2191">
                  <c:v>0.83181147442346903</c:v>
                </c:pt>
                <c:pt idx="2192">
                  <c:v>0.83180091805499301</c:v>
                </c:pt>
                <c:pt idx="2193">
                  <c:v>0.83172116976604904</c:v>
                </c:pt>
                <c:pt idx="2194">
                  <c:v>0.83170909339633803</c:v>
                </c:pt>
                <c:pt idx="2195">
                  <c:v>0.83168090593629196</c:v>
                </c:pt>
                <c:pt idx="2196">
                  <c:v>0.83167155829552497</c:v>
                </c:pt>
                <c:pt idx="2197">
                  <c:v>0.83166113662738095</c:v>
                </c:pt>
                <c:pt idx="2198">
                  <c:v>0.831650490748433</c:v>
                </c:pt>
                <c:pt idx="2199">
                  <c:v>0.83155326915386996</c:v>
                </c:pt>
                <c:pt idx="2200">
                  <c:v>0.83154052498209996</c:v>
                </c:pt>
                <c:pt idx="2201">
                  <c:v>0.83134316972942601</c:v>
                </c:pt>
                <c:pt idx="2202">
                  <c:v>0.83133093676357805</c:v>
                </c:pt>
                <c:pt idx="2203">
                  <c:v>0.83114079240568906</c:v>
                </c:pt>
                <c:pt idx="2204">
                  <c:v>0.83109171991528596</c:v>
                </c:pt>
                <c:pt idx="2205">
                  <c:v>0.83108055629085098</c:v>
                </c:pt>
                <c:pt idx="2206">
                  <c:v>0.83107001668911096</c:v>
                </c:pt>
                <c:pt idx="2207">
                  <c:v>0.831059342108034</c:v>
                </c:pt>
                <c:pt idx="2208">
                  <c:v>0.830973402624266</c:v>
                </c:pt>
                <c:pt idx="2209">
                  <c:v>0.830880186086698</c:v>
                </c:pt>
                <c:pt idx="2210">
                  <c:v>0.83077449310593099</c:v>
                </c:pt>
                <c:pt idx="2211">
                  <c:v>0.83075054151559002</c:v>
                </c:pt>
                <c:pt idx="2212">
                  <c:v>0.83069011398088</c:v>
                </c:pt>
                <c:pt idx="2213">
                  <c:v>0.83064250259181005</c:v>
                </c:pt>
                <c:pt idx="2214">
                  <c:v>0.830612930031293</c:v>
                </c:pt>
                <c:pt idx="2215">
                  <c:v>0.83053814114833802</c:v>
                </c:pt>
                <c:pt idx="2216">
                  <c:v>0.83045924328802601</c:v>
                </c:pt>
                <c:pt idx="2217">
                  <c:v>0.83038806777582197</c:v>
                </c:pt>
                <c:pt idx="2218">
                  <c:v>0.83029962475073604</c:v>
                </c:pt>
                <c:pt idx="2219">
                  <c:v>0.83025776490074699</c:v>
                </c:pt>
                <c:pt idx="2220">
                  <c:v>0.83021416689545602</c:v>
                </c:pt>
                <c:pt idx="2221">
                  <c:v>0.83009118531446502</c:v>
                </c:pt>
                <c:pt idx="2222">
                  <c:v>0.83002188386334796</c:v>
                </c:pt>
                <c:pt idx="2223">
                  <c:v>0.83001182163022003</c:v>
                </c:pt>
                <c:pt idx="2224">
                  <c:v>0.82992561014000199</c:v>
                </c:pt>
                <c:pt idx="2225">
                  <c:v>0.82991311383433297</c:v>
                </c:pt>
                <c:pt idx="2226">
                  <c:v>0.829879938321188</c:v>
                </c:pt>
                <c:pt idx="2227">
                  <c:v>0.82986872944613699</c:v>
                </c:pt>
                <c:pt idx="2228">
                  <c:v>0.82985791918955898</c:v>
                </c:pt>
                <c:pt idx="2229">
                  <c:v>0.82984718722720496</c:v>
                </c:pt>
                <c:pt idx="2230">
                  <c:v>0.82980586102651699</c:v>
                </c:pt>
                <c:pt idx="2231">
                  <c:v>0.82973176750006505</c:v>
                </c:pt>
                <c:pt idx="2232">
                  <c:v>0.82963864640820695</c:v>
                </c:pt>
                <c:pt idx="2233">
                  <c:v>0.82959420071344903</c:v>
                </c:pt>
                <c:pt idx="2234">
                  <c:v>0.82956056488233398</c:v>
                </c:pt>
                <c:pt idx="2235">
                  <c:v>0.82942077307341699</c:v>
                </c:pt>
                <c:pt idx="2236">
                  <c:v>0.82941030529146498</c:v>
                </c:pt>
                <c:pt idx="2237">
                  <c:v>0.82934602173976701</c:v>
                </c:pt>
                <c:pt idx="2238">
                  <c:v>0.82927051502611104</c:v>
                </c:pt>
                <c:pt idx="2239">
                  <c:v>0.82915328993617299</c:v>
                </c:pt>
                <c:pt idx="2240">
                  <c:v>0.82914318898557804</c:v>
                </c:pt>
                <c:pt idx="2241">
                  <c:v>0.82902445640222999</c:v>
                </c:pt>
                <c:pt idx="2242">
                  <c:v>0.82899578517350803</c:v>
                </c:pt>
                <c:pt idx="2243">
                  <c:v>0.82898429002534701</c:v>
                </c:pt>
                <c:pt idx="2244">
                  <c:v>0.82886680984518701</c:v>
                </c:pt>
                <c:pt idx="2245">
                  <c:v>0.82870993654756298</c:v>
                </c:pt>
                <c:pt idx="2246">
                  <c:v>0.82867250229400202</c:v>
                </c:pt>
                <c:pt idx="2247">
                  <c:v>0.82854941992499198</c:v>
                </c:pt>
                <c:pt idx="2248">
                  <c:v>0.828484427343537</c:v>
                </c:pt>
                <c:pt idx="2249">
                  <c:v>0.82843398890909303</c:v>
                </c:pt>
                <c:pt idx="2250">
                  <c:v>0.82828342381777698</c:v>
                </c:pt>
                <c:pt idx="2251">
                  <c:v>0.82826125321418098</c:v>
                </c:pt>
                <c:pt idx="2252">
                  <c:v>0.82823464889610998</c:v>
                </c:pt>
                <c:pt idx="2253">
                  <c:v>0.82819862655239695</c:v>
                </c:pt>
                <c:pt idx="2254">
                  <c:v>0.82818982219954496</c:v>
                </c:pt>
                <c:pt idx="2255">
                  <c:v>0.82817993035630799</c:v>
                </c:pt>
                <c:pt idx="2256">
                  <c:v>0.82810763027071599</c:v>
                </c:pt>
                <c:pt idx="2257">
                  <c:v>0.82809553384213497</c:v>
                </c:pt>
                <c:pt idx="2258">
                  <c:v>0.82801057060338401</c:v>
                </c:pt>
                <c:pt idx="2259">
                  <c:v>0.82797433931703801</c:v>
                </c:pt>
                <c:pt idx="2260">
                  <c:v>0.82788655949258805</c:v>
                </c:pt>
                <c:pt idx="2261">
                  <c:v>0.82760421194142297</c:v>
                </c:pt>
                <c:pt idx="2262">
                  <c:v>0.82758901886324798</c:v>
                </c:pt>
                <c:pt idx="2263">
                  <c:v>0.82745039271436005</c:v>
                </c:pt>
                <c:pt idx="2264">
                  <c:v>0.82733516653630002</c:v>
                </c:pt>
                <c:pt idx="2265">
                  <c:v>0.82719753772248605</c:v>
                </c:pt>
                <c:pt idx="2266">
                  <c:v>0.82715196571363803</c:v>
                </c:pt>
                <c:pt idx="2267">
                  <c:v>0.82713997520317195</c:v>
                </c:pt>
                <c:pt idx="2268">
                  <c:v>0.82709712725759998</c:v>
                </c:pt>
                <c:pt idx="2269">
                  <c:v>0.82708567647158404</c:v>
                </c:pt>
                <c:pt idx="2270">
                  <c:v>0.82698379148462098</c:v>
                </c:pt>
                <c:pt idx="2271">
                  <c:v>0.8269189609698</c:v>
                </c:pt>
                <c:pt idx="2272">
                  <c:v>0.82679845737857005</c:v>
                </c:pt>
                <c:pt idx="2273">
                  <c:v>0.82676807771490302</c:v>
                </c:pt>
                <c:pt idx="2274">
                  <c:v>0.826600006096601</c:v>
                </c:pt>
                <c:pt idx="2275">
                  <c:v>0.82646498116365796</c:v>
                </c:pt>
                <c:pt idx="2276">
                  <c:v>0.82645138799634699</c:v>
                </c:pt>
                <c:pt idx="2277">
                  <c:v>0.82633058736133502</c:v>
                </c:pt>
                <c:pt idx="2278">
                  <c:v>0.82622270027820399</c:v>
                </c:pt>
                <c:pt idx="2279">
                  <c:v>0.82615375921635104</c:v>
                </c:pt>
                <c:pt idx="2280">
                  <c:v>0.82607406798273797</c:v>
                </c:pt>
                <c:pt idx="2281">
                  <c:v>0.82604069439041095</c:v>
                </c:pt>
                <c:pt idx="2282">
                  <c:v>0.82592159118604802</c:v>
                </c:pt>
                <c:pt idx="2283">
                  <c:v>0.82587602875976696</c:v>
                </c:pt>
                <c:pt idx="2284">
                  <c:v>0.82581164106374105</c:v>
                </c:pt>
                <c:pt idx="2285">
                  <c:v>0.82569012344975501</c:v>
                </c:pt>
                <c:pt idx="2286">
                  <c:v>0.82559237549231901</c:v>
                </c:pt>
                <c:pt idx="2287">
                  <c:v>0.82553345323863003</c:v>
                </c:pt>
                <c:pt idx="2288">
                  <c:v>0.82549860354453597</c:v>
                </c:pt>
                <c:pt idx="2289">
                  <c:v>0.82548722226425097</c:v>
                </c:pt>
                <c:pt idx="2290">
                  <c:v>0.82537586380614802</c:v>
                </c:pt>
                <c:pt idx="2291">
                  <c:v>0.82533524288306603</c:v>
                </c:pt>
                <c:pt idx="2292">
                  <c:v>0.82531302482984004</c:v>
                </c:pt>
                <c:pt idx="2293">
                  <c:v>0.82525369952179695</c:v>
                </c:pt>
                <c:pt idx="2294">
                  <c:v>0.82521168863593397</c:v>
                </c:pt>
                <c:pt idx="2295">
                  <c:v>0.82520045015231003</c:v>
                </c:pt>
                <c:pt idx="2296">
                  <c:v>0.82515821969065595</c:v>
                </c:pt>
                <c:pt idx="2297">
                  <c:v>0.82514763280282</c:v>
                </c:pt>
                <c:pt idx="2298">
                  <c:v>0.82513697961990196</c:v>
                </c:pt>
                <c:pt idx="2299">
                  <c:v>0.82507844383925699</c:v>
                </c:pt>
                <c:pt idx="2300">
                  <c:v>0.82504036622805699</c:v>
                </c:pt>
                <c:pt idx="2301">
                  <c:v>0.82502871806617795</c:v>
                </c:pt>
                <c:pt idx="2302">
                  <c:v>0.82500704524995305</c:v>
                </c:pt>
                <c:pt idx="2303">
                  <c:v>0.82492979588115001</c:v>
                </c:pt>
                <c:pt idx="2304">
                  <c:v>0.82491107748415005</c:v>
                </c:pt>
                <c:pt idx="2305">
                  <c:v>0.82485811256284902</c:v>
                </c:pt>
                <c:pt idx="2306">
                  <c:v>0.82478303011467302</c:v>
                </c:pt>
                <c:pt idx="2307">
                  <c:v>0.82474693517239905</c:v>
                </c:pt>
                <c:pt idx="2308">
                  <c:v>0.82461164778443996</c:v>
                </c:pt>
                <c:pt idx="2309">
                  <c:v>0.824597769523022</c:v>
                </c:pt>
                <c:pt idx="2310">
                  <c:v>0.82453933544796698</c:v>
                </c:pt>
                <c:pt idx="2311">
                  <c:v>0.824447730006449</c:v>
                </c:pt>
                <c:pt idx="2312">
                  <c:v>0.82436481226445701</c:v>
                </c:pt>
                <c:pt idx="2313">
                  <c:v>0.82413928333516195</c:v>
                </c:pt>
                <c:pt idx="2314">
                  <c:v>0.82401277480373603</c:v>
                </c:pt>
                <c:pt idx="2315">
                  <c:v>0.82398576068206597</c:v>
                </c:pt>
                <c:pt idx="2316">
                  <c:v>0.82397569835323703</c:v>
                </c:pt>
                <c:pt idx="2317">
                  <c:v>0.82393591975350799</c:v>
                </c:pt>
                <c:pt idx="2318">
                  <c:v>0.82392492062538203</c:v>
                </c:pt>
                <c:pt idx="2319">
                  <c:v>0.823821620350905</c:v>
                </c:pt>
                <c:pt idx="2320">
                  <c:v>0.82380877524998097</c:v>
                </c:pt>
                <c:pt idx="2321">
                  <c:v>0.82368807865770399</c:v>
                </c:pt>
                <c:pt idx="2322">
                  <c:v>0.82365474370498704</c:v>
                </c:pt>
                <c:pt idx="2323">
                  <c:v>0.82362640327347403</c:v>
                </c:pt>
                <c:pt idx="2324">
                  <c:v>0.82351443556842996</c:v>
                </c:pt>
                <c:pt idx="2325">
                  <c:v>0.82346861703583296</c:v>
                </c:pt>
                <c:pt idx="2326">
                  <c:v>0.82342854913922603</c:v>
                </c:pt>
                <c:pt idx="2327">
                  <c:v>0.82337803962445599</c:v>
                </c:pt>
                <c:pt idx="2328">
                  <c:v>0.82335254537776903</c:v>
                </c:pt>
                <c:pt idx="2329">
                  <c:v>0.82325138444437795</c:v>
                </c:pt>
                <c:pt idx="2330">
                  <c:v>0.82317922649312603</c:v>
                </c:pt>
                <c:pt idx="2331">
                  <c:v>0.82316669947894605</c:v>
                </c:pt>
                <c:pt idx="2332">
                  <c:v>0.82313852026454004</c:v>
                </c:pt>
                <c:pt idx="2333">
                  <c:v>0.82308781396244601</c:v>
                </c:pt>
                <c:pt idx="2334">
                  <c:v>0.823076150559232</c:v>
                </c:pt>
                <c:pt idx="2335">
                  <c:v>0.82306525867455205</c:v>
                </c:pt>
                <c:pt idx="2336">
                  <c:v>0.82305451413964303</c:v>
                </c:pt>
                <c:pt idx="2337">
                  <c:v>0.82295735390033298</c:v>
                </c:pt>
                <c:pt idx="2338">
                  <c:v>0.82289546337196595</c:v>
                </c:pt>
                <c:pt idx="2339">
                  <c:v>0.82281400948277095</c:v>
                </c:pt>
                <c:pt idx="2340">
                  <c:v>0.82274058616068102</c:v>
                </c:pt>
                <c:pt idx="2341">
                  <c:v>0.82273150100000603</c:v>
                </c:pt>
                <c:pt idx="2342">
                  <c:v>0.82271973736804804</c:v>
                </c:pt>
                <c:pt idx="2343">
                  <c:v>0.82270908602930903</c:v>
                </c:pt>
                <c:pt idx="2344">
                  <c:v>0.82259743728655799</c:v>
                </c:pt>
                <c:pt idx="2345">
                  <c:v>0.82257034067395896</c:v>
                </c:pt>
                <c:pt idx="2346">
                  <c:v>0.822559644122141</c:v>
                </c:pt>
                <c:pt idx="2347">
                  <c:v>0.8224727948985</c:v>
                </c:pt>
                <c:pt idx="2348">
                  <c:v>0.82243561287107003</c:v>
                </c:pt>
                <c:pt idx="2349">
                  <c:v>0.82238986949567505</c:v>
                </c:pt>
                <c:pt idx="2350">
                  <c:v>0.82237825494791295</c:v>
                </c:pt>
                <c:pt idx="2351">
                  <c:v>0.82226772499836298</c:v>
                </c:pt>
                <c:pt idx="2352">
                  <c:v>0.82220685633466895</c:v>
                </c:pt>
                <c:pt idx="2353">
                  <c:v>0.82219472781837799</c:v>
                </c:pt>
                <c:pt idx="2354">
                  <c:v>0.82212347629451699</c:v>
                </c:pt>
                <c:pt idx="2355">
                  <c:v>0.82206433721176997</c:v>
                </c:pt>
                <c:pt idx="2356">
                  <c:v>0.82195184858261605</c:v>
                </c:pt>
                <c:pt idx="2357">
                  <c:v>0.82183999541180297</c:v>
                </c:pt>
                <c:pt idx="2358">
                  <c:v>0.82182849194658902</c:v>
                </c:pt>
                <c:pt idx="2359">
                  <c:v>0.82165662979298504</c:v>
                </c:pt>
                <c:pt idx="2360">
                  <c:v>0.82151744987942799</c:v>
                </c:pt>
                <c:pt idx="2361">
                  <c:v>0.82150279438924301</c:v>
                </c:pt>
                <c:pt idx="2362">
                  <c:v>0.82149249684418102</c:v>
                </c:pt>
                <c:pt idx="2363">
                  <c:v>0.82144039564295901</c:v>
                </c:pt>
                <c:pt idx="2364">
                  <c:v>0.82143167096450598</c:v>
                </c:pt>
                <c:pt idx="2365">
                  <c:v>0.82140257122299098</c:v>
                </c:pt>
                <c:pt idx="2366">
                  <c:v>0.82139010405656898</c:v>
                </c:pt>
                <c:pt idx="2367">
                  <c:v>0.82134905362946198</c:v>
                </c:pt>
                <c:pt idx="2368">
                  <c:v>0.82133859414181498</c:v>
                </c:pt>
                <c:pt idx="2369">
                  <c:v>0.82132812001905597</c:v>
                </c:pt>
                <c:pt idx="2370">
                  <c:v>0.82119443129353398</c:v>
                </c:pt>
                <c:pt idx="2371">
                  <c:v>0.82118249333081506</c:v>
                </c:pt>
                <c:pt idx="2372">
                  <c:v>0.82106008467304703</c:v>
                </c:pt>
                <c:pt idx="2373">
                  <c:v>0.82097492625808599</c:v>
                </c:pt>
                <c:pt idx="2374">
                  <c:v>0.82088984553038602</c:v>
                </c:pt>
                <c:pt idx="2375">
                  <c:v>0.82088140179566604</c:v>
                </c:pt>
                <c:pt idx="2376">
                  <c:v>0.82074512682253897</c:v>
                </c:pt>
                <c:pt idx="2377">
                  <c:v>0.82067330673775996</c:v>
                </c:pt>
                <c:pt idx="2378">
                  <c:v>0.82043994078977101</c:v>
                </c:pt>
                <c:pt idx="2379">
                  <c:v>0.82042932067604202</c:v>
                </c:pt>
                <c:pt idx="2380">
                  <c:v>0.82038289768245398</c:v>
                </c:pt>
                <c:pt idx="2381">
                  <c:v>0.82037137836949003</c:v>
                </c:pt>
                <c:pt idx="2382">
                  <c:v>0.82030322173855497</c:v>
                </c:pt>
                <c:pt idx="2383">
                  <c:v>0.82022460038186096</c:v>
                </c:pt>
                <c:pt idx="2384">
                  <c:v>0.82019876862162999</c:v>
                </c:pt>
                <c:pt idx="2385">
                  <c:v>0.820019955434376</c:v>
                </c:pt>
                <c:pt idx="2386">
                  <c:v>0.82000698138421801</c:v>
                </c:pt>
                <c:pt idx="2387">
                  <c:v>0.81995699767237296</c:v>
                </c:pt>
                <c:pt idx="2388">
                  <c:v>0.81994465702385899</c:v>
                </c:pt>
                <c:pt idx="2389">
                  <c:v>0.81971595244622497</c:v>
                </c:pt>
                <c:pt idx="2390">
                  <c:v>0.81967470148038302</c:v>
                </c:pt>
                <c:pt idx="2391">
                  <c:v>0.81966330896818795</c:v>
                </c:pt>
                <c:pt idx="2392">
                  <c:v>0.81965246933826097</c:v>
                </c:pt>
                <c:pt idx="2393">
                  <c:v>0.81952964543529405</c:v>
                </c:pt>
                <c:pt idx="2394">
                  <c:v>0.81950631695590104</c:v>
                </c:pt>
                <c:pt idx="2395">
                  <c:v>0.81949486659362902</c:v>
                </c:pt>
                <c:pt idx="2396">
                  <c:v>0.81940318037111604</c:v>
                </c:pt>
                <c:pt idx="2397">
                  <c:v>0.81939084347409896</c:v>
                </c:pt>
                <c:pt idx="2398">
                  <c:v>0.81935243664458501</c:v>
                </c:pt>
                <c:pt idx="2399">
                  <c:v>0.81923874428727606</c:v>
                </c:pt>
                <c:pt idx="2400">
                  <c:v>0.81919952723662004</c:v>
                </c:pt>
                <c:pt idx="2401">
                  <c:v>0.81917260629393596</c:v>
                </c:pt>
                <c:pt idx="2402">
                  <c:v>0.81909924823056202</c:v>
                </c:pt>
                <c:pt idx="2403">
                  <c:v>0.81904897911254904</c:v>
                </c:pt>
                <c:pt idx="2404">
                  <c:v>0.81903731422652704</c:v>
                </c:pt>
                <c:pt idx="2405">
                  <c:v>0.81896651065595405</c:v>
                </c:pt>
                <c:pt idx="2406">
                  <c:v>0.81895388551173298</c:v>
                </c:pt>
                <c:pt idx="2407">
                  <c:v>0.81892364683843</c:v>
                </c:pt>
                <c:pt idx="2408">
                  <c:v>0.81884938868061297</c:v>
                </c:pt>
                <c:pt idx="2409">
                  <c:v>0.81877212336918004</c:v>
                </c:pt>
                <c:pt idx="2410">
                  <c:v>0.81869731177799299</c:v>
                </c:pt>
                <c:pt idx="2411">
                  <c:v>0.81862288381904103</c:v>
                </c:pt>
                <c:pt idx="2412">
                  <c:v>0.81851451016847099</c:v>
                </c:pt>
                <c:pt idx="2413">
                  <c:v>0.81842270905404102</c:v>
                </c:pt>
                <c:pt idx="2414">
                  <c:v>0.81824747480326399</c:v>
                </c:pt>
                <c:pt idx="2415">
                  <c:v>0.81792465645342904</c:v>
                </c:pt>
                <c:pt idx="2416">
                  <c:v>0.81782448832743204</c:v>
                </c:pt>
                <c:pt idx="2417">
                  <c:v>0.817625950754714</c:v>
                </c:pt>
                <c:pt idx="2418">
                  <c:v>0.81759092076547002</c:v>
                </c:pt>
                <c:pt idx="2419">
                  <c:v>0.81756463491915199</c:v>
                </c:pt>
                <c:pt idx="2420">
                  <c:v>0.81752542892651603</c:v>
                </c:pt>
                <c:pt idx="2421">
                  <c:v>0.81737056291494403</c:v>
                </c:pt>
                <c:pt idx="2422">
                  <c:v>0.81726260180603805</c:v>
                </c:pt>
                <c:pt idx="2423">
                  <c:v>0.81720911210023195</c:v>
                </c:pt>
                <c:pt idx="2424">
                  <c:v>0.81706885621266501</c:v>
                </c:pt>
                <c:pt idx="2425">
                  <c:v>0.81697049505569797</c:v>
                </c:pt>
                <c:pt idx="2426">
                  <c:v>0.81693649069058805</c:v>
                </c:pt>
                <c:pt idx="2427">
                  <c:v>0.81685297736261597</c:v>
                </c:pt>
                <c:pt idx="2428">
                  <c:v>0.81681307412984705</c:v>
                </c:pt>
                <c:pt idx="2429">
                  <c:v>0.81672678753279004</c:v>
                </c:pt>
                <c:pt idx="2430">
                  <c:v>0.81668104312020695</c:v>
                </c:pt>
                <c:pt idx="2431">
                  <c:v>0.81663815667903505</c:v>
                </c:pt>
                <c:pt idx="2432">
                  <c:v>0.81662657902835101</c:v>
                </c:pt>
                <c:pt idx="2433">
                  <c:v>0.81658197581015302</c:v>
                </c:pt>
                <c:pt idx="2434">
                  <c:v>0.81651804932818595</c:v>
                </c:pt>
                <c:pt idx="2435">
                  <c:v>0.81647478164198495</c:v>
                </c:pt>
                <c:pt idx="2436">
                  <c:v>0.81641652258934005</c:v>
                </c:pt>
                <c:pt idx="2437">
                  <c:v>0.81640483752883197</c:v>
                </c:pt>
                <c:pt idx="2438">
                  <c:v>0.81627774055221103</c:v>
                </c:pt>
                <c:pt idx="2439">
                  <c:v>0.816200244587029</c:v>
                </c:pt>
                <c:pt idx="2440">
                  <c:v>0.81618794699277597</c:v>
                </c:pt>
                <c:pt idx="2441">
                  <c:v>0.81614104709600399</c:v>
                </c:pt>
                <c:pt idx="2442">
                  <c:v>0.81594910525336295</c:v>
                </c:pt>
                <c:pt idx="2443">
                  <c:v>0.81592538418060601</c:v>
                </c:pt>
                <c:pt idx="2444">
                  <c:v>0.81584703744277798</c:v>
                </c:pt>
                <c:pt idx="2445">
                  <c:v>0.815834462377799</c:v>
                </c:pt>
                <c:pt idx="2446">
                  <c:v>0.81578798205848402</c:v>
                </c:pt>
                <c:pt idx="2447">
                  <c:v>0.81573851515199503</c:v>
                </c:pt>
                <c:pt idx="2448">
                  <c:v>0.81566429246833805</c:v>
                </c:pt>
                <c:pt idx="2449">
                  <c:v>0.81559519776504796</c:v>
                </c:pt>
                <c:pt idx="2450">
                  <c:v>0.81551865702038095</c:v>
                </c:pt>
                <c:pt idx="2451">
                  <c:v>0.81540487998007305</c:v>
                </c:pt>
                <c:pt idx="2452">
                  <c:v>0.81537499051070095</c:v>
                </c:pt>
                <c:pt idx="2453">
                  <c:v>0.81536350194350204</c:v>
                </c:pt>
                <c:pt idx="2454">
                  <c:v>0.81532986637364502</c:v>
                </c:pt>
                <c:pt idx="2455">
                  <c:v>0.81531860529091504</c:v>
                </c:pt>
                <c:pt idx="2456">
                  <c:v>0.81530779307630297</c:v>
                </c:pt>
                <c:pt idx="2457">
                  <c:v>0.81523150482032503</c:v>
                </c:pt>
                <c:pt idx="2458">
                  <c:v>0.81511275371019998</c:v>
                </c:pt>
                <c:pt idx="2459">
                  <c:v>0.81502972700234999</c:v>
                </c:pt>
                <c:pt idx="2460">
                  <c:v>0.81501907027574405</c:v>
                </c:pt>
                <c:pt idx="2461">
                  <c:v>0.81500837824636896</c:v>
                </c:pt>
                <c:pt idx="2462">
                  <c:v>0.81499767835582904</c:v>
                </c:pt>
                <c:pt idx="2463">
                  <c:v>0.81494149356598999</c:v>
                </c:pt>
                <c:pt idx="2464">
                  <c:v>0.81492183115293704</c:v>
                </c:pt>
                <c:pt idx="2465">
                  <c:v>0.81491118526227202</c:v>
                </c:pt>
                <c:pt idx="2466">
                  <c:v>0.81490049514571705</c:v>
                </c:pt>
                <c:pt idx="2467">
                  <c:v>0.81485276005206697</c:v>
                </c:pt>
                <c:pt idx="2468">
                  <c:v>0.81484379550896502</c:v>
                </c:pt>
                <c:pt idx="2469">
                  <c:v>0.81480590136333797</c:v>
                </c:pt>
                <c:pt idx="2470">
                  <c:v>0.81470523570864395</c:v>
                </c:pt>
                <c:pt idx="2471">
                  <c:v>0.81463761848702099</c:v>
                </c:pt>
                <c:pt idx="2472">
                  <c:v>0.81457546788100899</c:v>
                </c:pt>
                <c:pt idx="2473">
                  <c:v>0.81442850031819602</c:v>
                </c:pt>
                <c:pt idx="2474">
                  <c:v>0.81436708887226295</c:v>
                </c:pt>
                <c:pt idx="2475">
                  <c:v>0.81433450714694</c:v>
                </c:pt>
                <c:pt idx="2476">
                  <c:v>0.814323115614909</c:v>
                </c:pt>
                <c:pt idx="2477">
                  <c:v>0.81418996713078995</c:v>
                </c:pt>
                <c:pt idx="2478">
                  <c:v>0.81402020252074903</c:v>
                </c:pt>
                <c:pt idx="2479">
                  <c:v>0.81400422339360301</c:v>
                </c:pt>
                <c:pt idx="2480">
                  <c:v>0.81394380080534401</c:v>
                </c:pt>
                <c:pt idx="2481">
                  <c:v>0.81390910817953299</c:v>
                </c:pt>
                <c:pt idx="2482">
                  <c:v>0.81379766809313803</c:v>
                </c:pt>
                <c:pt idx="2483">
                  <c:v>0.81376585739299101</c:v>
                </c:pt>
                <c:pt idx="2484">
                  <c:v>0.81369542302689901</c:v>
                </c:pt>
                <c:pt idx="2485">
                  <c:v>0.81365000136689603</c:v>
                </c:pt>
                <c:pt idx="2486">
                  <c:v>0.81358457081173596</c:v>
                </c:pt>
                <c:pt idx="2487">
                  <c:v>0.81357317178912203</c:v>
                </c:pt>
                <c:pt idx="2488">
                  <c:v>0.81348519619426496</c:v>
                </c:pt>
                <c:pt idx="2489">
                  <c:v>0.81322066631093903</c:v>
                </c:pt>
                <c:pt idx="2490">
                  <c:v>0.81317709780924197</c:v>
                </c:pt>
                <c:pt idx="2491">
                  <c:v>0.81312549282697999</c:v>
                </c:pt>
                <c:pt idx="2492">
                  <c:v>0.81302099970804298</c:v>
                </c:pt>
                <c:pt idx="2493">
                  <c:v>0.81293884582090603</c:v>
                </c:pt>
                <c:pt idx="2494">
                  <c:v>0.81286295611041004</c:v>
                </c:pt>
                <c:pt idx="2495">
                  <c:v>0.81272731627167005</c:v>
                </c:pt>
                <c:pt idx="2496">
                  <c:v>0.81268036788436804</c:v>
                </c:pt>
                <c:pt idx="2497">
                  <c:v>0.81259070411222101</c:v>
                </c:pt>
                <c:pt idx="2498">
                  <c:v>0.81255799963897501</c:v>
                </c:pt>
                <c:pt idx="2499">
                  <c:v>0.81247141133962897</c:v>
                </c:pt>
                <c:pt idx="2500">
                  <c:v>0.81240614877246597</c:v>
                </c:pt>
                <c:pt idx="2501">
                  <c:v>0.81235834442849397</c:v>
                </c:pt>
                <c:pt idx="2502">
                  <c:v>0.81228511385233504</c:v>
                </c:pt>
                <c:pt idx="2503">
                  <c:v>0.81226109400382795</c:v>
                </c:pt>
                <c:pt idx="2504">
                  <c:v>0.81219234080265701</c:v>
                </c:pt>
                <c:pt idx="2505">
                  <c:v>0.81217086960023599</c:v>
                </c:pt>
                <c:pt idx="2506">
                  <c:v>0.81215020586105402</c:v>
                </c:pt>
                <c:pt idx="2507">
                  <c:v>0.81211284482655</c:v>
                </c:pt>
                <c:pt idx="2508">
                  <c:v>0.812029619123533</c:v>
                </c:pt>
                <c:pt idx="2509">
                  <c:v>0.81201377858733903</c:v>
                </c:pt>
                <c:pt idx="2510">
                  <c:v>0.81197370580789097</c:v>
                </c:pt>
                <c:pt idx="2511">
                  <c:v>0.81191013965910197</c:v>
                </c:pt>
                <c:pt idx="2512">
                  <c:v>0.81189869461839603</c:v>
                </c:pt>
                <c:pt idx="2513">
                  <c:v>0.81184683365662502</c:v>
                </c:pt>
                <c:pt idx="2514">
                  <c:v>0.81183723172010902</c:v>
                </c:pt>
                <c:pt idx="2515">
                  <c:v>0.81176269076452501</c:v>
                </c:pt>
                <c:pt idx="2516">
                  <c:v>0.81172946601984597</c:v>
                </c:pt>
                <c:pt idx="2517">
                  <c:v>0.81166840867163204</c:v>
                </c:pt>
                <c:pt idx="2518">
                  <c:v>0.81154408479595797</c:v>
                </c:pt>
                <c:pt idx="2519">
                  <c:v>0.81134959322203704</c:v>
                </c:pt>
                <c:pt idx="2520">
                  <c:v>0.81130991190081903</c:v>
                </c:pt>
                <c:pt idx="2521">
                  <c:v>0.81127304202536699</c:v>
                </c:pt>
                <c:pt idx="2522">
                  <c:v>0.81122030152838998</c:v>
                </c:pt>
                <c:pt idx="2523">
                  <c:v>0.81112598202461295</c:v>
                </c:pt>
                <c:pt idx="2524">
                  <c:v>0.81101735892873295</c:v>
                </c:pt>
                <c:pt idx="2525">
                  <c:v>0.81100401198937699</c:v>
                </c:pt>
                <c:pt idx="2526">
                  <c:v>0.81098392223768201</c:v>
                </c:pt>
                <c:pt idx="2527">
                  <c:v>0.81087582090114996</c:v>
                </c:pt>
                <c:pt idx="2528">
                  <c:v>0.81086517102511202</c:v>
                </c:pt>
                <c:pt idx="2529">
                  <c:v>0.81064331517073696</c:v>
                </c:pt>
                <c:pt idx="2530">
                  <c:v>0.81062639755498</c:v>
                </c:pt>
                <c:pt idx="2531">
                  <c:v>0.81046134584478202</c:v>
                </c:pt>
                <c:pt idx="2532">
                  <c:v>0.81043668009778203</c:v>
                </c:pt>
                <c:pt idx="2533">
                  <c:v>0.81032864306437502</c:v>
                </c:pt>
                <c:pt idx="2534">
                  <c:v>0.81018682566855704</c:v>
                </c:pt>
                <c:pt idx="2535">
                  <c:v>0.81017215332115899</c:v>
                </c:pt>
                <c:pt idx="2536">
                  <c:v>0.81014702886743195</c:v>
                </c:pt>
                <c:pt idx="2537">
                  <c:v>0.81012883366589505</c:v>
                </c:pt>
                <c:pt idx="2538">
                  <c:v>0.81010241266833904</c:v>
                </c:pt>
                <c:pt idx="2539">
                  <c:v>0.80998135462446896</c:v>
                </c:pt>
                <c:pt idx="2540">
                  <c:v>0.80996975069407595</c:v>
                </c:pt>
                <c:pt idx="2541">
                  <c:v>0.80995778712780897</c:v>
                </c:pt>
                <c:pt idx="2542">
                  <c:v>0.80990229348102805</c:v>
                </c:pt>
                <c:pt idx="2543">
                  <c:v>0.80989179191680205</c:v>
                </c:pt>
                <c:pt idx="2544">
                  <c:v>0.80972243298899005</c:v>
                </c:pt>
                <c:pt idx="2545">
                  <c:v>0.80968107375401199</c:v>
                </c:pt>
                <c:pt idx="2546">
                  <c:v>0.80962094980311305</c:v>
                </c:pt>
                <c:pt idx="2547">
                  <c:v>0.80949286687266797</c:v>
                </c:pt>
                <c:pt idx="2548">
                  <c:v>0.809402318386091</c:v>
                </c:pt>
                <c:pt idx="2549">
                  <c:v>0.80938925057336997</c:v>
                </c:pt>
                <c:pt idx="2550">
                  <c:v>0.80929666578818704</c:v>
                </c:pt>
                <c:pt idx="2551">
                  <c:v>0.80912413322259902</c:v>
                </c:pt>
                <c:pt idx="2552">
                  <c:v>0.80906744626012295</c:v>
                </c:pt>
                <c:pt idx="2553">
                  <c:v>0.80905503354708497</c:v>
                </c:pt>
                <c:pt idx="2554">
                  <c:v>0.80899872575703802</c:v>
                </c:pt>
                <c:pt idx="2555">
                  <c:v>0.80898907784105101</c:v>
                </c:pt>
                <c:pt idx="2556">
                  <c:v>0.80887769213407001</c:v>
                </c:pt>
                <c:pt idx="2557">
                  <c:v>0.80884634219721796</c:v>
                </c:pt>
                <c:pt idx="2558">
                  <c:v>0.808835614978892</c:v>
                </c:pt>
                <c:pt idx="2559">
                  <c:v>0.80882491154462299</c:v>
                </c:pt>
                <c:pt idx="2560">
                  <c:v>0.80876082906721103</c:v>
                </c:pt>
                <c:pt idx="2561">
                  <c:v>0.80875148567806998</c:v>
                </c:pt>
                <c:pt idx="2562">
                  <c:v>0.80868135021268395</c:v>
                </c:pt>
                <c:pt idx="2563">
                  <c:v>0.80865242160310302</c:v>
                </c:pt>
                <c:pt idx="2564">
                  <c:v>0.80854854082440297</c:v>
                </c:pt>
                <c:pt idx="2565">
                  <c:v>0.80851611492016695</c:v>
                </c:pt>
                <c:pt idx="2566">
                  <c:v>0.808459122761639</c:v>
                </c:pt>
                <c:pt idx="2567">
                  <c:v>0.80843651056058596</c:v>
                </c:pt>
                <c:pt idx="2568">
                  <c:v>0.80827743650405504</c:v>
                </c:pt>
                <c:pt idx="2569">
                  <c:v>0.80826553767340303</c:v>
                </c:pt>
                <c:pt idx="2570">
                  <c:v>0.80824196925276603</c:v>
                </c:pt>
                <c:pt idx="2571">
                  <c:v>0.80800762792723801</c:v>
                </c:pt>
                <c:pt idx="2572">
                  <c:v>0.80794486862814896</c:v>
                </c:pt>
                <c:pt idx="2573">
                  <c:v>0.80793255078035897</c:v>
                </c:pt>
                <c:pt idx="2574">
                  <c:v>0.807837827548335</c:v>
                </c:pt>
                <c:pt idx="2575">
                  <c:v>0.807797379033106</c:v>
                </c:pt>
                <c:pt idx="2576">
                  <c:v>0.80778564701588096</c:v>
                </c:pt>
                <c:pt idx="2577">
                  <c:v>0.80777475138496402</c:v>
                </c:pt>
                <c:pt idx="2578">
                  <c:v>0.80770930743865199</c:v>
                </c:pt>
                <c:pt idx="2579">
                  <c:v>0.80759676109499401</c:v>
                </c:pt>
                <c:pt idx="2580">
                  <c:v>0.807571020013096</c:v>
                </c:pt>
                <c:pt idx="2581">
                  <c:v>0.80753193204289198</c:v>
                </c:pt>
                <c:pt idx="2582">
                  <c:v>0.80744728776907204</c:v>
                </c:pt>
                <c:pt idx="2583">
                  <c:v>0.80734899727301102</c:v>
                </c:pt>
                <c:pt idx="2584">
                  <c:v>0.80733846767690998</c:v>
                </c:pt>
                <c:pt idx="2585">
                  <c:v>0.80732780931626602</c:v>
                </c:pt>
                <c:pt idx="2586">
                  <c:v>0.80721768900773005</c:v>
                </c:pt>
                <c:pt idx="2587">
                  <c:v>0.80707962987190196</c:v>
                </c:pt>
                <c:pt idx="2588">
                  <c:v>0.80706520828936501</c:v>
                </c:pt>
                <c:pt idx="2589">
                  <c:v>0.80698546591994003</c:v>
                </c:pt>
                <c:pt idx="2590">
                  <c:v>0.80697334215795102</c:v>
                </c:pt>
                <c:pt idx="2591">
                  <c:v>0.80691796842234498</c:v>
                </c:pt>
                <c:pt idx="2592">
                  <c:v>0.80688178521027198</c:v>
                </c:pt>
                <c:pt idx="2593">
                  <c:v>0.80683981245362901</c:v>
                </c:pt>
                <c:pt idx="2594">
                  <c:v>0.80679268780999402</c:v>
                </c:pt>
                <c:pt idx="2595">
                  <c:v>0.806785625655424</c:v>
                </c:pt>
                <c:pt idx="2596">
                  <c:v>0.80671612104684698</c:v>
                </c:pt>
                <c:pt idx="2597">
                  <c:v>0.80661978996199302</c:v>
                </c:pt>
                <c:pt idx="2598">
                  <c:v>0.80659301417420004</c:v>
                </c:pt>
                <c:pt idx="2599">
                  <c:v>0.806547233926451</c:v>
                </c:pt>
                <c:pt idx="2600">
                  <c:v>0.80653575019399903</c:v>
                </c:pt>
                <c:pt idx="2601">
                  <c:v>0.80650122712331296</c:v>
                </c:pt>
                <c:pt idx="2602">
                  <c:v>0.80643351693978504</c:v>
                </c:pt>
                <c:pt idx="2603">
                  <c:v>0.80639597739326396</c:v>
                </c:pt>
                <c:pt idx="2604">
                  <c:v>0.80632387191003896</c:v>
                </c:pt>
                <c:pt idx="2605">
                  <c:v>0.80630076938883799</c:v>
                </c:pt>
                <c:pt idx="2606">
                  <c:v>0.80628951748511801</c:v>
                </c:pt>
                <c:pt idx="2607">
                  <c:v>0.80622042823022799</c:v>
                </c:pt>
                <c:pt idx="2608">
                  <c:v>0.80599044696293698</c:v>
                </c:pt>
                <c:pt idx="2609">
                  <c:v>0.80595369292604802</c:v>
                </c:pt>
                <c:pt idx="2610">
                  <c:v>0.805795289410144</c:v>
                </c:pt>
                <c:pt idx="2611">
                  <c:v>0.80578588982821597</c:v>
                </c:pt>
                <c:pt idx="2612">
                  <c:v>0.80562646725855702</c:v>
                </c:pt>
                <c:pt idx="2613">
                  <c:v>0.80554722538381296</c:v>
                </c:pt>
                <c:pt idx="2614">
                  <c:v>0.80549747571267705</c:v>
                </c:pt>
                <c:pt idx="2615">
                  <c:v>0.80547354697268403</c:v>
                </c:pt>
                <c:pt idx="2616">
                  <c:v>0.80540042132813805</c:v>
                </c:pt>
                <c:pt idx="2617">
                  <c:v>0.80534056149835298</c:v>
                </c:pt>
                <c:pt idx="2618">
                  <c:v>0.80526988591846604</c:v>
                </c:pt>
                <c:pt idx="2619">
                  <c:v>0.80525768050164903</c:v>
                </c:pt>
                <c:pt idx="2620">
                  <c:v>0.80521242204281396</c:v>
                </c:pt>
                <c:pt idx="2621">
                  <c:v>0.80520261940542703</c:v>
                </c:pt>
                <c:pt idx="2622">
                  <c:v>0.80506431606436502</c:v>
                </c:pt>
                <c:pt idx="2623">
                  <c:v>0.80501379398292505</c:v>
                </c:pt>
                <c:pt idx="2624">
                  <c:v>0.80496439144100496</c:v>
                </c:pt>
                <c:pt idx="2625">
                  <c:v>0.80490479613451704</c:v>
                </c:pt>
                <c:pt idx="2626">
                  <c:v>0.80489614230491902</c:v>
                </c:pt>
                <c:pt idx="2627">
                  <c:v>0.80483400702598995</c:v>
                </c:pt>
                <c:pt idx="2628">
                  <c:v>0.80479406093349704</c:v>
                </c:pt>
                <c:pt idx="2629">
                  <c:v>0.80478044031409202</c:v>
                </c:pt>
                <c:pt idx="2630">
                  <c:v>0.80475221772714101</c:v>
                </c:pt>
                <c:pt idx="2631">
                  <c:v>0.80469288421902696</c:v>
                </c:pt>
                <c:pt idx="2632">
                  <c:v>0.80465664880681398</c:v>
                </c:pt>
                <c:pt idx="2633">
                  <c:v>0.80444042311498498</c:v>
                </c:pt>
                <c:pt idx="2634">
                  <c:v>0.80441051285646803</c:v>
                </c:pt>
                <c:pt idx="2635">
                  <c:v>0.804374610170426</c:v>
                </c:pt>
                <c:pt idx="2636">
                  <c:v>0.80435968866372298</c:v>
                </c:pt>
                <c:pt idx="2637">
                  <c:v>0.80427110364014598</c:v>
                </c:pt>
                <c:pt idx="2638">
                  <c:v>0.80418946819810799</c:v>
                </c:pt>
                <c:pt idx="2639">
                  <c:v>0.80416601198665805</c:v>
                </c:pt>
                <c:pt idx="2640">
                  <c:v>0.80414291935975801</c:v>
                </c:pt>
                <c:pt idx="2641">
                  <c:v>0.80408653711900502</c:v>
                </c:pt>
                <c:pt idx="2642">
                  <c:v>0.80400444809400495</c:v>
                </c:pt>
                <c:pt idx="2643">
                  <c:v>0.803923122210769</c:v>
                </c:pt>
                <c:pt idx="2644">
                  <c:v>0.80384162930374103</c:v>
                </c:pt>
                <c:pt idx="2645">
                  <c:v>0.80365601452862301</c:v>
                </c:pt>
                <c:pt idx="2646">
                  <c:v>0.80364030192523805</c:v>
                </c:pt>
                <c:pt idx="2647">
                  <c:v>0.80353386590961196</c:v>
                </c:pt>
                <c:pt idx="2648">
                  <c:v>0.80345174002937902</c:v>
                </c:pt>
                <c:pt idx="2649">
                  <c:v>0.80330182256787597</c:v>
                </c:pt>
                <c:pt idx="2650">
                  <c:v>0.80328721342265597</c:v>
                </c:pt>
                <c:pt idx="2651">
                  <c:v>0.80327587915919296</c:v>
                </c:pt>
                <c:pt idx="2652">
                  <c:v>0.80322410517356402</c:v>
                </c:pt>
                <c:pt idx="2653">
                  <c:v>0.80318932629631301</c:v>
                </c:pt>
                <c:pt idx="2654">
                  <c:v>0.80313255225930802</c:v>
                </c:pt>
                <c:pt idx="2655">
                  <c:v>0.80303105095879901</c:v>
                </c:pt>
                <c:pt idx="2656">
                  <c:v>0.80301789789242695</c:v>
                </c:pt>
                <c:pt idx="2657">
                  <c:v>0.80296939550622803</c:v>
                </c:pt>
                <c:pt idx="2658">
                  <c:v>0.80286300045054704</c:v>
                </c:pt>
                <c:pt idx="2659">
                  <c:v>0.80274202693490104</c:v>
                </c:pt>
                <c:pt idx="2660">
                  <c:v>0.80272826014572096</c:v>
                </c:pt>
                <c:pt idx="2661">
                  <c:v>0.80271704027504698</c:v>
                </c:pt>
                <c:pt idx="2662">
                  <c:v>0.802706243256464</c:v>
                </c:pt>
                <c:pt idx="2663">
                  <c:v>0.802626483044101</c:v>
                </c:pt>
                <c:pt idx="2664">
                  <c:v>0.80246261408491304</c:v>
                </c:pt>
                <c:pt idx="2665">
                  <c:v>0.80244826727862295</c:v>
                </c:pt>
                <c:pt idx="2666">
                  <c:v>0.802277242594158</c:v>
                </c:pt>
                <c:pt idx="2667">
                  <c:v>0.80212097700268903</c:v>
                </c:pt>
                <c:pt idx="2668">
                  <c:v>0.80206318652217801</c:v>
                </c:pt>
                <c:pt idx="2669">
                  <c:v>0.80205410745214001</c:v>
                </c:pt>
                <c:pt idx="2670">
                  <c:v>0.80203249925482301</c:v>
                </c:pt>
                <c:pt idx="2671">
                  <c:v>0.80195256221673905</c:v>
                </c:pt>
                <c:pt idx="2672">
                  <c:v>0.80182268988175798</c:v>
                </c:pt>
                <c:pt idx="2673">
                  <c:v>0.80179512741500403</c:v>
                </c:pt>
                <c:pt idx="2674">
                  <c:v>0.80161536842171399</c:v>
                </c:pt>
                <c:pt idx="2675">
                  <c:v>0.80149641101731395</c:v>
                </c:pt>
                <c:pt idx="2676">
                  <c:v>0.80146064532722705</c:v>
                </c:pt>
                <c:pt idx="2677">
                  <c:v>0.80143172185918998</c:v>
                </c:pt>
                <c:pt idx="2678">
                  <c:v>0.80127069999276102</c:v>
                </c:pt>
                <c:pt idx="2679">
                  <c:v>0.80121586558097202</c:v>
                </c:pt>
                <c:pt idx="2680">
                  <c:v>0.801035860711656</c:v>
                </c:pt>
                <c:pt idx="2681">
                  <c:v>0.80094992943908105</c:v>
                </c:pt>
                <c:pt idx="2682">
                  <c:v>0.80087397844575703</c:v>
                </c:pt>
                <c:pt idx="2683">
                  <c:v>0.80081564546513995</c:v>
                </c:pt>
                <c:pt idx="2684">
                  <c:v>0.800765578712194</c:v>
                </c:pt>
                <c:pt idx="2685">
                  <c:v>0.80069207208926096</c:v>
                </c:pt>
                <c:pt idx="2686">
                  <c:v>0.800549356762699</c:v>
                </c:pt>
                <c:pt idx="2687">
                  <c:v>0.80050679665431301</c:v>
                </c:pt>
                <c:pt idx="2688">
                  <c:v>0.80038850407266404</c:v>
                </c:pt>
                <c:pt idx="2689">
                  <c:v>0.80022077421331905</c:v>
                </c:pt>
                <c:pt idx="2690">
                  <c:v>0.80020938026401001</c:v>
                </c:pt>
                <c:pt idx="2691">
                  <c:v>0.80020311645562403</c:v>
                </c:pt>
                <c:pt idx="2692">
                  <c:v>0.799970289287248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C58-4C47-A6B9-4F44A7F1423C}"/>
            </c:ext>
          </c:extLst>
        </c:ser>
        <c:ser>
          <c:idx val="1"/>
          <c:order val="1"/>
          <c:tx>
            <c:v>RL DA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'capacity remain'!$A$2:$A$6512</c:f>
              <c:numCache>
                <c:formatCode>General</c:formatCode>
                <c:ptCount val="65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</c:numCache>
            </c:numRef>
          </c:xVal>
          <c:yVal>
            <c:numRef>
              <c:f>'capacity remain'!$C$2:$C$6512</c:f>
              <c:numCache>
                <c:formatCode>General</c:formatCode>
                <c:ptCount val="6511"/>
                <c:pt idx="0">
                  <c:v>0.98639084899999996</c:v>
                </c:pt>
                <c:pt idx="1">
                  <c:v>0.98636276000000001</c:v>
                </c:pt>
                <c:pt idx="2">
                  <c:v>0.98629205677980203</c:v>
                </c:pt>
                <c:pt idx="3">
                  <c:v>0.98620785077069695</c:v>
                </c:pt>
                <c:pt idx="4">
                  <c:v>0.98615530100000004</c:v>
                </c:pt>
                <c:pt idx="5">
                  <c:v>0.98608744090768896</c:v>
                </c:pt>
                <c:pt idx="6">
                  <c:v>0.985967195413048</c:v>
                </c:pt>
                <c:pt idx="7">
                  <c:v>0.98586635499999997</c:v>
                </c:pt>
                <c:pt idx="8">
                  <c:v>0.98581285402299401</c:v>
                </c:pt>
                <c:pt idx="9">
                  <c:v>0.98570146131603598</c:v>
                </c:pt>
                <c:pt idx="10">
                  <c:v>0.98560868300000004</c:v>
                </c:pt>
                <c:pt idx="11">
                  <c:v>0.98551442199999995</c:v>
                </c:pt>
                <c:pt idx="12">
                  <c:v>0.98543774995329902</c:v>
                </c:pt>
                <c:pt idx="13">
                  <c:v>0.98537529499999998</c:v>
                </c:pt>
                <c:pt idx="14">
                  <c:v>0.98529781159903496</c:v>
                </c:pt>
                <c:pt idx="15">
                  <c:v>0.98521920171129096</c:v>
                </c:pt>
                <c:pt idx="16">
                  <c:v>0.98510344389177096</c:v>
                </c:pt>
                <c:pt idx="17">
                  <c:v>0.98500171270723802</c:v>
                </c:pt>
                <c:pt idx="18">
                  <c:v>0.98493016300082503</c:v>
                </c:pt>
                <c:pt idx="19">
                  <c:v>0.98484620404168</c:v>
                </c:pt>
                <c:pt idx="20">
                  <c:v>0.98478171182736896</c:v>
                </c:pt>
                <c:pt idx="21">
                  <c:v>0.98473045108511903</c:v>
                </c:pt>
                <c:pt idx="22">
                  <c:v>0.98464375425995398</c:v>
                </c:pt>
                <c:pt idx="23">
                  <c:v>0.98458064745677898</c:v>
                </c:pt>
                <c:pt idx="24">
                  <c:v>0.98448080565662599</c:v>
                </c:pt>
                <c:pt idx="25">
                  <c:v>0.98436760277600599</c:v>
                </c:pt>
                <c:pt idx="26">
                  <c:v>0.98428039899999997</c:v>
                </c:pt>
                <c:pt idx="27">
                  <c:v>0.984221575234836</c:v>
                </c:pt>
                <c:pt idx="28">
                  <c:v>0.98410625140821395</c:v>
                </c:pt>
                <c:pt idx="29">
                  <c:v>0.98403730373342602</c:v>
                </c:pt>
                <c:pt idx="30">
                  <c:v>0.983958195741097</c:v>
                </c:pt>
                <c:pt idx="31">
                  <c:v>0.98387439522145603</c:v>
                </c:pt>
                <c:pt idx="32">
                  <c:v>0.98376952483588098</c:v>
                </c:pt>
                <c:pt idx="33">
                  <c:v>0.98371634964661203</c:v>
                </c:pt>
                <c:pt idx="34">
                  <c:v>0.98361136315980902</c:v>
                </c:pt>
                <c:pt idx="35">
                  <c:v>0.98354123960131301</c:v>
                </c:pt>
                <c:pt idx="36">
                  <c:v>0.98345734592046896</c:v>
                </c:pt>
                <c:pt idx="37">
                  <c:v>0.98340046806861203</c:v>
                </c:pt>
                <c:pt idx="38">
                  <c:v>0.98333702956908897</c:v>
                </c:pt>
                <c:pt idx="39">
                  <c:v>0.98326141068253403</c:v>
                </c:pt>
                <c:pt idx="40">
                  <c:v>0.98325118931714905</c:v>
                </c:pt>
                <c:pt idx="41">
                  <c:v>0.98324197305366801</c:v>
                </c:pt>
                <c:pt idx="42">
                  <c:v>0.983211574542181</c:v>
                </c:pt>
                <c:pt idx="43">
                  <c:v>0.98316809065980204</c:v>
                </c:pt>
                <c:pt idx="44">
                  <c:v>0.98306849124307305</c:v>
                </c:pt>
                <c:pt idx="45">
                  <c:v>0.98299783424555798</c:v>
                </c:pt>
                <c:pt idx="46">
                  <c:v>0.98292882696289596</c:v>
                </c:pt>
                <c:pt idx="47">
                  <c:v>0.98286329645678805</c:v>
                </c:pt>
                <c:pt idx="48">
                  <c:v>0.98275286103856196</c:v>
                </c:pt>
                <c:pt idx="49">
                  <c:v>0.98259660033949903</c:v>
                </c:pt>
                <c:pt idx="50">
                  <c:v>0.98252290579164103</c:v>
                </c:pt>
                <c:pt idx="51">
                  <c:v>0.98241935800000002</c:v>
                </c:pt>
                <c:pt idx="52">
                  <c:v>0.98236704094009797</c:v>
                </c:pt>
                <c:pt idx="53">
                  <c:v>0.98226589829793498</c:v>
                </c:pt>
                <c:pt idx="54">
                  <c:v>0.9821382702475</c:v>
                </c:pt>
                <c:pt idx="55">
                  <c:v>0.98211505531630205</c:v>
                </c:pt>
                <c:pt idx="56">
                  <c:v>0.98199625179765504</c:v>
                </c:pt>
                <c:pt idx="57">
                  <c:v>0.98194315799999998</c:v>
                </c:pt>
                <c:pt idx="58">
                  <c:v>0.98190087433474504</c:v>
                </c:pt>
                <c:pt idx="59">
                  <c:v>0.98179063969682401</c:v>
                </c:pt>
                <c:pt idx="60">
                  <c:v>0.98171061379540703</c:v>
                </c:pt>
                <c:pt idx="61">
                  <c:v>0.98161329253449103</c:v>
                </c:pt>
                <c:pt idx="62">
                  <c:v>0.98160295794339902</c:v>
                </c:pt>
                <c:pt idx="63">
                  <c:v>0.98159105625461596</c:v>
                </c:pt>
                <c:pt idx="64">
                  <c:v>0.98157803700000001</c:v>
                </c:pt>
                <c:pt idx="65">
                  <c:v>0.981568964823192</c:v>
                </c:pt>
                <c:pt idx="66">
                  <c:v>0.98155996099999998</c:v>
                </c:pt>
                <c:pt idx="67">
                  <c:v>0.98155097048836804</c:v>
                </c:pt>
                <c:pt idx="68">
                  <c:v>0.981525906</c:v>
                </c:pt>
                <c:pt idx="69">
                  <c:v>0.98149873884280903</c:v>
                </c:pt>
                <c:pt idx="70">
                  <c:v>0.98137583366070802</c:v>
                </c:pt>
                <c:pt idx="71">
                  <c:v>0.98131437261461496</c:v>
                </c:pt>
                <c:pt idx="72">
                  <c:v>0.98127347984767699</c:v>
                </c:pt>
                <c:pt idx="73">
                  <c:v>0.98116478699999998</c:v>
                </c:pt>
                <c:pt idx="74">
                  <c:v>0.98100994817066201</c:v>
                </c:pt>
                <c:pt idx="75">
                  <c:v>0.98092422853882699</c:v>
                </c:pt>
                <c:pt idx="76">
                  <c:v>0.98081602015112002</c:v>
                </c:pt>
                <c:pt idx="77">
                  <c:v>0.98069636234950897</c:v>
                </c:pt>
                <c:pt idx="78">
                  <c:v>0.98064451937785302</c:v>
                </c:pt>
                <c:pt idx="79">
                  <c:v>0.98061424665857899</c:v>
                </c:pt>
                <c:pt idx="80">
                  <c:v>0.980524901813837</c:v>
                </c:pt>
                <c:pt idx="81">
                  <c:v>0.98036635699999997</c:v>
                </c:pt>
                <c:pt idx="82">
                  <c:v>0.98029277500000001</c:v>
                </c:pt>
                <c:pt idx="83">
                  <c:v>0.98021989966400402</c:v>
                </c:pt>
                <c:pt idx="84">
                  <c:v>0.98016533023040397</c:v>
                </c:pt>
                <c:pt idx="85">
                  <c:v>0.98010031756959504</c:v>
                </c:pt>
                <c:pt idx="86">
                  <c:v>0.97998926740481196</c:v>
                </c:pt>
                <c:pt idx="87">
                  <c:v>0.97988695599999998</c:v>
                </c:pt>
                <c:pt idx="88">
                  <c:v>0.97987380027162496</c:v>
                </c:pt>
                <c:pt idx="89">
                  <c:v>0.97980021515920501</c:v>
                </c:pt>
                <c:pt idx="90">
                  <c:v>0.97979005683500797</c:v>
                </c:pt>
                <c:pt idx="91">
                  <c:v>0.97977909631176097</c:v>
                </c:pt>
                <c:pt idx="92">
                  <c:v>0.97975032528709505</c:v>
                </c:pt>
                <c:pt idx="93">
                  <c:v>0.979592070868892</c:v>
                </c:pt>
                <c:pt idx="94">
                  <c:v>0.97947157155097098</c:v>
                </c:pt>
                <c:pt idx="95">
                  <c:v>0.97935410162827097</c:v>
                </c:pt>
                <c:pt idx="96">
                  <c:v>0.97923510055943097</c:v>
                </c:pt>
                <c:pt idx="97">
                  <c:v>0.97909276693484604</c:v>
                </c:pt>
                <c:pt idx="98">
                  <c:v>0.97902776584529705</c:v>
                </c:pt>
                <c:pt idx="99">
                  <c:v>0.97894094303970403</c:v>
                </c:pt>
                <c:pt idx="100">
                  <c:v>0.97892053443572902</c:v>
                </c:pt>
                <c:pt idx="101">
                  <c:v>0.97890180900000001</c:v>
                </c:pt>
                <c:pt idx="102">
                  <c:v>0.9787766</c:v>
                </c:pt>
                <c:pt idx="103">
                  <c:v>0.97866396920912802</c:v>
                </c:pt>
                <c:pt idx="104">
                  <c:v>0.97858308432194097</c:v>
                </c:pt>
                <c:pt idx="105">
                  <c:v>0.978490476360933</c:v>
                </c:pt>
                <c:pt idx="106">
                  <c:v>0.978398822190919</c:v>
                </c:pt>
                <c:pt idx="107">
                  <c:v>0.97838449887859102</c:v>
                </c:pt>
                <c:pt idx="108">
                  <c:v>0.97831606196210696</c:v>
                </c:pt>
                <c:pt idx="109">
                  <c:v>0.97822088746345304</c:v>
                </c:pt>
                <c:pt idx="110">
                  <c:v>0.97814384692484102</c:v>
                </c:pt>
                <c:pt idx="111">
                  <c:v>0.97804854843603695</c:v>
                </c:pt>
                <c:pt idx="112">
                  <c:v>0.97803805352899398</c:v>
                </c:pt>
                <c:pt idx="113">
                  <c:v>0.97802879091061001</c:v>
                </c:pt>
                <c:pt idx="114">
                  <c:v>0.97796754340178405</c:v>
                </c:pt>
                <c:pt idx="115">
                  <c:v>0.97795756257000199</c:v>
                </c:pt>
                <c:pt idx="116">
                  <c:v>0.97794839</c:v>
                </c:pt>
                <c:pt idx="117">
                  <c:v>0.97792193580662501</c:v>
                </c:pt>
                <c:pt idx="118">
                  <c:v>0.97777621336128895</c:v>
                </c:pt>
                <c:pt idx="119">
                  <c:v>0.97762279506706795</c:v>
                </c:pt>
                <c:pt idx="120">
                  <c:v>0.97750604793545004</c:v>
                </c:pt>
                <c:pt idx="121">
                  <c:v>0.97746454006238104</c:v>
                </c:pt>
                <c:pt idx="122">
                  <c:v>0.97739141614999603</c:v>
                </c:pt>
                <c:pt idx="123">
                  <c:v>0.97724147075993095</c:v>
                </c:pt>
                <c:pt idx="124">
                  <c:v>0.97708763127977805</c:v>
                </c:pt>
                <c:pt idx="125">
                  <c:v>0.976972865694407</c:v>
                </c:pt>
                <c:pt idx="126">
                  <c:v>0.97692600699999999</c:v>
                </c:pt>
                <c:pt idx="127">
                  <c:v>0.97681485075060004</c:v>
                </c:pt>
                <c:pt idx="128">
                  <c:v>0.97668212200000004</c:v>
                </c:pt>
                <c:pt idx="129">
                  <c:v>0.97667109399999996</c:v>
                </c:pt>
                <c:pt idx="130">
                  <c:v>0.97661024488544901</c:v>
                </c:pt>
                <c:pt idx="131">
                  <c:v>0.97649756936670795</c:v>
                </c:pt>
                <c:pt idx="132">
                  <c:v>0.97638293281534705</c:v>
                </c:pt>
                <c:pt idx="133">
                  <c:v>0.97626713235329199</c:v>
                </c:pt>
                <c:pt idx="134">
                  <c:v>0.976148670262457</c:v>
                </c:pt>
                <c:pt idx="135">
                  <c:v>0.97603369096097004</c:v>
                </c:pt>
                <c:pt idx="136">
                  <c:v>0.97598753682144201</c:v>
                </c:pt>
                <c:pt idx="137">
                  <c:v>0.97589982021660804</c:v>
                </c:pt>
                <c:pt idx="138">
                  <c:v>0.97582177599999997</c:v>
                </c:pt>
                <c:pt idx="139">
                  <c:v>0.97567610604294797</c:v>
                </c:pt>
                <c:pt idx="140">
                  <c:v>0.97548186773941803</c:v>
                </c:pt>
                <c:pt idx="141">
                  <c:v>0.97535962373771401</c:v>
                </c:pt>
                <c:pt idx="142">
                  <c:v>0.97527731883306901</c:v>
                </c:pt>
                <c:pt idx="143">
                  <c:v>0.97509319234262104</c:v>
                </c:pt>
                <c:pt idx="144">
                  <c:v>0.97495991979591401</c:v>
                </c:pt>
                <c:pt idx="145">
                  <c:v>0.97477211007711095</c:v>
                </c:pt>
                <c:pt idx="146">
                  <c:v>0.97470383440941299</c:v>
                </c:pt>
                <c:pt idx="147">
                  <c:v>0.97463053857704895</c:v>
                </c:pt>
                <c:pt idx="148">
                  <c:v>0.97455730699999998</c:v>
                </c:pt>
                <c:pt idx="149">
                  <c:v>0.97446071400000001</c:v>
                </c:pt>
                <c:pt idx="150">
                  <c:v>0.97434840700000003</c:v>
                </c:pt>
                <c:pt idx="151">
                  <c:v>0.97426737403216301</c:v>
                </c:pt>
                <c:pt idx="152">
                  <c:v>0.97417363321231898</c:v>
                </c:pt>
                <c:pt idx="153">
                  <c:v>0.97407612464016302</c:v>
                </c:pt>
                <c:pt idx="154">
                  <c:v>0.97398432588447603</c:v>
                </c:pt>
                <c:pt idx="155">
                  <c:v>0.973890333432891</c:v>
                </c:pt>
                <c:pt idx="156">
                  <c:v>0.97373455573501799</c:v>
                </c:pt>
                <c:pt idx="157">
                  <c:v>0.97365369577426697</c:v>
                </c:pt>
                <c:pt idx="158">
                  <c:v>0.97361787073956496</c:v>
                </c:pt>
                <c:pt idx="159">
                  <c:v>0.973543041</c:v>
                </c:pt>
                <c:pt idx="160">
                  <c:v>0.97338976361375795</c:v>
                </c:pt>
                <c:pt idx="161">
                  <c:v>0.97333446913560195</c:v>
                </c:pt>
                <c:pt idx="162">
                  <c:v>0.97322811399999998</c:v>
                </c:pt>
                <c:pt idx="163">
                  <c:v>0.97300090400000006</c:v>
                </c:pt>
                <c:pt idx="164">
                  <c:v>0.97293578343160203</c:v>
                </c:pt>
                <c:pt idx="165">
                  <c:v>0.97284951918797502</c:v>
                </c:pt>
                <c:pt idx="166">
                  <c:v>0.97277239457133302</c:v>
                </c:pt>
                <c:pt idx="167">
                  <c:v>0.97264705867346002</c:v>
                </c:pt>
                <c:pt idx="168">
                  <c:v>0.97257981794300796</c:v>
                </c:pt>
                <c:pt idx="169">
                  <c:v>0.972480381</c:v>
                </c:pt>
                <c:pt idx="170">
                  <c:v>0.97243337053794598</c:v>
                </c:pt>
                <c:pt idx="171">
                  <c:v>0.97233717419395105</c:v>
                </c:pt>
                <c:pt idx="172">
                  <c:v>0.97221004244199904</c:v>
                </c:pt>
                <c:pt idx="173">
                  <c:v>0.97211679292300701</c:v>
                </c:pt>
                <c:pt idx="174">
                  <c:v>0.97201894037486003</c:v>
                </c:pt>
                <c:pt idx="175">
                  <c:v>0.97190321542667102</c:v>
                </c:pt>
                <c:pt idx="176">
                  <c:v>0.97183309032658605</c:v>
                </c:pt>
                <c:pt idx="177">
                  <c:v>0.97172834073816905</c:v>
                </c:pt>
                <c:pt idx="178">
                  <c:v>0.97165467181635801</c:v>
                </c:pt>
                <c:pt idx="179">
                  <c:v>0.97143963365062302</c:v>
                </c:pt>
                <c:pt idx="180">
                  <c:v>0.97131122082642896</c:v>
                </c:pt>
                <c:pt idx="181">
                  <c:v>0.97117083528243398</c:v>
                </c:pt>
                <c:pt idx="182">
                  <c:v>0.97105699616202001</c:v>
                </c:pt>
                <c:pt idx="183">
                  <c:v>0.97094572199999996</c:v>
                </c:pt>
                <c:pt idx="184">
                  <c:v>0.97078550721206802</c:v>
                </c:pt>
                <c:pt idx="185">
                  <c:v>0.97067446499432197</c:v>
                </c:pt>
                <c:pt idx="186">
                  <c:v>0.97066103785857005</c:v>
                </c:pt>
                <c:pt idx="187">
                  <c:v>0.97055267274037904</c:v>
                </c:pt>
                <c:pt idx="188">
                  <c:v>0.97043925403586195</c:v>
                </c:pt>
                <c:pt idx="189">
                  <c:v>0.970385972019431</c:v>
                </c:pt>
                <c:pt idx="190">
                  <c:v>0.97030553399999997</c:v>
                </c:pt>
                <c:pt idx="191">
                  <c:v>0.97022352666699097</c:v>
                </c:pt>
                <c:pt idx="192">
                  <c:v>0.97013763552086396</c:v>
                </c:pt>
                <c:pt idx="193">
                  <c:v>0.96999152899999996</c:v>
                </c:pt>
                <c:pt idx="194">
                  <c:v>0.96991126504681102</c:v>
                </c:pt>
                <c:pt idx="195">
                  <c:v>0.96977597660903903</c:v>
                </c:pt>
                <c:pt idx="196">
                  <c:v>0.96965079972152401</c:v>
                </c:pt>
                <c:pt idx="197">
                  <c:v>0.96956430286683903</c:v>
                </c:pt>
                <c:pt idx="198">
                  <c:v>0.96954729234112702</c:v>
                </c:pt>
                <c:pt idx="199">
                  <c:v>0.96943236707219904</c:v>
                </c:pt>
                <c:pt idx="200">
                  <c:v>0.96942192699999996</c:v>
                </c:pt>
                <c:pt idx="201">
                  <c:v>0.96941268339884201</c:v>
                </c:pt>
                <c:pt idx="202">
                  <c:v>0.96938936619876503</c:v>
                </c:pt>
                <c:pt idx="203">
                  <c:v>0.96938009231213096</c:v>
                </c:pt>
                <c:pt idx="204">
                  <c:v>0.96937105173595906</c:v>
                </c:pt>
                <c:pt idx="205">
                  <c:v>0.96936205640028705</c:v>
                </c:pt>
                <c:pt idx="206">
                  <c:v>0.96934547263346205</c:v>
                </c:pt>
                <c:pt idx="207">
                  <c:v>0.96932213300000003</c:v>
                </c:pt>
                <c:pt idx="208">
                  <c:v>0.96930312663207896</c:v>
                </c:pt>
                <c:pt idx="209">
                  <c:v>0.96927964437118297</c:v>
                </c:pt>
                <c:pt idx="210">
                  <c:v>0.96927024399999995</c:v>
                </c:pt>
                <c:pt idx="211">
                  <c:v>0.96924562960834604</c:v>
                </c:pt>
                <c:pt idx="212">
                  <c:v>0.96919362936033604</c:v>
                </c:pt>
                <c:pt idx="213">
                  <c:v>0.96917917451746705</c:v>
                </c:pt>
                <c:pt idx="214">
                  <c:v>0.96916997975891594</c:v>
                </c:pt>
                <c:pt idx="215">
                  <c:v>0.969125299</c:v>
                </c:pt>
                <c:pt idx="216">
                  <c:v>0.96910652882884196</c:v>
                </c:pt>
                <c:pt idx="217">
                  <c:v>0.96908579947446205</c:v>
                </c:pt>
                <c:pt idx="218">
                  <c:v>0.96907259362655196</c:v>
                </c:pt>
                <c:pt idx="219">
                  <c:v>0.96906177354581902</c:v>
                </c:pt>
                <c:pt idx="220">
                  <c:v>0.96904400025400705</c:v>
                </c:pt>
                <c:pt idx="221">
                  <c:v>0.96903482340962799</c:v>
                </c:pt>
                <c:pt idx="222">
                  <c:v>0.969025801610643</c:v>
                </c:pt>
                <c:pt idx="223">
                  <c:v>0.96901680999999995</c:v>
                </c:pt>
                <c:pt idx="224">
                  <c:v>0.96898991016478198</c:v>
                </c:pt>
                <c:pt idx="225">
                  <c:v>0.96897480881922504</c:v>
                </c:pt>
                <c:pt idx="226">
                  <c:v>0.96896563684165704</c:v>
                </c:pt>
                <c:pt idx="227">
                  <c:v>0.96894488000000001</c:v>
                </c:pt>
                <c:pt idx="228">
                  <c:v>0.96893567137102898</c:v>
                </c:pt>
                <c:pt idx="229">
                  <c:v>0.96892260799999996</c:v>
                </c:pt>
                <c:pt idx="230">
                  <c:v>0.968913532381947</c:v>
                </c:pt>
                <c:pt idx="231">
                  <c:v>0.96890453021832601</c:v>
                </c:pt>
                <c:pt idx="232">
                  <c:v>0.968894088023319</c:v>
                </c:pt>
                <c:pt idx="233">
                  <c:v>0.96887885432263798</c:v>
                </c:pt>
                <c:pt idx="234">
                  <c:v>0.96886610959986297</c:v>
                </c:pt>
                <c:pt idx="235">
                  <c:v>0.96884701451076505</c:v>
                </c:pt>
                <c:pt idx="236">
                  <c:v>0.96882051726451701</c:v>
                </c:pt>
                <c:pt idx="237">
                  <c:v>0.96881116404602796</c:v>
                </c:pt>
                <c:pt idx="238">
                  <c:v>0.96880210899999997</c:v>
                </c:pt>
                <c:pt idx="239">
                  <c:v>0.96877206793715998</c:v>
                </c:pt>
                <c:pt idx="240">
                  <c:v>0.96874345168331499</c:v>
                </c:pt>
                <c:pt idx="241">
                  <c:v>0.96870849368199996</c:v>
                </c:pt>
                <c:pt idx="242">
                  <c:v>0.96869455718662401</c:v>
                </c:pt>
                <c:pt idx="243">
                  <c:v>0.96861357621476796</c:v>
                </c:pt>
                <c:pt idx="244">
                  <c:v>0.96859291595988795</c:v>
                </c:pt>
                <c:pt idx="245">
                  <c:v>0.96858051199999995</c:v>
                </c:pt>
                <c:pt idx="246">
                  <c:v>0.96856154156795604</c:v>
                </c:pt>
                <c:pt idx="247">
                  <c:v>0.96855141099999997</c:v>
                </c:pt>
                <c:pt idx="248">
                  <c:v>0.96854236888326195</c:v>
                </c:pt>
                <c:pt idx="249">
                  <c:v>0.968524581117721</c:v>
                </c:pt>
                <c:pt idx="250">
                  <c:v>0.96850189074634896</c:v>
                </c:pt>
                <c:pt idx="251">
                  <c:v>0.96849106674553098</c:v>
                </c:pt>
                <c:pt idx="252">
                  <c:v>0.96847867085253903</c:v>
                </c:pt>
                <c:pt idx="253">
                  <c:v>0.96845945782573395</c:v>
                </c:pt>
                <c:pt idx="254">
                  <c:v>0.968445550772977</c:v>
                </c:pt>
                <c:pt idx="255">
                  <c:v>0.96841628395995405</c:v>
                </c:pt>
                <c:pt idx="256">
                  <c:v>0.96840686540888399</c:v>
                </c:pt>
                <c:pt idx="257">
                  <c:v>0.96839779762263201</c:v>
                </c:pt>
                <c:pt idx="258">
                  <c:v>0.968383412</c:v>
                </c:pt>
                <c:pt idx="259">
                  <c:v>0.96837431100000004</c:v>
                </c:pt>
                <c:pt idx="260">
                  <c:v>0.96835445498476802</c:v>
                </c:pt>
                <c:pt idx="261">
                  <c:v>0.96833174954715395</c:v>
                </c:pt>
                <c:pt idx="262">
                  <c:v>0.96831465083489499</c:v>
                </c:pt>
                <c:pt idx="263">
                  <c:v>0.96828310699999998</c:v>
                </c:pt>
                <c:pt idx="264">
                  <c:v>0.96827304158967398</c:v>
                </c:pt>
                <c:pt idx="265">
                  <c:v>0.96824469111989098</c:v>
                </c:pt>
                <c:pt idx="266">
                  <c:v>0.96820578800000001</c:v>
                </c:pt>
                <c:pt idx="267">
                  <c:v>0.96816741114763205</c:v>
                </c:pt>
                <c:pt idx="268">
                  <c:v>0.96813659332272095</c:v>
                </c:pt>
                <c:pt idx="269">
                  <c:v>0.96810917227391402</c:v>
                </c:pt>
                <c:pt idx="270">
                  <c:v>0.96807287823797505</c:v>
                </c:pt>
                <c:pt idx="271">
                  <c:v>0.96805828840944197</c:v>
                </c:pt>
                <c:pt idx="272">
                  <c:v>0.96803094243703602</c:v>
                </c:pt>
                <c:pt idx="273">
                  <c:v>0.96802179600000005</c:v>
                </c:pt>
                <c:pt idx="274">
                  <c:v>0.96800362941492502</c:v>
                </c:pt>
                <c:pt idx="275">
                  <c:v>0.96799424779298304</c:v>
                </c:pt>
                <c:pt idx="276">
                  <c:v>0.96795787200000005</c:v>
                </c:pt>
                <c:pt idx="277">
                  <c:v>0.96793601445309596</c:v>
                </c:pt>
                <c:pt idx="278">
                  <c:v>0.967926700186307</c:v>
                </c:pt>
                <c:pt idx="279">
                  <c:v>0.96791765219388504</c:v>
                </c:pt>
                <c:pt idx="280">
                  <c:v>0.96788407173397095</c:v>
                </c:pt>
                <c:pt idx="281">
                  <c:v>0.96787201953386504</c:v>
                </c:pt>
                <c:pt idx="282">
                  <c:v>0.96785619750468499</c:v>
                </c:pt>
                <c:pt idx="283">
                  <c:v>0.96784206203090495</c:v>
                </c:pt>
                <c:pt idx="284">
                  <c:v>0.96778869170511095</c:v>
                </c:pt>
                <c:pt idx="285">
                  <c:v>0.96777827029936503</c:v>
                </c:pt>
                <c:pt idx="286">
                  <c:v>0.96776911850681901</c:v>
                </c:pt>
                <c:pt idx="287">
                  <c:v>0.96771770579194205</c:v>
                </c:pt>
                <c:pt idx="288">
                  <c:v>0.967704978391284</c:v>
                </c:pt>
                <c:pt idx="289">
                  <c:v>0.96768558299999996</c:v>
                </c:pt>
                <c:pt idx="290">
                  <c:v>0.96765255441313502</c:v>
                </c:pt>
                <c:pt idx="291">
                  <c:v>0.96762378528575299</c:v>
                </c:pt>
                <c:pt idx="292">
                  <c:v>0.96760968133478797</c:v>
                </c:pt>
                <c:pt idx="293">
                  <c:v>0.96758672144904201</c:v>
                </c:pt>
                <c:pt idx="294">
                  <c:v>0.96755579800000002</c:v>
                </c:pt>
                <c:pt idx="295">
                  <c:v>0.96752040762000202</c:v>
                </c:pt>
                <c:pt idx="296">
                  <c:v>0.96751072699999996</c:v>
                </c:pt>
                <c:pt idx="297">
                  <c:v>0.96748871087062505</c:v>
                </c:pt>
                <c:pt idx="298">
                  <c:v>0.96744299206169804</c:v>
                </c:pt>
                <c:pt idx="299">
                  <c:v>0.96741987064621204</c:v>
                </c:pt>
                <c:pt idx="300">
                  <c:v>0.96740465400703801</c:v>
                </c:pt>
                <c:pt idx="301">
                  <c:v>0.96739549602770503</c:v>
                </c:pt>
                <c:pt idx="302">
                  <c:v>0.96736514570619303</c:v>
                </c:pt>
                <c:pt idx="303">
                  <c:v>0.96732501385869996</c:v>
                </c:pt>
                <c:pt idx="304">
                  <c:v>0.96728188298209905</c:v>
                </c:pt>
                <c:pt idx="305">
                  <c:v>0.96723608134539696</c:v>
                </c:pt>
                <c:pt idx="306">
                  <c:v>0.96719237340295205</c:v>
                </c:pt>
                <c:pt idx="307">
                  <c:v>0.96717868186468703</c:v>
                </c:pt>
                <c:pt idx="308">
                  <c:v>0.96716949587691803</c:v>
                </c:pt>
                <c:pt idx="309">
                  <c:v>0.96715069764751604</c:v>
                </c:pt>
                <c:pt idx="310">
                  <c:v>0.96712839897427305</c:v>
                </c:pt>
                <c:pt idx="311">
                  <c:v>0.96710310605871996</c:v>
                </c:pt>
                <c:pt idx="312">
                  <c:v>0.96709214249287201</c:v>
                </c:pt>
                <c:pt idx="313">
                  <c:v>0.96707980071126398</c:v>
                </c:pt>
                <c:pt idx="314">
                  <c:v>0.967053891395105</c:v>
                </c:pt>
                <c:pt idx="315">
                  <c:v>0.96702487592145103</c:v>
                </c:pt>
                <c:pt idx="316">
                  <c:v>0.96700267787172201</c:v>
                </c:pt>
                <c:pt idx="317">
                  <c:v>0.96697865441952902</c:v>
                </c:pt>
                <c:pt idx="318">
                  <c:v>0.966696749264225</c:v>
                </c:pt>
                <c:pt idx="319">
                  <c:v>0.96665692713018103</c:v>
                </c:pt>
                <c:pt idx="320">
                  <c:v>0.96663680070399005</c:v>
                </c:pt>
                <c:pt idx="321">
                  <c:v>0.96660668217048695</c:v>
                </c:pt>
                <c:pt idx="322">
                  <c:v>0.96637616985563701</c:v>
                </c:pt>
                <c:pt idx="323">
                  <c:v>0.96630432313480297</c:v>
                </c:pt>
                <c:pt idx="324">
                  <c:v>0.96628043994151303</c:v>
                </c:pt>
                <c:pt idx="325">
                  <c:v>0.96627098295935399</c:v>
                </c:pt>
                <c:pt idx="326">
                  <c:v>0.96626190836188697</c:v>
                </c:pt>
                <c:pt idx="327">
                  <c:v>0.96625290701558297</c:v>
                </c:pt>
                <c:pt idx="328">
                  <c:v>0.96620227185340202</c:v>
                </c:pt>
                <c:pt idx="329">
                  <c:v>0.96619260113051297</c:v>
                </c:pt>
                <c:pt idx="330">
                  <c:v>0.966178573647543</c:v>
                </c:pt>
                <c:pt idx="331">
                  <c:v>0.96615099054978104</c:v>
                </c:pt>
                <c:pt idx="332">
                  <c:v>0.96613649320029005</c:v>
                </c:pt>
                <c:pt idx="333">
                  <c:v>0.96600893894722895</c:v>
                </c:pt>
                <c:pt idx="334">
                  <c:v>0.96598281543479303</c:v>
                </c:pt>
                <c:pt idx="335">
                  <c:v>0.96596178816723499</c:v>
                </c:pt>
                <c:pt idx="336">
                  <c:v>0.96595248008549905</c:v>
                </c:pt>
                <c:pt idx="337">
                  <c:v>0.96594343365548196</c:v>
                </c:pt>
                <c:pt idx="338">
                  <c:v>0.96591082100000003</c:v>
                </c:pt>
                <c:pt idx="339">
                  <c:v>0.96589408600000004</c:v>
                </c:pt>
                <c:pt idx="340">
                  <c:v>0.96587696323005501</c:v>
                </c:pt>
                <c:pt idx="341">
                  <c:v>0.96584804364788102</c:v>
                </c:pt>
                <c:pt idx="342">
                  <c:v>0.96582894433918998</c:v>
                </c:pt>
                <c:pt idx="343">
                  <c:v>0.96580403425709205</c:v>
                </c:pt>
                <c:pt idx="344">
                  <c:v>0.96579001126331998</c:v>
                </c:pt>
                <c:pt idx="345">
                  <c:v>0.96577654111657096</c:v>
                </c:pt>
                <c:pt idx="346">
                  <c:v>0.96575728999445098</c:v>
                </c:pt>
                <c:pt idx="347">
                  <c:v>0.96573978366976498</c:v>
                </c:pt>
                <c:pt idx="348">
                  <c:v>0.96572698099999998</c:v>
                </c:pt>
                <c:pt idx="349">
                  <c:v>0.96571283821478504</c:v>
                </c:pt>
                <c:pt idx="350">
                  <c:v>0.96569857940260795</c:v>
                </c:pt>
                <c:pt idx="351">
                  <c:v>0.96568946603127404</c:v>
                </c:pt>
                <c:pt idx="352">
                  <c:v>0.965680457249251</c:v>
                </c:pt>
                <c:pt idx="353">
                  <c:v>0.965668661156599</c:v>
                </c:pt>
                <c:pt idx="354">
                  <c:v>0.96565893647661905</c:v>
                </c:pt>
                <c:pt idx="355">
                  <c:v>0.96564557607374102</c:v>
                </c:pt>
                <c:pt idx="356">
                  <c:v>0.96561731503423098</c:v>
                </c:pt>
                <c:pt idx="357">
                  <c:v>0.96559966335806602</c:v>
                </c:pt>
                <c:pt idx="358">
                  <c:v>0.96557842753046397</c:v>
                </c:pt>
                <c:pt idx="359">
                  <c:v>0.96556617649146903</c:v>
                </c:pt>
                <c:pt idx="360">
                  <c:v>0.96553502524017298</c:v>
                </c:pt>
                <c:pt idx="361">
                  <c:v>0.96552539240333801</c:v>
                </c:pt>
                <c:pt idx="362">
                  <c:v>0.96550091605953203</c:v>
                </c:pt>
                <c:pt idx="363">
                  <c:v>0.965475200025118</c:v>
                </c:pt>
                <c:pt idx="364">
                  <c:v>0.96546581840687495</c:v>
                </c:pt>
                <c:pt idx="365">
                  <c:v>0.96543992023703695</c:v>
                </c:pt>
                <c:pt idx="366">
                  <c:v>0.965419912951477</c:v>
                </c:pt>
                <c:pt idx="367">
                  <c:v>0.96537295852692195</c:v>
                </c:pt>
                <c:pt idx="368">
                  <c:v>0.965360009656268</c:v>
                </c:pt>
                <c:pt idx="369">
                  <c:v>0.96534591475713505</c:v>
                </c:pt>
                <c:pt idx="370">
                  <c:v>0.96533679533460504</c:v>
                </c:pt>
                <c:pt idx="371">
                  <c:v>0.96532723099999995</c:v>
                </c:pt>
                <c:pt idx="372">
                  <c:v>0.96530551930479902</c:v>
                </c:pt>
                <c:pt idx="373">
                  <c:v>0.96529629548156604</c:v>
                </c:pt>
                <c:pt idx="374">
                  <c:v>0.96528726537559295</c:v>
                </c:pt>
                <c:pt idx="375">
                  <c:v>0.96526520655720305</c:v>
                </c:pt>
                <c:pt idx="376">
                  <c:v>0.96524699108266898</c:v>
                </c:pt>
                <c:pt idx="377">
                  <c:v>0.96523778154178497</c:v>
                </c:pt>
                <c:pt idx="378">
                  <c:v>0.96521936551139897</c:v>
                </c:pt>
                <c:pt idx="379">
                  <c:v>0.965210194490974</c:v>
                </c:pt>
                <c:pt idx="380">
                  <c:v>0.96519394761109201</c:v>
                </c:pt>
                <c:pt idx="381">
                  <c:v>0.96517878925991096</c:v>
                </c:pt>
                <c:pt idx="382">
                  <c:v>0.96516965700000001</c:v>
                </c:pt>
                <c:pt idx="383">
                  <c:v>0.96516064422483605</c:v>
                </c:pt>
                <c:pt idx="384">
                  <c:v>0.96511569002311304</c:v>
                </c:pt>
                <c:pt idx="385">
                  <c:v>0.96506522966257102</c:v>
                </c:pt>
                <c:pt idx="386">
                  <c:v>0.96502648008604397</c:v>
                </c:pt>
                <c:pt idx="387">
                  <c:v>0.96499890988223402</c:v>
                </c:pt>
                <c:pt idx="388">
                  <c:v>0.96495721835470505</c:v>
                </c:pt>
                <c:pt idx="389">
                  <c:v>0.96490930087122895</c:v>
                </c:pt>
                <c:pt idx="390">
                  <c:v>0.96486191718787595</c:v>
                </c:pt>
                <c:pt idx="391">
                  <c:v>0.96485209953731299</c:v>
                </c:pt>
                <c:pt idx="392">
                  <c:v>0.96483160991987404</c:v>
                </c:pt>
                <c:pt idx="393">
                  <c:v>0.96481291553825299</c:v>
                </c:pt>
                <c:pt idx="394">
                  <c:v>0.96480078856330798</c:v>
                </c:pt>
                <c:pt idx="395">
                  <c:v>0.964780117387809</c:v>
                </c:pt>
                <c:pt idx="396">
                  <c:v>0.96477087977390996</c:v>
                </c:pt>
                <c:pt idx="397">
                  <c:v>0.96474709730536201</c:v>
                </c:pt>
                <c:pt idx="398">
                  <c:v>0.964715126374177</c:v>
                </c:pt>
                <c:pt idx="399">
                  <c:v>0.96469160527241504</c:v>
                </c:pt>
                <c:pt idx="400">
                  <c:v>0.96466824870106804</c:v>
                </c:pt>
                <c:pt idx="401">
                  <c:v>0.96465894107405203</c:v>
                </c:pt>
                <c:pt idx="402">
                  <c:v>0.96464989499487197</c:v>
                </c:pt>
                <c:pt idx="403">
                  <c:v>0.96462396725789501</c:v>
                </c:pt>
                <c:pt idx="404">
                  <c:v>0.96461467241643795</c:v>
                </c:pt>
                <c:pt idx="405">
                  <c:v>0.96459680765711298</c:v>
                </c:pt>
                <c:pt idx="406">
                  <c:v>0.96454888500000002</c:v>
                </c:pt>
                <c:pt idx="407">
                  <c:v>0.96451455499734096</c:v>
                </c:pt>
                <c:pt idx="408">
                  <c:v>0.96448318366368202</c:v>
                </c:pt>
                <c:pt idx="409">
                  <c:v>0.96446045298373295</c:v>
                </c:pt>
                <c:pt idx="410">
                  <c:v>0.96443340399999999</c:v>
                </c:pt>
                <c:pt idx="411">
                  <c:v>0.96441100408444602</c:v>
                </c:pt>
                <c:pt idx="412">
                  <c:v>0.96437403288137902</c:v>
                </c:pt>
                <c:pt idx="413">
                  <c:v>0.96436234399999998</c:v>
                </c:pt>
                <c:pt idx="414">
                  <c:v>0.96433620994145697</c:v>
                </c:pt>
                <c:pt idx="415">
                  <c:v>0.96431914552965703</c:v>
                </c:pt>
                <c:pt idx="416">
                  <c:v>0.96429957414078404</c:v>
                </c:pt>
                <c:pt idx="417">
                  <c:v>0.96429035141176001</c:v>
                </c:pt>
                <c:pt idx="418">
                  <c:v>0.96428132171289505</c:v>
                </c:pt>
                <c:pt idx="419">
                  <c:v>0.96427232956967601</c:v>
                </c:pt>
                <c:pt idx="420">
                  <c:v>0.96425671582488004</c:v>
                </c:pt>
                <c:pt idx="421">
                  <c:v>0.964228831450617</c:v>
                </c:pt>
                <c:pt idx="422">
                  <c:v>0.96421949795836603</c:v>
                </c:pt>
                <c:pt idx="423">
                  <c:v>0.96417856714172501</c:v>
                </c:pt>
                <c:pt idx="424">
                  <c:v>0.96415365500000005</c:v>
                </c:pt>
                <c:pt idx="425">
                  <c:v>0.96411991399999997</c:v>
                </c:pt>
                <c:pt idx="426">
                  <c:v>0.96411061127772801</c:v>
                </c:pt>
                <c:pt idx="427">
                  <c:v>0.96409553651880597</c:v>
                </c:pt>
                <c:pt idx="428">
                  <c:v>0.96407925500000002</c:v>
                </c:pt>
                <c:pt idx="429">
                  <c:v>0.96405757748089804</c:v>
                </c:pt>
                <c:pt idx="430">
                  <c:v>0.964048331153603</c:v>
                </c:pt>
                <c:pt idx="431">
                  <c:v>0.96399883042886703</c:v>
                </c:pt>
                <c:pt idx="432">
                  <c:v>0.96398911907847196</c:v>
                </c:pt>
                <c:pt idx="433">
                  <c:v>0.96396594490281595</c:v>
                </c:pt>
                <c:pt idx="434">
                  <c:v>0.96395291292497598</c:v>
                </c:pt>
                <c:pt idx="435">
                  <c:v>0.96394315683412501</c:v>
                </c:pt>
                <c:pt idx="436">
                  <c:v>0.963903010802032</c:v>
                </c:pt>
                <c:pt idx="437">
                  <c:v>0.96389332240153702</c:v>
                </c:pt>
                <c:pt idx="438">
                  <c:v>0.96387816754258804</c:v>
                </c:pt>
                <c:pt idx="439">
                  <c:v>0.96385320734632696</c:v>
                </c:pt>
                <c:pt idx="440">
                  <c:v>0.96383742065625799</c:v>
                </c:pt>
                <c:pt idx="441">
                  <c:v>0.96382824481683105</c:v>
                </c:pt>
                <c:pt idx="442">
                  <c:v>0.96381256852338404</c:v>
                </c:pt>
                <c:pt idx="443">
                  <c:v>0.96380076998213804</c:v>
                </c:pt>
                <c:pt idx="444">
                  <c:v>0.96379171013450105</c:v>
                </c:pt>
                <c:pt idx="445">
                  <c:v>0.963778880535622</c:v>
                </c:pt>
                <c:pt idx="446">
                  <c:v>0.96376298189986498</c:v>
                </c:pt>
                <c:pt idx="447">
                  <c:v>0.96375193100000001</c:v>
                </c:pt>
                <c:pt idx="448">
                  <c:v>0.96372227667396504</c:v>
                </c:pt>
                <c:pt idx="449">
                  <c:v>0.96368699504251298</c:v>
                </c:pt>
                <c:pt idx="450">
                  <c:v>0.96367728618593496</c:v>
                </c:pt>
                <c:pt idx="451">
                  <c:v>0.96366033871147405</c:v>
                </c:pt>
                <c:pt idx="452">
                  <c:v>0.96364765320682999</c:v>
                </c:pt>
                <c:pt idx="453">
                  <c:v>0.96362991541325305</c:v>
                </c:pt>
                <c:pt idx="454">
                  <c:v>0.96360588755057197</c:v>
                </c:pt>
                <c:pt idx="455">
                  <c:v>0.96358436759458599</c:v>
                </c:pt>
                <c:pt idx="456">
                  <c:v>0.96356835352421999</c:v>
                </c:pt>
                <c:pt idx="457">
                  <c:v>0.96355897617820396</c:v>
                </c:pt>
                <c:pt idx="458">
                  <c:v>0.96353409621308395</c:v>
                </c:pt>
                <c:pt idx="459">
                  <c:v>0.96352479384108802</c:v>
                </c:pt>
                <c:pt idx="460">
                  <c:v>0.96346329756758398</c:v>
                </c:pt>
                <c:pt idx="461">
                  <c:v>0.96345348741585402</c:v>
                </c:pt>
                <c:pt idx="462">
                  <c:v>0.96339868847641996</c:v>
                </c:pt>
                <c:pt idx="463">
                  <c:v>0.96322404723535504</c:v>
                </c:pt>
                <c:pt idx="464">
                  <c:v>0.96320589378892796</c:v>
                </c:pt>
                <c:pt idx="465">
                  <c:v>0.96318796301892795</c:v>
                </c:pt>
                <c:pt idx="466">
                  <c:v>0.96317870475334899</c:v>
                </c:pt>
                <c:pt idx="467">
                  <c:v>0.96315332291744904</c:v>
                </c:pt>
                <c:pt idx="468">
                  <c:v>0.96312769680917298</c:v>
                </c:pt>
                <c:pt idx="469">
                  <c:v>0.96311781900000004</c:v>
                </c:pt>
                <c:pt idx="470">
                  <c:v>0.96310284960979897</c:v>
                </c:pt>
                <c:pt idx="471">
                  <c:v>0.963082667882324</c:v>
                </c:pt>
                <c:pt idx="472">
                  <c:v>0.96306370648155804</c:v>
                </c:pt>
                <c:pt idx="473">
                  <c:v>0.96304513729777996</c:v>
                </c:pt>
                <c:pt idx="474">
                  <c:v>0.96303148069845901</c:v>
                </c:pt>
                <c:pt idx="475">
                  <c:v>0.96301863899999995</c:v>
                </c:pt>
                <c:pt idx="476">
                  <c:v>0.96300485097621302</c:v>
                </c:pt>
                <c:pt idx="477">
                  <c:v>0.96298678427795403</c:v>
                </c:pt>
                <c:pt idx="478">
                  <c:v>0.962959829504758</c:v>
                </c:pt>
                <c:pt idx="479">
                  <c:v>0.96293536518643297</c:v>
                </c:pt>
                <c:pt idx="480">
                  <c:v>0.96291666408078103</c:v>
                </c:pt>
                <c:pt idx="481">
                  <c:v>0.96290596100000003</c:v>
                </c:pt>
                <c:pt idx="482">
                  <c:v>0.96289690421543295</c:v>
                </c:pt>
                <c:pt idx="483">
                  <c:v>0.96287538105506199</c:v>
                </c:pt>
                <c:pt idx="484">
                  <c:v>0.96286081340701901</c:v>
                </c:pt>
                <c:pt idx="485">
                  <c:v>0.96283981583394096</c:v>
                </c:pt>
                <c:pt idx="486">
                  <c:v>0.96282747391754697</c:v>
                </c:pt>
                <c:pt idx="487">
                  <c:v>0.96281837599999998</c:v>
                </c:pt>
                <c:pt idx="488">
                  <c:v>0.96280541477864401</c:v>
                </c:pt>
                <c:pt idx="489">
                  <c:v>0.96279258856750904</c:v>
                </c:pt>
                <c:pt idx="490">
                  <c:v>0.96277751099999997</c:v>
                </c:pt>
                <c:pt idx="491">
                  <c:v>0.96276431311271304</c:v>
                </c:pt>
                <c:pt idx="492">
                  <c:v>0.96275467299999995</c:v>
                </c:pt>
                <c:pt idx="493">
                  <c:v>0.962735540427195</c:v>
                </c:pt>
                <c:pt idx="494">
                  <c:v>0.96272313685379296</c:v>
                </c:pt>
                <c:pt idx="495">
                  <c:v>0.96270726261111506</c:v>
                </c:pt>
                <c:pt idx="496">
                  <c:v>0.96268775334031098</c:v>
                </c:pt>
                <c:pt idx="497">
                  <c:v>0.96266900025150703</c:v>
                </c:pt>
                <c:pt idx="498">
                  <c:v>0.96265980409541496</c:v>
                </c:pt>
                <c:pt idx="499">
                  <c:v>0.96264766657713596</c:v>
                </c:pt>
                <c:pt idx="500">
                  <c:v>0.96261980025079696</c:v>
                </c:pt>
                <c:pt idx="501">
                  <c:v>0.96260519109370302</c:v>
                </c:pt>
                <c:pt idx="502">
                  <c:v>0.962583332593692</c:v>
                </c:pt>
                <c:pt idx="503">
                  <c:v>0.96255280811799104</c:v>
                </c:pt>
                <c:pt idx="504">
                  <c:v>0.96252609866588201</c:v>
                </c:pt>
                <c:pt idx="505">
                  <c:v>0.96251266422496595</c:v>
                </c:pt>
                <c:pt idx="506">
                  <c:v>0.96250088803779499</c:v>
                </c:pt>
                <c:pt idx="507">
                  <c:v>0.96248882999433705</c:v>
                </c:pt>
                <c:pt idx="508">
                  <c:v>0.96245674721487595</c:v>
                </c:pt>
                <c:pt idx="509">
                  <c:v>0.962436653964858</c:v>
                </c:pt>
                <c:pt idx="510">
                  <c:v>0.962422843068659</c:v>
                </c:pt>
                <c:pt idx="511">
                  <c:v>0.96237016488363103</c:v>
                </c:pt>
                <c:pt idx="512">
                  <c:v>0.96235210069420696</c:v>
                </c:pt>
                <c:pt idx="513">
                  <c:v>0.96233572560179603</c:v>
                </c:pt>
                <c:pt idx="514">
                  <c:v>0.96231804235956997</c:v>
                </c:pt>
                <c:pt idx="515">
                  <c:v>0.96230884899207603</c:v>
                </c:pt>
                <c:pt idx="516">
                  <c:v>0.96229390610670595</c:v>
                </c:pt>
                <c:pt idx="517">
                  <c:v>0.96227992305080301</c:v>
                </c:pt>
                <c:pt idx="518">
                  <c:v>0.96227082059778402</c:v>
                </c:pt>
                <c:pt idx="519">
                  <c:v>0.96225561798068504</c:v>
                </c:pt>
                <c:pt idx="520">
                  <c:v>0.96223867286000297</c:v>
                </c:pt>
                <c:pt idx="521">
                  <c:v>0.96220199989975697</c:v>
                </c:pt>
                <c:pt idx="522">
                  <c:v>0.96219248838823201</c:v>
                </c:pt>
                <c:pt idx="523">
                  <c:v>0.96217376759239304</c:v>
                </c:pt>
                <c:pt idx="524">
                  <c:v>0.96215455328889998</c:v>
                </c:pt>
                <c:pt idx="525">
                  <c:v>0.96213746037768999</c:v>
                </c:pt>
                <c:pt idx="526">
                  <c:v>0.96211992614973796</c:v>
                </c:pt>
                <c:pt idx="527">
                  <c:v>0.96209655574014497</c:v>
                </c:pt>
                <c:pt idx="528">
                  <c:v>0.96206856227411996</c:v>
                </c:pt>
                <c:pt idx="529">
                  <c:v>0.96205942929458399</c:v>
                </c:pt>
                <c:pt idx="530">
                  <c:v>0.96203659777850403</c:v>
                </c:pt>
                <c:pt idx="531">
                  <c:v>0.96201078632745995</c:v>
                </c:pt>
                <c:pt idx="532">
                  <c:v>0.96199193337262001</c:v>
                </c:pt>
                <c:pt idx="533">
                  <c:v>0.96198271508368305</c:v>
                </c:pt>
                <c:pt idx="534">
                  <c:v>0.96192825100000001</c:v>
                </c:pt>
                <c:pt idx="535">
                  <c:v>0.96191252723155596</c:v>
                </c:pt>
                <c:pt idx="536">
                  <c:v>0.96189877909143695</c:v>
                </c:pt>
                <c:pt idx="537">
                  <c:v>0.96188965831680096</c:v>
                </c:pt>
                <c:pt idx="538">
                  <c:v>0.96186968920647797</c:v>
                </c:pt>
                <c:pt idx="539">
                  <c:v>0.96185706547192096</c:v>
                </c:pt>
                <c:pt idx="540">
                  <c:v>0.96184796526174299</c:v>
                </c:pt>
                <c:pt idx="541">
                  <c:v>0.96183335965787398</c:v>
                </c:pt>
                <c:pt idx="542">
                  <c:v>0.96182004138777799</c:v>
                </c:pt>
                <c:pt idx="543">
                  <c:v>0.96180224617310806</c:v>
                </c:pt>
                <c:pt idx="544">
                  <c:v>0.96178990393354602</c:v>
                </c:pt>
                <c:pt idx="545">
                  <c:v>0.96177145200000003</c:v>
                </c:pt>
                <c:pt idx="546">
                  <c:v>0.96175703201214802</c:v>
                </c:pt>
                <c:pt idx="547">
                  <c:v>0.96173953919805</c:v>
                </c:pt>
                <c:pt idx="548">
                  <c:v>0.96172920655865002</c:v>
                </c:pt>
                <c:pt idx="549">
                  <c:v>0.96171619775120698</c:v>
                </c:pt>
                <c:pt idx="550">
                  <c:v>0.96167631200000003</c:v>
                </c:pt>
                <c:pt idx="551">
                  <c:v>0.96166528182020095</c:v>
                </c:pt>
                <c:pt idx="552">
                  <c:v>0.96161422852897505</c:v>
                </c:pt>
                <c:pt idx="553">
                  <c:v>0.96160015889433204</c:v>
                </c:pt>
                <c:pt idx="554">
                  <c:v>0.96158545299999998</c:v>
                </c:pt>
                <c:pt idx="555">
                  <c:v>0.96154634024137697</c:v>
                </c:pt>
                <c:pt idx="556">
                  <c:v>0.96153188199999995</c:v>
                </c:pt>
                <c:pt idx="557">
                  <c:v>0.96152269799902101</c:v>
                </c:pt>
                <c:pt idx="558">
                  <c:v>0.961500509784325</c:v>
                </c:pt>
                <c:pt idx="559">
                  <c:v>0.96148592300734603</c:v>
                </c:pt>
                <c:pt idx="560">
                  <c:v>0.96145222875303205</c:v>
                </c:pt>
                <c:pt idx="561">
                  <c:v>0.96140843834026402</c:v>
                </c:pt>
                <c:pt idx="562">
                  <c:v>0.96137662029228999</c:v>
                </c:pt>
                <c:pt idx="563">
                  <c:v>0.96135140484346104</c:v>
                </c:pt>
                <c:pt idx="564">
                  <c:v>0.961339265</c:v>
                </c:pt>
                <c:pt idx="565">
                  <c:v>0.96133016083515399</c:v>
                </c:pt>
                <c:pt idx="566">
                  <c:v>0.961317968751077</c:v>
                </c:pt>
                <c:pt idx="567">
                  <c:v>0.96130669129863699</c:v>
                </c:pt>
                <c:pt idx="568">
                  <c:v>0.96129765753134799</c:v>
                </c:pt>
                <c:pt idx="569">
                  <c:v>0.96127828699999995</c:v>
                </c:pt>
                <c:pt idx="570">
                  <c:v>0.96126859810529697</c:v>
                </c:pt>
                <c:pt idx="571">
                  <c:v>0.96125957200000001</c:v>
                </c:pt>
                <c:pt idx="572">
                  <c:v>0.96122961588870504</c:v>
                </c:pt>
                <c:pt idx="573">
                  <c:v>0.96120940412820199</c:v>
                </c:pt>
                <c:pt idx="574">
                  <c:v>0.961178072097715</c:v>
                </c:pt>
                <c:pt idx="575">
                  <c:v>0.96116396265246395</c:v>
                </c:pt>
                <c:pt idx="576">
                  <c:v>0.96115480983318702</c:v>
                </c:pt>
                <c:pt idx="577">
                  <c:v>0.96112862875901295</c:v>
                </c:pt>
                <c:pt idx="578">
                  <c:v>0.96109838819927695</c:v>
                </c:pt>
                <c:pt idx="579">
                  <c:v>0.96108867888313099</c:v>
                </c:pt>
                <c:pt idx="580">
                  <c:v>0.96107960462856001</c:v>
                </c:pt>
                <c:pt idx="581">
                  <c:v>0.96103702441559002</c:v>
                </c:pt>
                <c:pt idx="582">
                  <c:v>0.96100849700000002</c:v>
                </c:pt>
                <c:pt idx="583">
                  <c:v>0.96099905231694305</c:v>
                </c:pt>
                <c:pt idx="584">
                  <c:v>0.96097546499999997</c:v>
                </c:pt>
                <c:pt idx="585">
                  <c:v>0.96094968501248201</c:v>
                </c:pt>
                <c:pt idx="586">
                  <c:v>0.96093783143456601</c:v>
                </c:pt>
                <c:pt idx="587">
                  <c:v>0.96092066409841403</c:v>
                </c:pt>
                <c:pt idx="588">
                  <c:v>0.96090309018798303</c:v>
                </c:pt>
                <c:pt idx="589">
                  <c:v>0.96088676041123899</c:v>
                </c:pt>
                <c:pt idx="590">
                  <c:v>0.96087759950203899</c:v>
                </c:pt>
                <c:pt idx="591">
                  <c:v>0.96086740204952603</c:v>
                </c:pt>
                <c:pt idx="592">
                  <c:v>0.96085839067295697</c:v>
                </c:pt>
                <c:pt idx="593">
                  <c:v>0.96082386987816604</c:v>
                </c:pt>
                <c:pt idx="594">
                  <c:v>0.96080792871773302</c:v>
                </c:pt>
                <c:pt idx="595">
                  <c:v>0.96078405309841597</c:v>
                </c:pt>
                <c:pt idx="596">
                  <c:v>0.96077104636110799</c:v>
                </c:pt>
                <c:pt idx="597">
                  <c:v>0.96076193114563602</c:v>
                </c:pt>
                <c:pt idx="598">
                  <c:v>0.96071514099999999</c:v>
                </c:pt>
                <c:pt idx="599">
                  <c:v>0.96070509634742995</c:v>
                </c:pt>
                <c:pt idx="600">
                  <c:v>0.96068936198145005</c:v>
                </c:pt>
                <c:pt idx="601">
                  <c:v>0.96066275018452296</c:v>
                </c:pt>
                <c:pt idx="602">
                  <c:v>0.96064845200000004</c:v>
                </c:pt>
                <c:pt idx="603">
                  <c:v>0.96061832599365904</c:v>
                </c:pt>
                <c:pt idx="604">
                  <c:v>0.96059185913312894</c:v>
                </c:pt>
                <c:pt idx="605">
                  <c:v>0.96054693099999999</c:v>
                </c:pt>
                <c:pt idx="606">
                  <c:v>0.96053721521839097</c:v>
                </c:pt>
                <c:pt idx="607">
                  <c:v>0.96052809376477</c:v>
                </c:pt>
                <c:pt idx="608">
                  <c:v>0.96049568617311398</c:v>
                </c:pt>
                <c:pt idx="609">
                  <c:v>0.96045772600000001</c:v>
                </c:pt>
                <c:pt idx="610">
                  <c:v>0.96041337681969696</c:v>
                </c:pt>
                <c:pt idx="611">
                  <c:v>0.96040371368241995</c:v>
                </c:pt>
                <c:pt idx="612">
                  <c:v>0.96034988165622204</c:v>
                </c:pt>
                <c:pt idx="613">
                  <c:v>0.96030763779017303</c:v>
                </c:pt>
                <c:pt idx="614">
                  <c:v>0.96028829005293104</c:v>
                </c:pt>
                <c:pt idx="615">
                  <c:v>0.96025722061887098</c:v>
                </c:pt>
                <c:pt idx="616">
                  <c:v>0.96024075384254304</c:v>
                </c:pt>
                <c:pt idx="617">
                  <c:v>0.96018823273565002</c:v>
                </c:pt>
                <c:pt idx="618">
                  <c:v>0.96017833694368904</c:v>
                </c:pt>
                <c:pt idx="619">
                  <c:v>0.96015398478801195</c:v>
                </c:pt>
                <c:pt idx="620">
                  <c:v>0.96013279554303599</c:v>
                </c:pt>
                <c:pt idx="621">
                  <c:v>0.96009249181609901</c:v>
                </c:pt>
                <c:pt idx="622">
                  <c:v>0.96004932645083696</c:v>
                </c:pt>
                <c:pt idx="623">
                  <c:v>0.96003085656156495</c:v>
                </c:pt>
                <c:pt idx="624">
                  <c:v>0.95997280163563203</c:v>
                </c:pt>
                <c:pt idx="625">
                  <c:v>0.95995829501086205</c:v>
                </c:pt>
                <c:pt idx="626">
                  <c:v>0.95994906211282205</c:v>
                </c:pt>
                <c:pt idx="627">
                  <c:v>0.95992483404851103</c:v>
                </c:pt>
                <c:pt idx="628">
                  <c:v>0.959915535584832</c:v>
                </c:pt>
                <c:pt idx="629">
                  <c:v>0.95990649224318303</c:v>
                </c:pt>
                <c:pt idx="630">
                  <c:v>0.95989051315299001</c:v>
                </c:pt>
                <c:pt idx="631">
                  <c:v>0.95987976073093195</c:v>
                </c:pt>
                <c:pt idx="632">
                  <c:v>0.95986970175835196</c:v>
                </c:pt>
                <c:pt idx="633">
                  <c:v>0.95985337445897301</c:v>
                </c:pt>
                <c:pt idx="634">
                  <c:v>0.95984424750910002</c:v>
                </c:pt>
                <c:pt idx="635">
                  <c:v>0.95983272491101501</c:v>
                </c:pt>
                <c:pt idx="636">
                  <c:v>0.95982038940493997</c:v>
                </c:pt>
                <c:pt idx="637">
                  <c:v>0.95980826335947</c:v>
                </c:pt>
                <c:pt idx="638">
                  <c:v>0.95979920567309895</c:v>
                </c:pt>
                <c:pt idx="639">
                  <c:v>0.95979020900980605</c:v>
                </c:pt>
                <c:pt idx="640">
                  <c:v>0.95978122433334701</c:v>
                </c:pt>
                <c:pt idx="641">
                  <c:v>0.95973967635338797</c:v>
                </c:pt>
                <c:pt idx="642">
                  <c:v>0.95973009372451601</c:v>
                </c:pt>
                <c:pt idx="643">
                  <c:v>0.95972099698907098</c:v>
                </c:pt>
                <c:pt idx="644">
                  <c:v>0.95969272266798</c:v>
                </c:pt>
                <c:pt idx="645">
                  <c:v>0.95967536617582305</c:v>
                </c:pt>
                <c:pt idx="646">
                  <c:v>0.95965562234700796</c:v>
                </c:pt>
                <c:pt idx="647">
                  <c:v>0.95962970599999997</c:v>
                </c:pt>
                <c:pt idx="648">
                  <c:v>0.95962033118908396</c:v>
                </c:pt>
                <c:pt idx="649">
                  <c:v>0.95959684381102395</c:v>
                </c:pt>
                <c:pt idx="650">
                  <c:v>0.95958456580765406</c:v>
                </c:pt>
                <c:pt idx="651">
                  <c:v>0.959552747443008</c:v>
                </c:pt>
                <c:pt idx="652">
                  <c:v>0.95953419268304796</c:v>
                </c:pt>
                <c:pt idx="653">
                  <c:v>0.95951969100000001</c:v>
                </c:pt>
                <c:pt idx="654">
                  <c:v>0.95947080399999995</c:v>
                </c:pt>
                <c:pt idx="655">
                  <c:v>0.95941011857103198</c:v>
                </c:pt>
                <c:pt idx="656">
                  <c:v>0.95939658500000002</c:v>
                </c:pt>
                <c:pt idx="657">
                  <c:v>0.95938732999999998</c:v>
                </c:pt>
                <c:pt idx="658">
                  <c:v>0.95937829451420398</c:v>
                </c:pt>
                <c:pt idx="659">
                  <c:v>0.95936476727148001</c:v>
                </c:pt>
                <c:pt idx="660">
                  <c:v>0.95934116309320905</c:v>
                </c:pt>
                <c:pt idx="661">
                  <c:v>0.95933190711648997</c:v>
                </c:pt>
                <c:pt idx="662">
                  <c:v>0.959322872066253</c:v>
                </c:pt>
                <c:pt idx="663">
                  <c:v>0.95931387994865502</c:v>
                </c:pt>
                <c:pt idx="664">
                  <c:v>0.95930000592097497</c:v>
                </c:pt>
                <c:pt idx="665">
                  <c:v>0.95926486882908502</c:v>
                </c:pt>
                <c:pt idx="666">
                  <c:v>0.95925539710845897</c:v>
                </c:pt>
                <c:pt idx="667">
                  <c:v>0.95923629799999999</c:v>
                </c:pt>
                <c:pt idx="668">
                  <c:v>0.95922540826477498</c:v>
                </c:pt>
                <c:pt idx="669">
                  <c:v>0.95920493699938303</c:v>
                </c:pt>
                <c:pt idx="670">
                  <c:v>0.95918270722062604</c:v>
                </c:pt>
                <c:pt idx="671">
                  <c:v>0.95916696425069103</c:v>
                </c:pt>
                <c:pt idx="672">
                  <c:v>0.95913250192310195</c:v>
                </c:pt>
                <c:pt idx="673">
                  <c:v>0.95911679621020296</c:v>
                </c:pt>
                <c:pt idx="674">
                  <c:v>0.95910615948980504</c:v>
                </c:pt>
                <c:pt idx="675">
                  <c:v>0.959076752692684</c:v>
                </c:pt>
                <c:pt idx="676">
                  <c:v>0.95906164900000002</c:v>
                </c:pt>
                <c:pt idx="677">
                  <c:v>0.95905094785830503</c:v>
                </c:pt>
                <c:pt idx="678">
                  <c:v>0.95892832020057395</c:v>
                </c:pt>
                <c:pt idx="679">
                  <c:v>0.95889246030944797</c:v>
                </c:pt>
                <c:pt idx="680">
                  <c:v>0.95887184999999997</c:v>
                </c:pt>
                <c:pt idx="681">
                  <c:v>0.95885828586760502</c:v>
                </c:pt>
                <c:pt idx="682">
                  <c:v>0.95884835820545</c:v>
                </c:pt>
                <c:pt idx="683">
                  <c:v>0.95881950385135095</c:v>
                </c:pt>
                <c:pt idx="684">
                  <c:v>0.95880488314929802</c:v>
                </c:pt>
                <c:pt idx="685">
                  <c:v>0.95879128499363797</c:v>
                </c:pt>
                <c:pt idx="686">
                  <c:v>0.95876881310237505</c:v>
                </c:pt>
                <c:pt idx="687">
                  <c:v>0.95875640976938103</c:v>
                </c:pt>
                <c:pt idx="688">
                  <c:v>0.95874578505567398</c:v>
                </c:pt>
                <c:pt idx="689">
                  <c:v>0.95870705245852395</c:v>
                </c:pt>
                <c:pt idx="690">
                  <c:v>0.95868638660002803</c:v>
                </c:pt>
                <c:pt idx="691">
                  <c:v>0.95867352708593201</c:v>
                </c:pt>
                <c:pt idx="692">
                  <c:v>0.95866116102804599</c:v>
                </c:pt>
                <c:pt idx="693">
                  <c:v>0.95864444814945904</c:v>
                </c:pt>
                <c:pt idx="694">
                  <c:v>0.95862136633379802</c:v>
                </c:pt>
                <c:pt idx="695">
                  <c:v>0.95857260406339295</c:v>
                </c:pt>
                <c:pt idx="696">
                  <c:v>0.95854079474726495</c:v>
                </c:pt>
                <c:pt idx="697">
                  <c:v>0.95852017607011197</c:v>
                </c:pt>
                <c:pt idx="698">
                  <c:v>0.95848527149372398</c:v>
                </c:pt>
                <c:pt idx="699">
                  <c:v>0.95847457222205401</c:v>
                </c:pt>
                <c:pt idx="700">
                  <c:v>0.95846080642947296</c:v>
                </c:pt>
                <c:pt idx="701">
                  <c:v>0.95845171018693198</c:v>
                </c:pt>
                <c:pt idx="702">
                  <c:v>0.95843042513695798</c:v>
                </c:pt>
                <c:pt idx="703">
                  <c:v>0.95842119055720099</c:v>
                </c:pt>
                <c:pt idx="704">
                  <c:v>0.95840447436199105</c:v>
                </c:pt>
                <c:pt idx="705">
                  <c:v>0.95839533348412798</c:v>
                </c:pt>
                <c:pt idx="706">
                  <c:v>0.95836001997678799</c:v>
                </c:pt>
                <c:pt idx="707">
                  <c:v>0.95833382692798397</c:v>
                </c:pt>
                <c:pt idx="708">
                  <c:v>0.95831853461296501</c:v>
                </c:pt>
                <c:pt idx="709">
                  <c:v>0.95830937613629996</c:v>
                </c:pt>
                <c:pt idx="710">
                  <c:v>0.958300329683903</c:v>
                </c:pt>
                <c:pt idx="711">
                  <c:v>0.95829133555752499</c:v>
                </c:pt>
                <c:pt idx="712">
                  <c:v>0.95828235171407905</c:v>
                </c:pt>
                <c:pt idx="713">
                  <c:v>0.95825687836566198</c:v>
                </c:pt>
                <c:pt idx="714">
                  <c:v>0.95823547499999995</c:v>
                </c:pt>
                <c:pt idx="715">
                  <c:v>0.958135653304655</c:v>
                </c:pt>
                <c:pt idx="716">
                  <c:v>0.95809033912552999</c:v>
                </c:pt>
                <c:pt idx="717">
                  <c:v>0.95805695862195395</c:v>
                </c:pt>
                <c:pt idx="718">
                  <c:v>0.95799733186357705</c:v>
                </c:pt>
                <c:pt idx="719">
                  <c:v>0.95796815262119095</c:v>
                </c:pt>
                <c:pt idx="720">
                  <c:v>0.95794879159520097</c:v>
                </c:pt>
                <c:pt idx="721">
                  <c:v>0.95791777113562804</c:v>
                </c:pt>
                <c:pt idx="722">
                  <c:v>0.95790390288066096</c:v>
                </c:pt>
                <c:pt idx="723">
                  <c:v>0.95786717031671798</c:v>
                </c:pt>
                <c:pt idx="724">
                  <c:v>0.95784180908482297</c:v>
                </c:pt>
                <c:pt idx="725">
                  <c:v>0.95783245714315302</c:v>
                </c:pt>
                <c:pt idx="726">
                  <c:v>0.95775700538059105</c:v>
                </c:pt>
                <c:pt idx="727">
                  <c:v>0.95770302702821897</c:v>
                </c:pt>
                <c:pt idx="728">
                  <c:v>0.95767560572718102</c:v>
                </c:pt>
                <c:pt idx="729">
                  <c:v>0.95762207374183805</c:v>
                </c:pt>
                <c:pt idx="730">
                  <c:v>0.95760948683587799</c:v>
                </c:pt>
                <c:pt idx="731">
                  <c:v>0.95758307685842303</c:v>
                </c:pt>
                <c:pt idx="732">
                  <c:v>0.95753573455673902</c:v>
                </c:pt>
                <c:pt idx="733">
                  <c:v>0.95752598600000005</c:v>
                </c:pt>
                <c:pt idx="734">
                  <c:v>0.95751685966780897</c:v>
                </c:pt>
                <c:pt idx="735">
                  <c:v>0.95750625887006902</c:v>
                </c:pt>
                <c:pt idx="736">
                  <c:v>0.95749273700000004</c:v>
                </c:pt>
                <c:pt idx="737">
                  <c:v>0.95745516106303696</c:v>
                </c:pt>
                <c:pt idx="738">
                  <c:v>0.95744130782354697</c:v>
                </c:pt>
                <c:pt idx="739">
                  <c:v>0.95742870289942905</c:v>
                </c:pt>
                <c:pt idx="740">
                  <c:v>0.95740166902356105</c:v>
                </c:pt>
                <c:pt idx="741">
                  <c:v>0.957385642182491</c:v>
                </c:pt>
                <c:pt idx="742">
                  <c:v>0.957359158586645</c:v>
                </c:pt>
                <c:pt idx="743">
                  <c:v>0.95733361175341203</c:v>
                </c:pt>
                <c:pt idx="744">
                  <c:v>0.95728625158622505</c:v>
                </c:pt>
                <c:pt idx="745">
                  <c:v>0.95726625060811399</c:v>
                </c:pt>
                <c:pt idx="746">
                  <c:v>0.95723798253084802</c:v>
                </c:pt>
                <c:pt idx="747">
                  <c:v>0.95721813109009601</c:v>
                </c:pt>
                <c:pt idx="748">
                  <c:v>0.95718447700193499</c:v>
                </c:pt>
                <c:pt idx="749">
                  <c:v>0.95716908132136402</c:v>
                </c:pt>
                <c:pt idx="750">
                  <c:v>0.957118791668643</c:v>
                </c:pt>
                <c:pt idx="751">
                  <c:v>0.95707030299999996</c:v>
                </c:pt>
                <c:pt idx="752">
                  <c:v>0.95700318691300201</c:v>
                </c:pt>
                <c:pt idx="753">
                  <c:v>0.95699002810316203</c:v>
                </c:pt>
                <c:pt idx="754">
                  <c:v>0.95690329828155096</c:v>
                </c:pt>
                <c:pt idx="755">
                  <c:v>0.95689306354269998</c:v>
                </c:pt>
                <c:pt idx="756">
                  <c:v>0.95688385011412302</c:v>
                </c:pt>
                <c:pt idx="757">
                  <c:v>0.95686584967728705</c:v>
                </c:pt>
                <c:pt idx="758">
                  <c:v>0.95682765818900695</c:v>
                </c:pt>
                <c:pt idx="759">
                  <c:v>0.95680906412484701</c:v>
                </c:pt>
                <c:pt idx="760">
                  <c:v>0.95677618251086205</c:v>
                </c:pt>
                <c:pt idx="761">
                  <c:v>0.95673395000000006</c:v>
                </c:pt>
                <c:pt idx="762">
                  <c:v>0.95672428600000003</c:v>
                </c:pt>
                <c:pt idx="763">
                  <c:v>0.95668429487919704</c:v>
                </c:pt>
                <c:pt idx="764">
                  <c:v>0.95666329154620799</c:v>
                </c:pt>
                <c:pt idx="765">
                  <c:v>0.95663849733805895</c:v>
                </c:pt>
                <c:pt idx="766">
                  <c:v>0.95662263237446699</c:v>
                </c:pt>
                <c:pt idx="767">
                  <c:v>0.95658389600000004</c:v>
                </c:pt>
                <c:pt idx="768">
                  <c:v>0.95656026623511003</c:v>
                </c:pt>
                <c:pt idx="769">
                  <c:v>0.95653249082980896</c:v>
                </c:pt>
                <c:pt idx="770">
                  <c:v>0.95650686406792695</c:v>
                </c:pt>
                <c:pt idx="771">
                  <c:v>0.95646594319924205</c:v>
                </c:pt>
                <c:pt idx="772">
                  <c:v>0.95645574307784298</c:v>
                </c:pt>
                <c:pt idx="773">
                  <c:v>0.95644661773352102</c:v>
                </c:pt>
                <c:pt idx="774">
                  <c:v>0.956427523103208</c:v>
                </c:pt>
                <c:pt idx="775">
                  <c:v>0.95639700500000002</c:v>
                </c:pt>
                <c:pt idx="776">
                  <c:v>0.95638131725145004</c:v>
                </c:pt>
                <c:pt idx="777">
                  <c:v>0.95637212122813597</c:v>
                </c:pt>
                <c:pt idx="778">
                  <c:v>0.95635695382618302</c:v>
                </c:pt>
                <c:pt idx="779">
                  <c:v>0.95634784928265704</c:v>
                </c:pt>
                <c:pt idx="780">
                  <c:v>0.95632285756192204</c:v>
                </c:pt>
                <c:pt idx="781">
                  <c:v>0.95630116399999998</c:v>
                </c:pt>
                <c:pt idx="782">
                  <c:v>0.95626428011759601</c:v>
                </c:pt>
                <c:pt idx="783">
                  <c:v>0.95624505727943598</c:v>
                </c:pt>
                <c:pt idx="784">
                  <c:v>0.95623577705742502</c:v>
                </c:pt>
                <c:pt idx="785">
                  <c:v>0.95611228976561002</c:v>
                </c:pt>
                <c:pt idx="786">
                  <c:v>0.95600608231701001</c:v>
                </c:pt>
                <c:pt idx="787">
                  <c:v>0.955976719030174</c:v>
                </c:pt>
                <c:pt idx="788">
                  <c:v>0.95589819697043898</c:v>
                </c:pt>
                <c:pt idx="789">
                  <c:v>0.95585572634904803</c:v>
                </c:pt>
                <c:pt idx="790">
                  <c:v>0.95580890279136599</c:v>
                </c:pt>
                <c:pt idx="791">
                  <c:v>0.95577410833835696</c:v>
                </c:pt>
                <c:pt idx="792">
                  <c:v>0.95575768252362003</c:v>
                </c:pt>
                <c:pt idx="793">
                  <c:v>0.95574079150317603</c:v>
                </c:pt>
                <c:pt idx="794">
                  <c:v>0.955722146946136</c:v>
                </c:pt>
                <c:pt idx="795">
                  <c:v>0.95568375900000002</c:v>
                </c:pt>
                <c:pt idx="796">
                  <c:v>0.95567282099999995</c:v>
                </c:pt>
                <c:pt idx="797">
                  <c:v>0.955663699823454</c:v>
                </c:pt>
                <c:pt idx="798">
                  <c:v>0.95565362196566805</c:v>
                </c:pt>
                <c:pt idx="799">
                  <c:v>0.95562566545462402</c:v>
                </c:pt>
                <c:pt idx="800">
                  <c:v>0.95560991681167495</c:v>
                </c:pt>
                <c:pt idx="801">
                  <c:v>0.95559664888892304</c:v>
                </c:pt>
                <c:pt idx="802">
                  <c:v>0.95558754110715105</c:v>
                </c:pt>
                <c:pt idx="803">
                  <c:v>0.95557853560591299</c:v>
                </c:pt>
                <c:pt idx="804">
                  <c:v>0.95555669455950798</c:v>
                </c:pt>
                <c:pt idx="805">
                  <c:v>0.95554095846037901</c:v>
                </c:pt>
                <c:pt idx="806">
                  <c:v>0.95553080890359299</c:v>
                </c:pt>
                <c:pt idx="807">
                  <c:v>0.95552177306971198</c:v>
                </c:pt>
                <c:pt idx="808">
                  <c:v>0.95550004649634901</c:v>
                </c:pt>
                <c:pt idx="809">
                  <c:v>0.955485837</c:v>
                </c:pt>
                <c:pt idx="810">
                  <c:v>0.95545986723798204</c:v>
                </c:pt>
                <c:pt idx="811">
                  <c:v>0.95544183700208296</c:v>
                </c:pt>
                <c:pt idx="812">
                  <c:v>0.95539409175148204</c:v>
                </c:pt>
                <c:pt idx="813">
                  <c:v>0.955365291253084</c:v>
                </c:pt>
                <c:pt idx="814">
                  <c:v>0.95532067618779604</c:v>
                </c:pt>
                <c:pt idx="815">
                  <c:v>0.95530692573944898</c:v>
                </c:pt>
                <c:pt idx="816">
                  <c:v>0.95526270191265295</c:v>
                </c:pt>
                <c:pt idx="817">
                  <c:v>0.95525251772944197</c:v>
                </c:pt>
                <c:pt idx="818">
                  <c:v>0.955242148741553</c:v>
                </c:pt>
                <c:pt idx="819">
                  <c:v>0.95521862626963705</c:v>
                </c:pt>
                <c:pt idx="820">
                  <c:v>0.95520478863955205</c:v>
                </c:pt>
                <c:pt idx="821">
                  <c:v>0.95517728893923304</c:v>
                </c:pt>
                <c:pt idx="822">
                  <c:v>0.95516632700000004</c:v>
                </c:pt>
                <c:pt idx="823">
                  <c:v>0.95515601413078799</c:v>
                </c:pt>
                <c:pt idx="824">
                  <c:v>0.95514007999999995</c:v>
                </c:pt>
                <c:pt idx="825">
                  <c:v>0.95512141591049304</c:v>
                </c:pt>
                <c:pt idx="826">
                  <c:v>0.95511222387207695</c:v>
                </c:pt>
                <c:pt idx="827">
                  <c:v>0.95507917231427797</c:v>
                </c:pt>
                <c:pt idx="828">
                  <c:v>0.95502300185787803</c:v>
                </c:pt>
                <c:pt idx="829">
                  <c:v>0.95499965462743897</c:v>
                </c:pt>
                <c:pt idx="830">
                  <c:v>0.95498079618714904</c:v>
                </c:pt>
                <c:pt idx="831">
                  <c:v>0.95496202311812095</c:v>
                </c:pt>
                <c:pt idx="832">
                  <c:v>0.95493675138034695</c:v>
                </c:pt>
                <c:pt idx="833">
                  <c:v>0.954904050398662</c:v>
                </c:pt>
                <c:pt idx="834">
                  <c:v>0.954894470780423</c:v>
                </c:pt>
                <c:pt idx="835">
                  <c:v>0.95486867428296296</c:v>
                </c:pt>
                <c:pt idx="836">
                  <c:v>0.95483537222134696</c:v>
                </c:pt>
                <c:pt idx="837">
                  <c:v>0.95482120405828597</c:v>
                </c:pt>
                <c:pt idx="838">
                  <c:v>0.95478029346582405</c:v>
                </c:pt>
                <c:pt idx="839">
                  <c:v>0.95475864780549202</c:v>
                </c:pt>
                <c:pt idx="840">
                  <c:v>0.95469588335367095</c:v>
                </c:pt>
                <c:pt idx="841">
                  <c:v>0.95460303000000002</c:v>
                </c:pt>
                <c:pt idx="842">
                  <c:v>0.954513937110128</c:v>
                </c:pt>
                <c:pt idx="843">
                  <c:v>0.95450325545584103</c:v>
                </c:pt>
                <c:pt idx="844">
                  <c:v>0.954448134097729</c:v>
                </c:pt>
                <c:pt idx="845">
                  <c:v>0.95442171098549899</c:v>
                </c:pt>
                <c:pt idx="846">
                  <c:v>0.95440254772088895</c:v>
                </c:pt>
                <c:pt idx="847">
                  <c:v>0.95438721938715498</c:v>
                </c:pt>
                <c:pt idx="848">
                  <c:v>0.95437222291479995</c:v>
                </c:pt>
                <c:pt idx="849">
                  <c:v>0.95436310039157701</c:v>
                </c:pt>
                <c:pt idx="850">
                  <c:v>0.95435409229869295</c:v>
                </c:pt>
                <c:pt idx="851">
                  <c:v>0.95434005799781396</c:v>
                </c:pt>
                <c:pt idx="852">
                  <c:v>0.95431941417197697</c:v>
                </c:pt>
                <c:pt idx="853">
                  <c:v>0.95428246364203695</c:v>
                </c:pt>
                <c:pt idx="854">
                  <c:v>0.95426862897736797</c:v>
                </c:pt>
                <c:pt idx="855">
                  <c:v>0.95423561815734903</c:v>
                </c:pt>
                <c:pt idx="856">
                  <c:v>0.95420770288740098</c:v>
                </c:pt>
                <c:pt idx="857">
                  <c:v>0.954082017852382</c:v>
                </c:pt>
                <c:pt idx="858">
                  <c:v>0.95406641446099205</c:v>
                </c:pt>
                <c:pt idx="859">
                  <c:v>0.95399149277217599</c:v>
                </c:pt>
                <c:pt idx="860">
                  <c:v>0.95395596379077197</c:v>
                </c:pt>
                <c:pt idx="861">
                  <c:v>0.95391487699999999</c:v>
                </c:pt>
                <c:pt idx="862">
                  <c:v>0.95385357420294004</c:v>
                </c:pt>
                <c:pt idx="863">
                  <c:v>0.95384369614669495</c:v>
                </c:pt>
                <c:pt idx="864">
                  <c:v>0.95380224673883096</c:v>
                </c:pt>
                <c:pt idx="865">
                  <c:v>0.95379113882430799</c:v>
                </c:pt>
                <c:pt idx="866">
                  <c:v>0.95377899560401103</c:v>
                </c:pt>
                <c:pt idx="867">
                  <c:v>0.95375638803490004</c:v>
                </c:pt>
                <c:pt idx="868">
                  <c:v>0.95372638034988899</c:v>
                </c:pt>
                <c:pt idx="869">
                  <c:v>0.953704554354736</c:v>
                </c:pt>
                <c:pt idx="870">
                  <c:v>0.953637248478854</c:v>
                </c:pt>
                <c:pt idx="871">
                  <c:v>0.95351564494749697</c:v>
                </c:pt>
                <c:pt idx="872">
                  <c:v>0.95347562621112802</c:v>
                </c:pt>
                <c:pt idx="873">
                  <c:v>0.95346587696824403</c:v>
                </c:pt>
                <c:pt idx="874">
                  <c:v>0.95345675086127402</c:v>
                </c:pt>
                <c:pt idx="875">
                  <c:v>0.95344732296058998</c:v>
                </c:pt>
                <c:pt idx="876">
                  <c:v>0.95342385699999999</c:v>
                </c:pt>
                <c:pt idx="877">
                  <c:v>0.95341456729095697</c:v>
                </c:pt>
                <c:pt idx="878">
                  <c:v>0.95338220995033096</c:v>
                </c:pt>
                <c:pt idx="879">
                  <c:v>0.95336738348125705</c:v>
                </c:pt>
                <c:pt idx="880">
                  <c:v>0.95334737300000005</c:v>
                </c:pt>
                <c:pt idx="881">
                  <c:v>0.95332957226385096</c:v>
                </c:pt>
                <c:pt idx="882">
                  <c:v>0.95332035950685701</c:v>
                </c:pt>
                <c:pt idx="883">
                  <c:v>0.95328247566764501</c:v>
                </c:pt>
                <c:pt idx="884">
                  <c:v>0.95327117760558999</c:v>
                </c:pt>
                <c:pt idx="885">
                  <c:v>0.95325425561364596</c:v>
                </c:pt>
                <c:pt idx="886">
                  <c:v>0.95321751694202195</c:v>
                </c:pt>
                <c:pt idx="887">
                  <c:v>0.95319314835463098</c:v>
                </c:pt>
                <c:pt idx="888">
                  <c:v>0.95315564090336402</c:v>
                </c:pt>
                <c:pt idx="889">
                  <c:v>0.95314603683809795</c:v>
                </c:pt>
                <c:pt idx="890">
                  <c:v>0.95312131169396996</c:v>
                </c:pt>
                <c:pt idx="891">
                  <c:v>0.95310078917007401</c:v>
                </c:pt>
                <c:pt idx="892">
                  <c:v>0.95308021541309795</c:v>
                </c:pt>
                <c:pt idx="893">
                  <c:v>0.95307095900806604</c:v>
                </c:pt>
                <c:pt idx="894">
                  <c:v>0.953004147791501</c:v>
                </c:pt>
                <c:pt idx="895">
                  <c:v>0.95299408814039999</c:v>
                </c:pt>
                <c:pt idx="896">
                  <c:v>0.95297615101597899</c:v>
                </c:pt>
                <c:pt idx="897">
                  <c:v>0.95264697916107099</c:v>
                </c:pt>
                <c:pt idx="898">
                  <c:v>0.95234501288081297</c:v>
                </c:pt>
                <c:pt idx="899">
                  <c:v>0.95233104281286796</c:v>
                </c:pt>
                <c:pt idx="900">
                  <c:v>0.95229677069289098</c:v>
                </c:pt>
                <c:pt idx="901">
                  <c:v>0.95227719973801805</c:v>
                </c:pt>
                <c:pt idx="902">
                  <c:v>0.95219603047730705</c:v>
                </c:pt>
                <c:pt idx="903">
                  <c:v>0.95216462360490095</c:v>
                </c:pt>
                <c:pt idx="904">
                  <c:v>0.95215505993693705</c:v>
                </c:pt>
                <c:pt idx="905">
                  <c:v>0.95212832503142297</c:v>
                </c:pt>
                <c:pt idx="906">
                  <c:v>0.95210774018720501</c:v>
                </c:pt>
                <c:pt idx="907">
                  <c:v>0.95209846556120703</c:v>
                </c:pt>
                <c:pt idx="908">
                  <c:v>0.95207232440369105</c:v>
                </c:pt>
                <c:pt idx="909">
                  <c:v>0.95206124096909395</c:v>
                </c:pt>
                <c:pt idx="910">
                  <c:v>0.95203814690092903</c:v>
                </c:pt>
                <c:pt idx="911">
                  <c:v>0.95198351841722695</c:v>
                </c:pt>
                <c:pt idx="912">
                  <c:v>0.95194059602231196</c:v>
                </c:pt>
                <c:pt idx="913">
                  <c:v>0.95190090989405096</c:v>
                </c:pt>
                <c:pt idx="914">
                  <c:v>0.95187615021491401</c:v>
                </c:pt>
                <c:pt idx="915">
                  <c:v>0.95185417000000005</c:v>
                </c:pt>
                <c:pt idx="916">
                  <c:v>0.95184420000000003</c:v>
                </c:pt>
                <c:pt idx="917">
                  <c:v>0.95183514438697403</c:v>
                </c:pt>
                <c:pt idx="918">
                  <c:v>0.95180401266818504</c:v>
                </c:pt>
                <c:pt idx="919">
                  <c:v>0.95179455255241996</c:v>
                </c:pt>
                <c:pt idx="920">
                  <c:v>0.95177665192240901</c:v>
                </c:pt>
                <c:pt idx="921">
                  <c:v>0.95174557463127096</c:v>
                </c:pt>
                <c:pt idx="922">
                  <c:v>0.951734216403606</c:v>
                </c:pt>
                <c:pt idx="923">
                  <c:v>0.95170910178611201</c:v>
                </c:pt>
                <c:pt idx="924">
                  <c:v>0.95169087132150099</c:v>
                </c:pt>
                <c:pt idx="925">
                  <c:v>0.95167606400149896</c:v>
                </c:pt>
                <c:pt idx="926">
                  <c:v>0.95165310361952404</c:v>
                </c:pt>
                <c:pt idx="927">
                  <c:v>0.95163188969888302</c:v>
                </c:pt>
                <c:pt idx="928">
                  <c:v>0.95155445253708404</c:v>
                </c:pt>
                <c:pt idx="929">
                  <c:v>0.95154123925816902</c:v>
                </c:pt>
                <c:pt idx="930">
                  <c:v>0.95152000920149205</c:v>
                </c:pt>
                <c:pt idx="931">
                  <c:v>0.95150042985263805</c:v>
                </c:pt>
                <c:pt idx="932">
                  <c:v>0.95148821975165498</c:v>
                </c:pt>
                <c:pt idx="933">
                  <c:v>0.95145469237673896</c:v>
                </c:pt>
                <c:pt idx="934">
                  <c:v>0.95143464057663496</c:v>
                </c:pt>
                <c:pt idx="935">
                  <c:v>0.95141863599999998</c:v>
                </c:pt>
                <c:pt idx="936">
                  <c:v>0.95140499382370602</c:v>
                </c:pt>
                <c:pt idx="937">
                  <c:v>0.95139449883179095</c:v>
                </c:pt>
                <c:pt idx="938">
                  <c:v>0.95137240399643197</c:v>
                </c:pt>
                <c:pt idx="939">
                  <c:v>0.95135835968508298</c:v>
                </c:pt>
                <c:pt idx="940">
                  <c:v>0.951336634319219</c:v>
                </c:pt>
                <c:pt idx="941">
                  <c:v>0.95132575064577396</c:v>
                </c:pt>
                <c:pt idx="942">
                  <c:v>0.95128335234491701</c:v>
                </c:pt>
                <c:pt idx="943">
                  <c:v>0.95122644436014303</c:v>
                </c:pt>
                <c:pt idx="944">
                  <c:v>0.95120035016108695</c:v>
                </c:pt>
                <c:pt idx="945">
                  <c:v>0.95117682769912204</c:v>
                </c:pt>
                <c:pt idx="946">
                  <c:v>0.951052629703805</c:v>
                </c:pt>
                <c:pt idx="947">
                  <c:v>0.95098631173597103</c:v>
                </c:pt>
                <c:pt idx="948">
                  <c:v>0.95095264876802099</c:v>
                </c:pt>
                <c:pt idx="949">
                  <c:v>0.95094307996724003</c:v>
                </c:pt>
                <c:pt idx="950">
                  <c:v>0.95091703822719198</c:v>
                </c:pt>
                <c:pt idx="951">
                  <c:v>0.95089044983431903</c:v>
                </c:pt>
                <c:pt idx="952">
                  <c:v>0.95084052556382304</c:v>
                </c:pt>
                <c:pt idx="953">
                  <c:v>0.95078006999999998</c:v>
                </c:pt>
                <c:pt idx="954">
                  <c:v>0.95074961649851697</c:v>
                </c:pt>
                <c:pt idx="955">
                  <c:v>0.95072859347268102</c:v>
                </c:pt>
                <c:pt idx="956">
                  <c:v>0.95061731102651903</c:v>
                </c:pt>
                <c:pt idx="957">
                  <c:v>0.95058310744579899</c:v>
                </c:pt>
                <c:pt idx="958">
                  <c:v>0.95057030389152497</c:v>
                </c:pt>
                <c:pt idx="959">
                  <c:v>0.95054762292553197</c:v>
                </c:pt>
                <c:pt idx="960">
                  <c:v>0.95053383982183504</c:v>
                </c:pt>
                <c:pt idx="961">
                  <c:v>0.95052471310404896</c:v>
                </c:pt>
                <c:pt idx="962">
                  <c:v>0.95046374202091</c:v>
                </c:pt>
                <c:pt idx="963">
                  <c:v>0.95045301299999996</c:v>
                </c:pt>
                <c:pt idx="964">
                  <c:v>0.95044331500000001</c:v>
                </c:pt>
                <c:pt idx="965">
                  <c:v>0.95043428598841295</c:v>
                </c:pt>
                <c:pt idx="966">
                  <c:v>0.950356573360155</c:v>
                </c:pt>
                <c:pt idx="967">
                  <c:v>0.95034411586324596</c:v>
                </c:pt>
                <c:pt idx="968">
                  <c:v>0.95030978212415795</c:v>
                </c:pt>
                <c:pt idx="969">
                  <c:v>0.95026410161875197</c:v>
                </c:pt>
                <c:pt idx="970">
                  <c:v>0.95024475740310599</c:v>
                </c:pt>
                <c:pt idx="971">
                  <c:v>0.95020577522515404</c:v>
                </c:pt>
                <c:pt idx="972">
                  <c:v>0.95016515061363405</c:v>
                </c:pt>
                <c:pt idx="973">
                  <c:v>0.95010748635047604</c:v>
                </c:pt>
                <c:pt idx="974">
                  <c:v>0.95009096048512298</c:v>
                </c:pt>
                <c:pt idx="975">
                  <c:v>0.95004061984864596</c:v>
                </c:pt>
                <c:pt idx="976">
                  <c:v>0.95002988950191103</c:v>
                </c:pt>
                <c:pt idx="977">
                  <c:v>0.95001110099999997</c:v>
                </c:pt>
                <c:pt idx="978">
                  <c:v>0.94999623336565298</c:v>
                </c:pt>
                <c:pt idx="979">
                  <c:v>0.94996123165298696</c:v>
                </c:pt>
                <c:pt idx="980">
                  <c:v>0.949933388846529</c:v>
                </c:pt>
                <c:pt idx="981">
                  <c:v>0.94989159919815103</c:v>
                </c:pt>
                <c:pt idx="982">
                  <c:v>0.94981990960907303</c:v>
                </c:pt>
                <c:pt idx="983">
                  <c:v>0.94979479457466698</c:v>
                </c:pt>
                <c:pt idx="984">
                  <c:v>0.94976692399999996</c:v>
                </c:pt>
                <c:pt idx="985">
                  <c:v>0.949757516796914</c:v>
                </c:pt>
                <c:pt idx="986">
                  <c:v>0.94974565053807003</c:v>
                </c:pt>
                <c:pt idx="987">
                  <c:v>0.94971321448652501</c:v>
                </c:pt>
                <c:pt idx="988">
                  <c:v>0.94969666459231294</c:v>
                </c:pt>
                <c:pt idx="989">
                  <c:v>0.94967764899343199</c:v>
                </c:pt>
                <c:pt idx="990">
                  <c:v>0.94958364797727302</c:v>
                </c:pt>
                <c:pt idx="991">
                  <c:v>0.94955453323460903</c:v>
                </c:pt>
                <c:pt idx="992">
                  <c:v>0.94953194157076104</c:v>
                </c:pt>
                <c:pt idx="993">
                  <c:v>0.94949415379006696</c:v>
                </c:pt>
                <c:pt idx="994">
                  <c:v>0.94948101600000001</c:v>
                </c:pt>
                <c:pt idx="995">
                  <c:v>0.94946908236411898</c:v>
                </c:pt>
                <c:pt idx="996">
                  <c:v>0.94944707425316799</c:v>
                </c:pt>
                <c:pt idx="997">
                  <c:v>0.94941825150113501</c:v>
                </c:pt>
                <c:pt idx="998">
                  <c:v>0.94940561446534799</c:v>
                </c:pt>
                <c:pt idx="999">
                  <c:v>0.94938021721360599</c:v>
                </c:pt>
                <c:pt idx="1000">
                  <c:v>0.94936149336392905</c:v>
                </c:pt>
                <c:pt idx="1001">
                  <c:v>0.94934241396348495</c:v>
                </c:pt>
                <c:pt idx="1002">
                  <c:v>0.94931859592365797</c:v>
                </c:pt>
                <c:pt idx="1003">
                  <c:v>0.949294086468642</c:v>
                </c:pt>
                <c:pt idx="1004">
                  <c:v>0.94927986004192599</c:v>
                </c:pt>
                <c:pt idx="1005">
                  <c:v>0.94924185500519498</c:v>
                </c:pt>
                <c:pt idx="1006">
                  <c:v>0.949226021869081</c:v>
                </c:pt>
                <c:pt idx="1007">
                  <c:v>0.94921441843529997</c:v>
                </c:pt>
                <c:pt idx="1008">
                  <c:v>0.94915341465109904</c:v>
                </c:pt>
                <c:pt idx="1009">
                  <c:v>0.94913827839454601</c:v>
                </c:pt>
                <c:pt idx="1010">
                  <c:v>0.94912611593588203</c:v>
                </c:pt>
                <c:pt idx="1011">
                  <c:v>0.94911665818262603</c:v>
                </c:pt>
                <c:pt idx="1012">
                  <c:v>0.94908952440900796</c:v>
                </c:pt>
                <c:pt idx="1013">
                  <c:v>0.94904841233877102</c:v>
                </c:pt>
                <c:pt idx="1014">
                  <c:v>0.94903878857328505</c:v>
                </c:pt>
                <c:pt idx="1015">
                  <c:v>0.94902587158981</c:v>
                </c:pt>
                <c:pt idx="1016">
                  <c:v>0.94900842200292101</c:v>
                </c:pt>
                <c:pt idx="1017">
                  <c:v>0.94897493553646795</c:v>
                </c:pt>
                <c:pt idx="1018">
                  <c:v>0.94896547594906799</c:v>
                </c:pt>
                <c:pt idx="1019">
                  <c:v>0.94895640446992302</c:v>
                </c:pt>
                <c:pt idx="1020">
                  <c:v>0.94894084000000001</c:v>
                </c:pt>
                <c:pt idx="1021">
                  <c:v>0.94893099037179296</c:v>
                </c:pt>
                <c:pt idx="1022">
                  <c:v>0.94891881027959402</c:v>
                </c:pt>
                <c:pt idx="1023">
                  <c:v>0.94890977028234702</c:v>
                </c:pt>
                <c:pt idx="1024">
                  <c:v>0.94887607751107395</c:v>
                </c:pt>
                <c:pt idx="1025">
                  <c:v>0.94883466841793596</c:v>
                </c:pt>
                <c:pt idx="1026">
                  <c:v>0.94878282781328205</c:v>
                </c:pt>
                <c:pt idx="1027">
                  <c:v>0.94876893382481697</c:v>
                </c:pt>
                <c:pt idx="1028">
                  <c:v>0.94875754308980198</c:v>
                </c:pt>
                <c:pt idx="1029">
                  <c:v>0.948734938251791</c:v>
                </c:pt>
                <c:pt idx="1030">
                  <c:v>0.94869419399999999</c:v>
                </c:pt>
                <c:pt idx="1031">
                  <c:v>0.94866884543935404</c:v>
                </c:pt>
                <c:pt idx="1032">
                  <c:v>0.94864392780037499</c:v>
                </c:pt>
                <c:pt idx="1033">
                  <c:v>0.94859099699986305</c:v>
                </c:pt>
                <c:pt idx="1034">
                  <c:v>0.94856504480097803</c:v>
                </c:pt>
                <c:pt idx="1035">
                  <c:v>0.948474932387811</c:v>
                </c:pt>
                <c:pt idx="1036">
                  <c:v>0.94845917012143099</c:v>
                </c:pt>
                <c:pt idx="1037">
                  <c:v>0.94838969109944304</c:v>
                </c:pt>
                <c:pt idx="1038">
                  <c:v>0.94819606712994098</c:v>
                </c:pt>
                <c:pt idx="1039">
                  <c:v>0.94790422902875604</c:v>
                </c:pt>
                <c:pt idx="1040">
                  <c:v>0.947854940912914</c:v>
                </c:pt>
                <c:pt idx="1041">
                  <c:v>0.94781392464863101</c:v>
                </c:pt>
                <c:pt idx="1042">
                  <c:v>0.94778178199999996</c:v>
                </c:pt>
                <c:pt idx="1043">
                  <c:v>0.94776708903662799</c:v>
                </c:pt>
                <c:pt idx="1044">
                  <c:v>0.94773226099999996</c:v>
                </c:pt>
                <c:pt idx="1045">
                  <c:v>0.947703652023831</c:v>
                </c:pt>
                <c:pt idx="1046">
                  <c:v>0.94769429999999999</c:v>
                </c:pt>
                <c:pt idx="1047">
                  <c:v>0.947666222205929</c:v>
                </c:pt>
                <c:pt idx="1048">
                  <c:v>0.94765686923975001</c:v>
                </c:pt>
                <c:pt idx="1049">
                  <c:v>0.94761221799999995</c:v>
                </c:pt>
                <c:pt idx="1050">
                  <c:v>0.94756285362777604</c:v>
                </c:pt>
                <c:pt idx="1051">
                  <c:v>0.94755146626513898</c:v>
                </c:pt>
                <c:pt idx="1052">
                  <c:v>0.94750432600000001</c:v>
                </c:pt>
                <c:pt idx="1053">
                  <c:v>0.94748568</c:v>
                </c:pt>
                <c:pt idx="1054">
                  <c:v>0.94743251197439204</c:v>
                </c:pt>
                <c:pt idx="1055">
                  <c:v>0.94739730940021805</c:v>
                </c:pt>
                <c:pt idx="1056">
                  <c:v>0.94735498500000004</c:v>
                </c:pt>
                <c:pt idx="1057">
                  <c:v>0.94732821248718102</c:v>
                </c:pt>
                <c:pt idx="1058">
                  <c:v>0.94731129097929201</c:v>
                </c:pt>
                <c:pt idx="1059">
                  <c:v>0.94728461001594599</c:v>
                </c:pt>
                <c:pt idx="1060">
                  <c:v>0.94727358553055097</c:v>
                </c:pt>
                <c:pt idx="1061">
                  <c:v>0.94726420006978396</c:v>
                </c:pt>
                <c:pt idx="1062">
                  <c:v>0.94724777662782</c:v>
                </c:pt>
                <c:pt idx="1063">
                  <c:v>0.94723860315348996</c:v>
                </c:pt>
                <c:pt idx="1064">
                  <c:v>0.947188263272841</c:v>
                </c:pt>
                <c:pt idx="1065">
                  <c:v>0.94711107884470902</c:v>
                </c:pt>
                <c:pt idx="1066">
                  <c:v>0.94704112510545402</c:v>
                </c:pt>
                <c:pt idx="1067">
                  <c:v>0.94702440173386304</c:v>
                </c:pt>
                <c:pt idx="1068">
                  <c:v>0.94699583571759605</c:v>
                </c:pt>
                <c:pt idx="1069">
                  <c:v>0.94698642523938503</c:v>
                </c:pt>
                <c:pt idx="1070">
                  <c:v>0.94696492940934296</c:v>
                </c:pt>
                <c:pt idx="1071">
                  <c:v>0.946952840768157</c:v>
                </c:pt>
                <c:pt idx="1072">
                  <c:v>0.94694319800000004</c:v>
                </c:pt>
                <c:pt idx="1073">
                  <c:v>0.94689836973495001</c:v>
                </c:pt>
                <c:pt idx="1074">
                  <c:v>0.94688863869253503</c:v>
                </c:pt>
                <c:pt idx="1075">
                  <c:v>0.94686863499999996</c:v>
                </c:pt>
                <c:pt idx="1076">
                  <c:v>0.94685831614164995</c:v>
                </c:pt>
                <c:pt idx="1077">
                  <c:v>0.94682898023149598</c:v>
                </c:pt>
                <c:pt idx="1078">
                  <c:v>0.94679765212619005</c:v>
                </c:pt>
                <c:pt idx="1079">
                  <c:v>0.94676022113603997</c:v>
                </c:pt>
                <c:pt idx="1080">
                  <c:v>0.94673972232804704</c:v>
                </c:pt>
                <c:pt idx="1081">
                  <c:v>0.94673043545682101</c:v>
                </c:pt>
                <c:pt idx="1082">
                  <c:v>0.94669576267752997</c:v>
                </c:pt>
                <c:pt idx="1083">
                  <c:v>0.94662154139173604</c:v>
                </c:pt>
                <c:pt idx="1084">
                  <c:v>0.94651844184328804</c:v>
                </c:pt>
                <c:pt idx="1085">
                  <c:v>0.94645482139896597</c:v>
                </c:pt>
                <c:pt idx="1086">
                  <c:v>0.94620163621585995</c:v>
                </c:pt>
                <c:pt idx="1087">
                  <c:v>0.94615704277175094</c:v>
                </c:pt>
                <c:pt idx="1088">
                  <c:v>0.94612217799999998</c:v>
                </c:pt>
                <c:pt idx="1089">
                  <c:v>0.94602144572508196</c:v>
                </c:pt>
                <c:pt idx="1090">
                  <c:v>0.94596368380023299</c:v>
                </c:pt>
                <c:pt idx="1091">
                  <c:v>0.94587874067325595</c:v>
                </c:pt>
                <c:pt idx="1092">
                  <c:v>0.94580894859071896</c:v>
                </c:pt>
                <c:pt idx="1093">
                  <c:v>0.94566211360073105</c:v>
                </c:pt>
                <c:pt idx="1094">
                  <c:v>0.94561490190133002</c:v>
                </c:pt>
                <c:pt idx="1095">
                  <c:v>0.945507222890697</c:v>
                </c:pt>
                <c:pt idx="1096">
                  <c:v>0.94547925507388997</c:v>
                </c:pt>
                <c:pt idx="1097">
                  <c:v>0.94544796743557802</c:v>
                </c:pt>
                <c:pt idx="1098">
                  <c:v>0.94532946620798597</c:v>
                </c:pt>
                <c:pt idx="1099">
                  <c:v>0.94526102161401904</c:v>
                </c:pt>
                <c:pt idx="1100">
                  <c:v>0.94520867987382495</c:v>
                </c:pt>
                <c:pt idx="1101">
                  <c:v>0.94501459579427405</c:v>
                </c:pt>
                <c:pt idx="1102">
                  <c:v>0.94493690461007296</c:v>
                </c:pt>
                <c:pt idx="1103">
                  <c:v>0.94484614133217204</c:v>
                </c:pt>
                <c:pt idx="1104">
                  <c:v>0.944634500052009</c:v>
                </c:pt>
                <c:pt idx="1105">
                  <c:v>0.94456084853135003</c:v>
                </c:pt>
                <c:pt idx="1106">
                  <c:v>0.94434624475748397</c:v>
                </c:pt>
                <c:pt idx="1107">
                  <c:v>0.94432039320172101</c:v>
                </c:pt>
                <c:pt idx="1108">
                  <c:v>0.94419592597499102</c:v>
                </c:pt>
                <c:pt idx="1109">
                  <c:v>0.94386029738771604</c:v>
                </c:pt>
                <c:pt idx="1110">
                  <c:v>0.94377579968705505</c:v>
                </c:pt>
                <c:pt idx="1111">
                  <c:v>0.94361852359078602</c:v>
                </c:pt>
                <c:pt idx="1112">
                  <c:v>0.94357438797489701</c:v>
                </c:pt>
                <c:pt idx="1113">
                  <c:v>0.94340685609008901</c:v>
                </c:pt>
                <c:pt idx="1114">
                  <c:v>0.94313416717888698</c:v>
                </c:pt>
                <c:pt idx="1115">
                  <c:v>0.94300309800000004</c:v>
                </c:pt>
                <c:pt idx="1116">
                  <c:v>0.94260092164682097</c:v>
                </c:pt>
                <c:pt idx="1117">
                  <c:v>0.94248007700000003</c:v>
                </c:pt>
                <c:pt idx="1118">
                  <c:v>0.94224341230823505</c:v>
                </c:pt>
                <c:pt idx="1119">
                  <c:v>0.94218412298347698</c:v>
                </c:pt>
                <c:pt idx="1120">
                  <c:v>0.94212462936002395</c:v>
                </c:pt>
                <c:pt idx="1121">
                  <c:v>0.94206296195835804</c:v>
                </c:pt>
                <c:pt idx="1122">
                  <c:v>0.94194836919157099</c:v>
                </c:pt>
                <c:pt idx="1123">
                  <c:v>0.94181610080717304</c:v>
                </c:pt>
                <c:pt idx="1124">
                  <c:v>0.94177563119594698</c:v>
                </c:pt>
                <c:pt idx="1125">
                  <c:v>0.94154374447631894</c:v>
                </c:pt>
                <c:pt idx="1126">
                  <c:v>0.94142839106362497</c:v>
                </c:pt>
                <c:pt idx="1127">
                  <c:v>0.94138600100000003</c:v>
                </c:pt>
                <c:pt idx="1128">
                  <c:v>0.94132932756870202</c:v>
                </c:pt>
                <c:pt idx="1129">
                  <c:v>0.94113734400000004</c:v>
                </c:pt>
                <c:pt idx="1130">
                  <c:v>0.94110060466141099</c:v>
                </c:pt>
                <c:pt idx="1131">
                  <c:v>0.94107851399999998</c:v>
                </c:pt>
                <c:pt idx="1132">
                  <c:v>0.94103681179880505</c:v>
                </c:pt>
                <c:pt idx="1133">
                  <c:v>0.94102126600000002</c:v>
                </c:pt>
                <c:pt idx="1134">
                  <c:v>0.940904426394083</c:v>
                </c:pt>
                <c:pt idx="1135">
                  <c:v>0.94089321299999995</c:v>
                </c:pt>
                <c:pt idx="1136">
                  <c:v>0.94086294340264498</c:v>
                </c:pt>
                <c:pt idx="1137">
                  <c:v>0.94081357526458198</c:v>
                </c:pt>
                <c:pt idx="1138">
                  <c:v>0.94079609149924703</c:v>
                </c:pt>
                <c:pt idx="1139">
                  <c:v>0.94076614286962801</c:v>
                </c:pt>
                <c:pt idx="1140">
                  <c:v>0.94070893051167503</c:v>
                </c:pt>
                <c:pt idx="1141">
                  <c:v>0.94069899977307003</c:v>
                </c:pt>
                <c:pt idx="1142">
                  <c:v>0.94062728503696202</c:v>
                </c:pt>
                <c:pt idx="1143">
                  <c:v>0.94058538138435199</c:v>
                </c:pt>
                <c:pt idx="1144">
                  <c:v>0.94057486144298297</c:v>
                </c:pt>
                <c:pt idx="1145">
                  <c:v>0.94051984775447295</c:v>
                </c:pt>
                <c:pt idx="1146">
                  <c:v>0.94044798287267095</c:v>
                </c:pt>
                <c:pt idx="1147">
                  <c:v>0.94034222216982699</c:v>
                </c:pt>
                <c:pt idx="1148">
                  <c:v>0.94030961732594898</c:v>
                </c:pt>
                <c:pt idx="1149">
                  <c:v>0.94027824371962598</c:v>
                </c:pt>
                <c:pt idx="1150">
                  <c:v>0.940263866</c:v>
                </c:pt>
                <c:pt idx="1151">
                  <c:v>0.94019338299999999</c:v>
                </c:pt>
                <c:pt idx="1152">
                  <c:v>0.94014001690269799</c:v>
                </c:pt>
                <c:pt idx="1153">
                  <c:v>0.94008221975115902</c:v>
                </c:pt>
                <c:pt idx="1154">
                  <c:v>0.94002038830991996</c:v>
                </c:pt>
                <c:pt idx="1155">
                  <c:v>0.94000724668165003</c:v>
                </c:pt>
                <c:pt idx="1156">
                  <c:v>0.93999771857310299</c:v>
                </c:pt>
                <c:pt idx="1157">
                  <c:v>0.93986870186015603</c:v>
                </c:pt>
                <c:pt idx="1158">
                  <c:v>0.93971757966094704</c:v>
                </c:pt>
                <c:pt idx="1159">
                  <c:v>0.93956688869405602</c:v>
                </c:pt>
                <c:pt idx="1160">
                  <c:v>0.93952936171804502</c:v>
                </c:pt>
                <c:pt idx="1161">
                  <c:v>0.93944285431521002</c:v>
                </c:pt>
                <c:pt idx="1162">
                  <c:v>0.939258105678769</c:v>
                </c:pt>
                <c:pt idx="1163">
                  <c:v>0.93921216702588695</c:v>
                </c:pt>
                <c:pt idx="1164">
                  <c:v>0.93918567021601396</c:v>
                </c:pt>
                <c:pt idx="1165">
                  <c:v>0.93916642104984505</c:v>
                </c:pt>
                <c:pt idx="1166">
                  <c:v>0.93914171496829302</c:v>
                </c:pt>
                <c:pt idx="1167">
                  <c:v>0.93909979454901904</c:v>
                </c:pt>
                <c:pt idx="1168">
                  <c:v>0.93908521275121604</c:v>
                </c:pt>
                <c:pt idx="1169">
                  <c:v>0.93903066755992703</c:v>
                </c:pt>
                <c:pt idx="1170">
                  <c:v>0.93898360900517697</c:v>
                </c:pt>
                <c:pt idx="1171">
                  <c:v>0.93897380311696899</c:v>
                </c:pt>
                <c:pt idx="1172">
                  <c:v>0.93880208200000004</c:v>
                </c:pt>
                <c:pt idx="1173">
                  <c:v>0.93874440026804096</c:v>
                </c:pt>
                <c:pt idx="1174">
                  <c:v>0.93873041298648197</c:v>
                </c:pt>
                <c:pt idx="1175">
                  <c:v>0.93867809187744999</c:v>
                </c:pt>
                <c:pt idx="1176">
                  <c:v>0.93864459869698702</c:v>
                </c:pt>
                <c:pt idx="1177">
                  <c:v>0.93854283316956499</c:v>
                </c:pt>
                <c:pt idx="1178">
                  <c:v>0.93852640855613001</c:v>
                </c:pt>
                <c:pt idx="1179">
                  <c:v>0.93847273152601596</c:v>
                </c:pt>
                <c:pt idx="1180">
                  <c:v>0.93846277366502195</c:v>
                </c:pt>
                <c:pt idx="1181">
                  <c:v>0.93832606490133397</c:v>
                </c:pt>
                <c:pt idx="1182">
                  <c:v>0.93820301449993304</c:v>
                </c:pt>
                <c:pt idx="1183">
                  <c:v>0.93790830004766901</c:v>
                </c:pt>
                <c:pt idx="1184">
                  <c:v>0.93789399709210997</c:v>
                </c:pt>
                <c:pt idx="1185">
                  <c:v>0.93772522307469797</c:v>
                </c:pt>
                <c:pt idx="1186">
                  <c:v>0.93738524608609297</c:v>
                </c:pt>
                <c:pt idx="1187">
                  <c:v>0.937180264629355</c:v>
                </c:pt>
                <c:pt idx="1188">
                  <c:v>0.93710442010320305</c:v>
                </c:pt>
                <c:pt idx="1189">
                  <c:v>0.93701383857315301</c:v>
                </c:pt>
                <c:pt idx="1190">
                  <c:v>0.936925048409181</c:v>
                </c:pt>
                <c:pt idx="1191">
                  <c:v>0.93688104686449902</c:v>
                </c:pt>
                <c:pt idx="1192">
                  <c:v>0.93684203200000005</c:v>
                </c:pt>
                <c:pt idx="1193">
                  <c:v>0.93682904953568502</c:v>
                </c:pt>
                <c:pt idx="1194">
                  <c:v>0.93677920820324401</c:v>
                </c:pt>
                <c:pt idx="1195">
                  <c:v>0.93674651153077504</c:v>
                </c:pt>
                <c:pt idx="1196">
                  <c:v>0.93656378469319901</c:v>
                </c:pt>
                <c:pt idx="1197">
                  <c:v>0.93635176058091196</c:v>
                </c:pt>
                <c:pt idx="1198">
                  <c:v>0.93625903899999996</c:v>
                </c:pt>
                <c:pt idx="1199">
                  <c:v>0.93607825710060399</c:v>
                </c:pt>
                <c:pt idx="1200">
                  <c:v>0.93603304922006103</c:v>
                </c:pt>
                <c:pt idx="1201">
                  <c:v>0.93588800150059304</c:v>
                </c:pt>
                <c:pt idx="1202">
                  <c:v>0.93584074875051904</c:v>
                </c:pt>
                <c:pt idx="1203">
                  <c:v>0.93571104101519498</c:v>
                </c:pt>
                <c:pt idx="1204">
                  <c:v>0.93563090555352002</c:v>
                </c:pt>
                <c:pt idx="1205">
                  <c:v>0.93556144392853102</c:v>
                </c:pt>
                <c:pt idx="1206">
                  <c:v>0.93546666864370898</c:v>
                </c:pt>
                <c:pt idx="1207">
                  <c:v>0.93502141050501397</c:v>
                </c:pt>
                <c:pt idx="1208">
                  <c:v>0.93490642531189805</c:v>
                </c:pt>
                <c:pt idx="1209">
                  <c:v>0.93482719039400897</c:v>
                </c:pt>
                <c:pt idx="1210">
                  <c:v>0.93481650995842502</c:v>
                </c:pt>
                <c:pt idx="1211">
                  <c:v>0.93455489247008805</c:v>
                </c:pt>
                <c:pt idx="1212">
                  <c:v>0.93451742618438405</c:v>
                </c:pt>
                <c:pt idx="1213">
                  <c:v>0.93438601564589596</c:v>
                </c:pt>
                <c:pt idx="1214">
                  <c:v>0.934225474</c:v>
                </c:pt>
                <c:pt idx="1215">
                  <c:v>0.93412141403392601</c:v>
                </c:pt>
                <c:pt idx="1216">
                  <c:v>0.934056079124714</c:v>
                </c:pt>
                <c:pt idx="1217">
                  <c:v>0.93401619608355901</c:v>
                </c:pt>
                <c:pt idx="1218">
                  <c:v>0.93393133803539996</c:v>
                </c:pt>
                <c:pt idx="1219">
                  <c:v>0.93383806117900403</c:v>
                </c:pt>
                <c:pt idx="1220">
                  <c:v>0.93349178314908998</c:v>
                </c:pt>
                <c:pt idx="1221">
                  <c:v>0.93343877601622605</c:v>
                </c:pt>
                <c:pt idx="1222">
                  <c:v>0.93338932299999999</c:v>
                </c:pt>
                <c:pt idx="1223">
                  <c:v>0.93331643099999995</c:v>
                </c:pt>
                <c:pt idx="1224">
                  <c:v>0.93322197690263897</c:v>
                </c:pt>
                <c:pt idx="1225">
                  <c:v>0.93296317052438904</c:v>
                </c:pt>
                <c:pt idx="1226">
                  <c:v>0.93289684972453102</c:v>
                </c:pt>
                <c:pt idx="1227">
                  <c:v>0.93281949810322196</c:v>
                </c:pt>
                <c:pt idx="1228">
                  <c:v>0.93256259807602404</c:v>
                </c:pt>
                <c:pt idx="1229">
                  <c:v>0.93248121319155897</c:v>
                </c:pt>
                <c:pt idx="1230">
                  <c:v>0.93236785456693005</c:v>
                </c:pt>
                <c:pt idx="1231">
                  <c:v>0.93217036288300104</c:v>
                </c:pt>
                <c:pt idx="1232">
                  <c:v>0.93210224105914896</c:v>
                </c:pt>
                <c:pt idx="1233">
                  <c:v>0.93206482317074701</c:v>
                </c:pt>
                <c:pt idx="1234">
                  <c:v>0.932007586351704</c:v>
                </c:pt>
                <c:pt idx="1235">
                  <c:v>0.93195949965627201</c:v>
                </c:pt>
                <c:pt idx="1236">
                  <c:v>0.93164686580457501</c:v>
                </c:pt>
                <c:pt idx="1237">
                  <c:v>0.93156516572840398</c:v>
                </c:pt>
                <c:pt idx="1238">
                  <c:v>0.93152149451480104</c:v>
                </c:pt>
                <c:pt idx="1239">
                  <c:v>0.931242854449292</c:v>
                </c:pt>
                <c:pt idx="1240">
                  <c:v>0.93081090203432404</c:v>
                </c:pt>
                <c:pt idx="1241">
                  <c:v>0.93078286127092902</c:v>
                </c:pt>
                <c:pt idx="1242">
                  <c:v>0.93074427907657298</c:v>
                </c:pt>
                <c:pt idx="1243">
                  <c:v>0.93069041601600999</c:v>
                </c:pt>
                <c:pt idx="1244">
                  <c:v>0.93052165302173395</c:v>
                </c:pt>
                <c:pt idx="1245">
                  <c:v>0.93046147132981105</c:v>
                </c:pt>
                <c:pt idx="1246">
                  <c:v>0.93039421325937599</c:v>
                </c:pt>
                <c:pt idx="1247">
                  <c:v>0.93029039523801704</c:v>
                </c:pt>
                <c:pt idx="1248">
                  <c:v>0.93023995080139199</c:v>
                </c:pt>
                <c:pt idx="1249">
                  <c:v>0.93020411098955202</c:v>
                </c:pt>
                <c:pt idx="1250">
                  <c:v>0.93019450228442402</c:v>
                </c:pt>
                <c:pt idx="1251">
                  <c:v>0.93017336509081605</c:v>
                </c:pt>
                <c:pt idx="1252">
                  <c:v>0.93016410968768404</c:v>
                </c:pt>
                <c:pt idx="1253">
                  <c:v>0.93015452067975302</c:v>
                </c:pt>
                <c:pt idx="1254">
                  <c:v>0.93013056097277702</c:v>
                </c:pt>
                <c:pt idx="1255">
                  <c:v>0.93012123400000002</c:v>
                </c:pt>
                <c:pt idx="1256">
                  <c:v>0.93007940738994399</c:v>
                </c:pt>
                <c:pt idx="1257">
                  <c:v>0.93003265378758604</c:v>
                </c:pt>
                <c:pt idx="1258">
                  <c:v>0.93002235788488097</c:v>
                </c:pt>
                <c:pt idx="1259">
                  <c:v>0.93001322641599105</c:v>
                </c:pt>
                <c:pt idx="1260">
                  <c:v>0.93000415170392903</c:v>
                </c:pt>
                <c:pt idx="1261">
                  <c:v>0.92998767893114398</c:v>
                </c:pt>
                <c:pt idx="1262">
                  <c:v>0.92997855641494898</c:v>
                </c:pt>
                <c:pt idx="1263">
                  <c:v>0.92996048240679297</c:v>
                </c:pt>
                <c:pt idx="1264">
                  <c:v>0.92992511037773395</c:v>
                </c:pt>
                <c:pt idx="1265">
                  <c:v>0.92986879861424299</c:v>
                </c:pt>
                <c:pt idx="1266">
                  <c:v>0.92978748107053399</c:v>
                </c:pt>
                <c:pt idx="1267">
                  <c:v>0.92977694543645895</c:v>
                </c:pt>
                <c:pt idx="1268">
                  <c:v>0.92975967680598404</c:v>
                </c:pt>
                <c:pt idx="1269">
                  <c:v>0.92974482873303999</c:v>
                </c:pt>
                <c:pt idx="1270">
                  <c:v>0.92970015202933098</c:v>
                </c:pt>
                <c:pt idx="1271">
                  <c:v>0.92967286840886099</c:v>
                </c:pt>
                <c:pt idx="1272">
                  <c:v>0.92962280600000002</c:v>
                </c:pt>
                <c:pt idx="1273">
                  <c:v>0.92961207023029702</c:v>
                </c:pt>
                <c:pt idx="1274">
                  <c:v>0.92958932170251396</c:v>
                </c:pt>
                <c:pt idx="1275">
                  <c:v>0.92956506415804296</c:v>
                </c:pt>
                <c:pt idx="1276">
                  <c:v>0.92954192836245597</c:v>
                </c:pt>
                <c:pt idx="1277">
                  <c:v>0.92951623819695295</c:v>
                </c:pt>
                <c:pt idx="1278">
                  <c:v>0.92941809474250203</c:v>
                </c:pt>
                <c:pt idx="1279">
                  <c:v>0.92938695498546597</c:v>
                </c:pt>
                <c:pt idx="1280">
                  <c:v>0.92932435103921496</c:v>
                </c:pt>
                <c:pt idx="1281">
                  <c:v>0.92928508801344101</c:v>
                </c:pt>
                <c:pt idx="1282">
                  <c:v>0.92925392924823602</c:v>
                </c:pt>
                <c:pt idx="1283">
                  <c:v>0.92921744988986099</c:v>
                </c:pt>
                <c:pt idx="1284">
                  <c:v>0.92912004678709703</c:v>
                </c:pt>
                <c:pt idx="1285">
                  <c:v>0.92905873879954903</c:v>
                </c:pt>
                <c:pt idx="1286">
                  <c:v>0.92903094100000005</c:v>
                </c:pt>
                <c:pt idx="1287">
                  <c:v>0.92899909110304102</c:v>
                </c:pt>
                <c:pt idx="1288">
                  <c:v>0.92892018937859699</c:v>
                </c:pt>
                <c:pt idx="1289">
                  <c:v>0.92888212838949302</c:v>
                </c:pt>
                <c:pt idx="1290">
                  <c:v>0.92886226054743304</c:v>
                </c:pt>
                <c:pt idx="1291">
                  <c:v>0.92885243144082597</c:v>
                </c:pt>
                <c:pt idx="1292">
                  <c:v>0.92883153030996002</c:v>
                </c:pt>
                <c:pt idx="1293">
                  <c:v>0.92879382061271298</c:v>
                </c:pt>
                <c:pt idx="1294">
                  <c:v>0.92876155674193195</c:v>
                </c:pt>
                <c:pt idx="1295">
                  <c:v>0.92867120549409199</c:v>
                </c:pt>
                <c:pt idx="1296">
                  <c:v>0.92859610549840899</c:v>
                </c:pt>
                <c:pt idx="1297">
                  <c:v>0.928545691905028</c:v>
                </c:pt>
                <c:pt idx="1298">
                  <c:v>0.92847682284799204</c:v>
                </c:pt>
                <c:pt idx="1299">
                  <c:v>0.92843219791055898</c:v>
                </c:pt>
                <c:pt idx="1300">
                  <c:v>0.92829728037095205</c:v>
                </c:pt>
                <c:pt idx="1301">
                  <c:v>0.92813238292676203</c:v>
                </c:pt>
                <c:pt idx="1302">
                  <c:v>0.92799163365721105</c:v>
                </c:pt>
                <c:pt idx="1303">
                  <c:v>0.92791272275583003</c:v>
                </c:pt>
                <c:pt idx="1304">
                  <c:v>0.92789662337130796</c:v>
                </c:pt>
                <c:pt idx="1305">
                  <c:v>0.92784794929855596</c:v>
                </c:pt>
                <c:pt idx="1306">
                  <c:v>0.92776901673614598</c:v>
                </c:pt>
                <c:pt idx="1307">
                  <c:v>0.92768463565821901</c:v>
                </c:pt>
                <c:pt idx="1308">
                  <c:v>0.92763412418217095</c:v>
                </c:pt>
                <c:pt idx="1309">
                  <c:v>0.92760893948759804</c:v>
                </c:pt>
                <c:pt idx="1310">
                  <c:v>0.92759051518583402</c:v>
                </c:pt>
                <c:pt idx="1311">
                  <c:v>0.92753332386788501</c:v>
                </c:pt>
                <c:pt idx="1312">
                  <c:v>0.92719375601492005</c:v>
                </c:pt>
                <c:pt idx="1313">
                  <c:v>0.92717154843399396</c:v>
                </c:pt>
                <c:pt idx="1314">
                  <c:v>0.92711796017473902</c:v>
                </c:pt>
                <c:pt idx="1315">
                  <c:v>0.92706144940175095</c:v>
                </c:pt>
                <c:pt idx="1316">
                  <c:v>0.92698579299999995</c:v>
                </c:pt>
                <c:pt idx="1317">
                  <c:v>0.92692325886785099</c:v>
                </c:pt>
                <c:pt idx="1318">
                  <c:v>0.92691164599999998</c:v>
                </c:pt>
                <c:pt idx="1319">
                  <c:v>0.92683219400000005</c:v>
                </c:pt>
                <c:pt idx="1320">
                  <c:v>0.92679518149085205</c:v>
                </c:pt>
                <c:pt idx="1321">
                  <c:v>0.92669840679914295</c:v>
                </c:pt>
                <c:pt idx="1322">
                  <c:v>0.926681912416355</c:v>
                </c:pt>
                <c:pt idx="1323">
                  <c:v>0.92657125171989196</c:v>
                </c:pt>
                <c:pt idx="1324">
                  <c:v>0.92653688131205003</c:v>
                </c:pt>
                <c:pt idx="1325">
                  <c:v>0.92635676852337101</c:v>
                </c:pt>
                <c:pt idx="1326">
                  <c:v>0.92632528404896697</c:v>
                </c:pt>
                <c:pt idx="1327">
                  <c:v>0.92623827660425695</c:v>
                </c:pt>
                <c:pt idx="1328">
                  <c:v>0.92619383394463095</c:v>
                </c:pt>
                <c:pt idx="1329">
                  <c:v>0.92615295542599896</c:v>
                </c:pt>
                <c:pt idx="1330">
                  <c:v>0.92611887699999995</c:v>
                </c:pt>
                <c:pt idx="1331">
                  <c:v>0.92607850856303597</c:v>
                </c:pt>
                <c:pt idx="1332">
                  <c:v>0.92600539848951902</c:v>
                </c:pt>
                <c:pt idx="1333">
                  <c:v>0.92598573032019404</c:v>
                </c:pt>
                <c:pt idx="1334">
                  <c:v>0.92596346796259899</c:v>
                </c:pt>
                <c:pt idx="1335">
                  <c:v>0.92591891705304197</c:v>
                </c:pt>
                <c:pt idx="1336">
                  <c:v>0.92590594513966296</c:v>
                </c:pt>
                <c:pt idx="1337">
                  <c:v>0.92584475680858003</c:v>
                </c:pt>
                <c:pt idx="1338">
                  <c:v>0.92573708546079903</c:v>
                </c:pt>
                <c:pt idx="1339">
                  <c:v>0.92571159442736695</c:v>
                </c:pt>
                <c:pt idx="1340">
                  <c:v>0.92569210400000002</c:v>
                </c:pt>
                <c:pt idx="1341">
                  <c:v>0.92565745707735003</c:v>
                </c:pt>
                <c:pt idx="1342">
                  <c:v>0.92560560054282404</c:v>
                </c:pt>
                <c:pt idx="1343">
                  <c:v>0.92558939487234004</c:v>
                </c:pt>
                <c:pt idx="1344">
                  <c:v>0.92558014045425696</c:v>
                </c:pt>
                <c:pt idx="1345">
                  <c:v>0.925561888233564</c:v>
                </c:pt>
                <c:pt idx="1346">
                  <c:v>0.92554449148222395</c:v>
                </c:pt>
                <c:pt idx="1347">
                  <c:v>0.92553531188983895</c:v>
                </c:pt>
                <c:pt idx="1348">
                  <c:v>0.92550343773277099</c:v>
                </c:pt>
                <c:pt idx="1349">
                  <c:v>0.92549402242286904</c:v>
                </c:pt>
                <c:pt idx="1350">
                  <c:v>0.92543734609596195</c:v>
                </c:pt>
                <c:pt idx="1351">
                  <c:v>0.92541727045767597</c:v>
                </c:pt>
                <c:pt idx="1352">
                  <c:v>0.92540789455528605</c:v>
                </c:pt>
                <c:pt idx="1353">
                  <c:v>0.92539884490124502</c:v>
                </c:pt>
                <c:pt idx="1354">
                  <c:v>0.92534032300000002</c:v>
                </c:pt>
                <c:pt idx="1355">
                  <c:v>0.92529797726456098</c:v>
                </c:pt>
                <c:pt idx="1356">
                  <c:v>0.92525895700000005</c:v>
                </c:pt>
                <c:pt idx="1357">
                  <c:v>0.92522907958011802</c:v>
                </c:pt>
                <c:pt idx="1358">
                  <c:v>0.92520219017773597</c:v>
                </c:pt>
                <c:pt idx="1359">
                  <c:v>0.92515405699999997</c:v>
                </c:pt>
                <c:pt idx="1360">
                  <c:v>0.92511478923185597</c:v>
                </c:pt>
                <c:pt idx="1361">
                  <c:v>0.92498206617635603</c:v>
                </c:pt>
                <c:pt idx="1362">
                  <c:v>0.92493385067843603</c:v>
                </c:pt>
                <c:pt idx="1363">
                  <c:v>0.92489663111442599</c:v>
                </c:pt>
                <c:pt idx="1364">
                  <c:v>0.92486603421558</c:v>
                </c:pt>
                <c:pt idx="1365">
                  <c:v>0.92478132119975098</c:v>
                </c:pt>
                <c:pt idx="1366">
                  <c:v>0.92471639500000002</c:v>
                </c:pt>
                <c:pt idx="1367">
                  <c:v>0.924681637886406</c:v>
                </c:pt>
                <c:pt idx="1368">
                  <c:v>0.92463428958512595</c:v>
                </c:pt>
                <c:pt idx="1369">
                  <c:v>0.92459607666038601</c:v>
                </c:pt>
                <c:pt idx="1370">
                  <c:v>0.92455325203930006</c:v>
                </c:pt>
                <c:pt idx="1371">
                  <c:v>0.92449253218681704</c:v>
                </c:pt>
                <c:pt idx="1372">
                  <c:v>0.92446045985523295</c:v>
                </c:pt>
                <c:pt idx="1373">
                  <c:v>0.92444012937923004</c:v>
                </c:pt>
                <c:pt idx="1374">
                  <c:v>0.92439865622713302</c:v>
                </c:pt>
                <c:pt idx="1375">
                  <c:v>0.92438873469775396</c:v>
                </c:pt>
                <c:pt idx="1376">
                  <c:v>0.92437676531358204</c:v>
                </c:pt>
                <c:pt idx="1377">
                  <c:v>0.92436770231376397</c:v>
                </c:pt>
                <c:pt idx="1378">
                  <c:v>0.92434338690301399</c:v>
                </c:pt>
                <c:pt idx="1379">
                  <c:v>0.92432284122280195</c:v>
                </c:pt>
                <c:pt idx="1380">
                  <c:v>0.92429372777399998</c:v>
                </c:pt>
                <c:pt idx="1381">
                  <c:v>0.92426869639739395</c:v>
                </c:pt>
                <c:pt idx="1382">
                  <c:v>0.92424477071987599</c:v>
                </c:pt>
                <c:pt idx="1383">
                  <c:v>0.92420423951832997</c:v>
                </c:pt>
                <c:pt idx="1384">
                  <c:v>0.92418468597146697</c:v>
                </c:pt>
                <c:pt idx="1385">
                  <c:v>0.92412286126238896</c:v>
                </c:pt>
                <c:pt idx="1386">
                  <c:v>0.924103075</c:v>
                </c:pt>
                <c:pt idx="1387">
                  <c:v>0.92409057165865804</c:v>
                </c:pt>
                <c:pt idx="1388">
                  <c:v>0.92405024513828404</c:v>
                </c:pt>
                <c:pt idx="1389">
                  <c:v>0.92402401309405802</c:v>
                </c:pt>
                <c:pt idx="1390">
                  <c:v>0.923964058043374</c:v>
                </c:pt>
                <c:pt idx="1391">
                  <c:v>0.92385317300000003</c:v>
                </c:pt>
                <c:pt idx="1392">
                  <c:v>0.92379777652335204</c:v>
                </c:pt>
                <c:pt idx="1393">
                  <c:v>0.92378097869708198</c:v>
                </c:pt>
                <c:pt idx="1394">
                  <c:v>0.92377167100857205</c:v>
                </c:pt>
                <c:pt idx="1395">
                  <c:v>0.92376263483533305</c:v>
                </c:pt>
                <c:pt idx="1396">
                  <c:v>0.92374804455263904</c:v>
                </c:pt>
                <c:pt idx="1397">
                  <c:v>0.92373897982171804</c:v>
                </c:pt>
                <c:pt idx="1398">
                  <c:v>0.92363968870491797</c:v>
                </c:pt>
                <c:pt idx="1399">
                  <c:v>0.92362891889718501</c:v>
                </c:pt>
                <c:pt idx="1400">
                  <c:v>0.92356929950831101</c:v>
                </c:pt>
                <c:pt idx="1401">
                  <c:v>0.923535247858978</c:v>
                </c:pt>
                <c:pt idx="1402">
                  <c:v>0.92352562725919596</c:v>
                </c:pt>
                <c:pt idx="1403">
                  <c:v>0.92349908235754996</c:v>
                </c:pt>
                <c:pt idx="1404">
                  <c:v>0.92344925417254198</c:v>
                </c:pt>
                <c:pt idx="1405">
                  <c:v>0.92342356651101998</c:v>
                </c:pt>
                <c:pt idx="1406">
                  <c:v>0.92341340066594502</c:v>
                </c:pt>
                <c:pt idx="1407">
                  <c:v>0.92339334722961497</c:v>
                </c:pt>
                <c:pt idx="1408">
                  <c:v>0.92338394066551499</c:v>
                </c:pt>
                <c:pt idx="1409">
                  <c:v>0.92336257251231801</c:v>
                </c:pt>
                <c:pt idx="1410">
                  <c:v>0.92335334700000005</c:v>
                </c:pt>
                <c:pt idx="1411">
                  <c:v>0.923331703606322</c:v>
                </c:pt>
                <c:pt idx="1412">
                  <c:v>0.92331677042548299</c:v>
                </c:pt>
                <c:pt idx="1413">
                  <c:v>0.92327852437262103</c:v>
                </c:pt>
                <c:pt idx="1414">
                  <c:v>0.92326514303874396</c:v>
                </c:pt>
                <c:pt idx="1415">
                  <c:v>0.92313461286591403</c:v>
                </c:pt>
                <c:pt idx="1416">
                  <c:v>0.92309195627871798</c:v>
                </c:pt>
                <c:pt idx="1417">
                  <c:v>0.92307838644302398</c:v>
                </c:pt>
                <c:pt idx="1418">
                  <c:v>0.92300932497925203</c:v>
                </c:pt>
                <c:pt idx="1419">
                  <c:v>0.92296953655338099</c:v>
                </c:pt>
                <c:pt idx="1420">
                  <c:v>0.92289916668152405</c:v>
                </c:pt>
                <c:pt idx="1421">
                  <c:v>0.92288894582663505</c:v>
                </c:pt>
                <c:pt idx="1422">
                  <c:v>0.92281477900793396</c:v>
                </c:pt>
                <c:pt idx="1423">
                  <c:v>0.922768503961369</c:v>
                </c:pt>
                <c:pt idx="1424">
                  <c:v>0.92272433600000003</c:v>
                </c:pt>
                <c:pt idx="1425">
                  <c:v>0.92265966636015495</c:v>
                </c:pt>
                <c:pt idx="1426">
                  <c:v>0.92256496139171296</c:v>
                </c:pt>
                <c:pt idx="1427">
                  <c:v>0.92244468054514805</c:v>
                </c:pt>
                <c:pt idx="1428">
                  <c:v>0.922365954714499</c:v>
                </c:pt>
                <c:pt idx="1429">
                  <c:v>0.92234458889299697</c:v>
                </c:pt>
                <c:pt idx="1430">
                  <c:v>0.92229585738542896</c:v>
                </c:pt>
                <c:pt idx="1431">
                  <c:v>0.92220871728229203</c:v>
                </c:pt>
                <c:pt idx="1432">
                  <c:v>0.92215241317712304</c:v>
                </c:pt>
                <c:pt idx="1433">
                  <c:v>0.922098373741986</c:v>
                </c:pt>
                <c:pt idx="1434">
                  <c:v>0.92204359877416397</c:v>
                </c:pt>
                <c:pt idx="1435">
                  <c:v>0.92198981786689305</c:v>
                </c:pt>
                <c:pt idx="1436">
                  <c:v>0.92196678489255501</c:v>
                </c:pt>
                <c:pt idx="1437">
                  <c:v>0.921919806235452</c:v>
                </c:pt>
                <c:pt idx="1438">
                  <c:v>0.92186495255416201</c:v>
                </c:pt>
                <c:pt idx="1439">
                  <c:v>0.92183178919228903</c:v>
                </c:pt>
                <c:pt idx="1440">
                  <c:v>0.92180670257110997</c:v>
                </c:pt>
                <c:pt idx="1441">
                  <c:v>0.92178596572303895</c:v>
                </c:pt>
                <c:pt idx="1442">
                  <c:v>0.92175517381524397</c:v>
                </c:pt>
                <c:pt idx="1443">
                  <c:v>0.92172265320856595</c:v>
                </c:pt>
                <c:pt idx="1444">
                  <c:v>0.92170157395615504</c:v>
                </c:pt>
                <c:pt idx="1445">
                  <c:v>0.92168892355502297</c:v>
                </c:pt>
                <c:pt idx="1446">
                  <c:v>0.92162052624194102</c:v>
                </c:pt>
                <c:pt idx="1447">
                  <c:v>0.92161044899515399</c:v>
                </c:pt>
                <c:pt idx="1448">
                  <c:v>0.92158357580546901</c:v>
                </c:pt>
                <c:pt idx="1449">
                  <c:v>0.92154210898869604</c:v>
                </c:pt>
                <c:pt idx="1450">
                  <c:v>0.92153243579167998</c:v>
                </c:pt>
                <c:pt idx="1451">
                  <c:v>0.92151582117773301</c:v>
                </c:pt>
                <c:pt idx="1452">
                  <c:v>0.92147814685832297</c:v>
                </c:pt>
                <c:pt idx="1453">
                  <c:v>0.921468481484918</c:v>
                </c:pt>
                <c:pt idx="1454">
                  <c:v>0.92144460707292997</c:v>
                </c:pt>
                <c:pt idx="1455">
                  <c:v>0.92137432845066503</c:v>
                </c:pt>
                <c:pt idx="1456">
                  <c:v>0.92132950756195298</c:v>
                </c:pt>
                <c:pt idx="1457">
                  <c:v>0.92130622970414899</c:v>
                </c:pt>
                <c:pt idx="1458">
                  <c:v>0.921250394036918</c:v>
                </c:pt>
                <c:pt idx="1459">
                  <c:v>0.92117749129385096</c:v>
                </c:pt>
                <c:pt idx="1460">
                  <c:v>0.92113466897468099</c:v>
                </c:pt>
                <c:pt idx="1461">
                  <c:v>0.92112460500000004</c:v>
                </c:pt>
                <c:pt idx="1462">
                  <c:v>0.921071698518515</c:v>
                </c:pt>
                <c:pt idx="1463">
                  <c:v>0.92105151788141404</c:v>
                </c:pt>
                <c:pt idx="1464">
                  <c:v>0.92100641398671401</c:v>
                </c:pt>
                <c:pt idx="1465">
                  <c:v>0.92098292369736301</c:v>
                </c:pt>
                <c:pt idx="1466">
                  <c:v>0.92096411650335996</c:v>
                </c:pt>
                <c:pt idx="1467">
                  <c:v>0.920946201896509</c:v>
                </c:pt>
                <c:pt idx="1468">
                  <c:v>0.92093699399999995</c:v>
                </c:pt>
                <c:pt idx="1469">
                  <c:v>0.920923912032106</c:v>
                </c:pt>
                <c:pt idx="1470">
                  <c:v>0.92087605189122601</c:v>
                </c:pt>
                <c:pt idx="1471">
                  <c:v>0.92083609953554102</c:v>
                </c:pt>
                <c:pt idx="1472">
                  <c:v>0.92082638690048402</c:v>
                </c:pt>
                <c:pt idx="1473">
                  <c:v>0.92078824921837898</c:v>
                </c:pt>
                <c:pt idx="1474">
                  <c:v>0.92073537480736101</c:v>
                </c:pt>
                <c:pt idx="1475">
                  <c:v>0.92068529899999996</c:v>
                </c:pt>
                <c:pt idx="1476">
                  <c:v>0.92067527595181697</c:v>
                </c:pt>
                <c:pt idx="1477">
                  <c:v>0.92059788693359701</c:v>
                </c:pt>
                <c:pt idx="1478">
                  <c:v>0.92050792440049201</c:v>
                </c:pt>
                <c:pt idx="1479">
                  <c:v>0.92047966246316504</c:v>
                </c:pt>
                <c:pt idx="1480">
                  <c:v>0.92042313862250202</c:v>
                </c:pt>
                <c:pt idx="1481">
                  <c:v>0.92035738626480601</c:v>
                </c:pt>
                <c:pt idx="1482">
                  <c:v>0.92030021580504395</c:v>
                </c:pt>
                <c:pt idx="1483">
                  <c:v>0.92026474800000002</c:v>
                </c:pt>
                <c:pt idx="1484">
                  <c:v>0.92020016100000002</c:v>
                </c:pt>
                <c:pt idx="1485">
                  <c:v>0.92016341300000004</c:v>
                </c:pt>
                <c:pt idx="1486">
                  <c:v>0.92014727080424796</c:v>
                </c:pt>
                <c:pt idx="1487">
                  <c:v>0.92011943522904305</c:v>
                </c:pt>
                <c:pt idx="1488">
                  <c:v>0.92009371781513105</c:v>
                </c:pt>
                <c:pt idx="1489">
                  <c:v>0.92008434217604296</c:v>
                </c:pt>
                <c:pt idx="1490">
                  <c:v>0.92007493996848599</c:v>
                </c:pt>
                <c:pt idx="1491">
                  <c:v>0.92006594664449004</c:v>
                </c:pt>
                <c:pt idx="1492">
                  <c:v>0.92004048553756201</c:v>
                </c:pt>
                <c:pt idx="1493">
                  <c:v>0.92003119225986096</c:v>
                </c:pt>
                <c:pt idx="1494">
                  <c:v>0.92002215996629</c:v>
                </c:pt>
                <c:pt idx="1495">
                  <c:v>0.920002043768679</c:v>
                </c:pt>
                <c:pt idx="1496">
                  <c:v>0.91993957837030005</c:v>
                </c:pt>
                <c:pt idx="1497">
                  <c:v>0.91991157664036305</c:v>
                </c:pt>
                <c:pt idx="1498">
                  <c:v>0.91987681310465397</c:v>
                </c:pt>
                <c:pt idx="1499">
                  <c:v>0.91984185451522205</c:v>
                </c:pt>
                <c:pt idx="1500">
                  <c:v>0.91982829407576605</c:v>
                </c:pt>
                <c:pt idx="1501">
                  <c:v>0.919804799677437</c:v>
                </c:pt>
                <c:pt idx="1502">
                  <c:v>0.91977768413552397</c:v>
                </c:pt>
                <c:pt idx="1503">
                  <c:v>0.91974107121316395</c:v>
                </c:pt>
                <c:pt idx="1504">
                  <c:v>0.91966333607516704</c:v>
                </c:pt>
                <c:pt idx="1505">
                  <c:v>0.91963645699999996</c:v>
                </c:pt>
                <c:pt idx="1506">
                  <c:v>0.91956779</c:v>
                </c:pt>
                <c:pt idx="1507">
                  <c:v>0.91952253375046999</c:v>
                </c:pt>
                <c:pt idx="1508">
                  <c:v>0.91950142503785504</c:v>
                </c:pt>
                <c:pt idx="1509">
                  <c:v>0.91948447341946804</c:v>
                </c:pt>
                <c:pt idx="1510">
                  <c:v>0.919435871717868</c:v>
                </c:pt>
                <c:pt idx="1511">
                  <c:v>0.91941759866586403</c:v>
                </c:pt>
                <c:pt idx="1512">
                  <c:v>0.91938670036123304</c:v>
                </c:pt>
                <c:pt idx="1513">
                  <c:v>0.91937375126890297</c:v>
                </c:pt>
                <c:pt idx="1514">
                  <c:v>0.91935701468030995</c:v>
                </c:pt>
                <c:pt idx="1515">
                  <c:v>0.91934124908293402</c:v>
                </c:pt>
                <c:pt idx="1516">
                  <c:v>0.91932843068224102</c:v>
                </c:pt>
                <c:pt idx="1517">
                  <c:v>0.91931646251455801</c:v>
                </c:pt>
                <c:pt idx="1518">
                  <c:v>0.91930741700706098</c:v>
                </c:pt>
                <c:pt idx="1519">
                  <c:v>0.91929843307205295</c:v>
                </c:pt>
                <c:pt idx="1520">
                  <c:v>0.91925769143110303</c:v>
                </c:pt>
                <c:pt idx="1521">
                  <c:v>0.91920051400000002</c:v>
                </c:pt>
                <c:pt idx="1522">
                  <c:v>0.91918712861242302</c:v>
                </c:pt>
                <c:pt idx="1523">
                  <c:v>0.91915503925864295</c:v>
                </c:pt>
                <c:pt idx="1524">
                  <c:v>0.91899738547917198</c:v>
                </c:pt>
                <c:pt idx="1525">
                  <c:v>0.91887271674956905</c:v>
                </c:pt>
                <c:pt idx="1526">
                  <c:v>0.91883144307956699</c:v>
                </c:pt>
                <c:pt idx="1527">
                  <c:v>0.91862695100000002</c:v>
                </c:pt>
                <c:pt idx="1528">
                  <c:v>0.91856856369928497</c:v>
                </c:pt>
                <c:pt idx="1529">
                  <c:v>0.91855814348018705</c:v>
                </c:pt>
                <c:pt idx="1530">
                  <c:v>0.91844929682922805</c:v>
                </c:pt>
                <c:pt idx="1531">
                  <c:v>0.91835216800248798</c:v>
                </c:pt>
                <c:pt idx="1532">
                  <c:v>0.91829453863323696</c:v>
                </c:pt>
                <c:pt idx="1533">
                  <c:v>0.91821861117721604</c:v>
                </c:pt>
                <c:pt idx="1534">
                  <c:v>0.91811739418301597</c:v>
                </c:pt>
                <c:pt idx="1535">
                  <c:v>0.91806663559377999</c:v>
                </c:pt>
                <c:pt idx="1536">
                  <c:v>0.918044945</c:v>
                </c:pt>
                <c:pt idx="1537">
                  <c:v>0.91794131889006403</c:v>
                </c:pt>
                <c:pt idx="1538">
                  <c:v>0.91787533522284803</c:v>
                </c:pt>
                <c:pt idx="1539">
                  <c:v>0.91774066114515995</c:v>
                </c:pt>
                <c:pt idx="1540">
                  <c:v>0.91772046967910403</c:v>
                </c:pt>
                <c:pt idx="1541">
                  <c:v>0.91766402053540996</c:v>
                </c:pt>
                <c:pt idx="1542">
                  <c:v>0.91761062202981702</c:v>
                </c:pt>
                <c:pt idx="1543">
                  <c:v>0.91738090781982295</c:v>
                </c:pt>
                <c:pt idx="1544">
                  <c:v>0.91733204499999998</c:v>
                </c:pt>
                <c:pt idx="1545">
                  <c:v>0.91727954159827396</c:v>
                </c:pt>
                <c:pt idx="1546">
                  <c:v>0.91716560135469105</c:v>
                </c:pt>
                <c:pt idx="1547">
                  <c:v>0.91710647199999995</c:v>
                </c:pt>
                <c:pt idx="1548">
                  <c:v>0.91704915459988501</c:v>
                </c:pt>
                <c:pt idx="1549">
                  <c:v>0.91701696564367996</c:v>
                </c:pt>
                <c:pt idx="1550">
                  <c:v>0.91686013700000002</c:v>
                </c:pt>
                <c:pt idx="1551">
                  <c:v>0.91680358523936401</c:v>
                </c:pt>
                <c:pt idx="1552">
                  <c:v>0.91677525128622195</c:v>
                </c:pt>
                <c:pt idx="1553">
                  <c:v>0.91675838300000001</c:v>
                </c:pt>
                <c:pt idx="1554">
                  <c:v>0.91667076699302297</c:v>
                </c:pt>
                <c:pt idx="1555">
                  <c:v>0.91660815317752897</c:v>
                </c:pt>
                <c:pt idx="1556">
                  <c:v>0.91654460531723003</c:v>
                </c:pt>
                <c:pt idx="1557">
                  <c:v>0.91647702517650298</c:v>
                </c:pt>
                <c:pt idx="1558">
                  <c:v>0.91638755892460999</c:v>
                </c:pt>
                <c:pt idx="1559">
                  <c:v>0.91630000998106598</c:v>
                </c:pt>
                <c:pt idx="1560">
                  <c:v>0.91626644773230803</c:v>
                </c:pt>
                <c:pt idx="1561">
                  <c:v>0.91610485624318405</c:v>
                </c:pt>
                <c:pt idx="1562">
                  <c:v>0.91593662706905299</c:v>
                </c:pt>
                <c:pt idx="1563">
                  <c:v>0.91587887800000001</c:v>
                </c:pt>
                <c:pt idx="1564">
                  <c:v>0.91577679349568897</c:v>
                </c:pt>
                <c:pt idx="1565">
                  <c:v>0.91566008806048804</c:v>
                </c:pt>
                <c:pt idx="1566">
                  <c:v>0.915475555687144</c:v>
                </c:pt>
                <c:pt idx="1567">
                  <c:v>0.91525399176666999</c:v>
                </c:pt>
                <c:pt idx="1568">
                  <c:v>0.91516767995535497</c:v>
                </c:pt>
                <c:pt idx="1569">
                  <c:v>0.91511656294847599</c:v>
                </c:pt>
                <c:pt idx="1570">
                  <c:v>0.91502768599999995</c:v>
                </c:pt>
                <c:pt idx="1571">
                  <c:v>0.91498135733948505</c:v>
                </c:pt>
                <c:pt idx="1572">
                  <c:v>0.91493535400000003</c:v>
                </c:pt>
                <c:pt idx="1573">
                  <c:v>0.91491463375370696</c:v>
                </c:pt>
                <c:pt idx="1574">
                  <c:v>0.914892811576972</c:v>
                </c:pt>
                <c:pt idx="1575">
                  <c:v>0.914878480513871</c:v>
                </c:pt>
                <c:pt idx="1576">
                  <c:v>0.91486934829115696</c:v>
                </c:pt>
                <c:pt idx="1577">
                  <c:v>0.91481542138985805</c:v>
                </c:pt>
                <c:pt idx="1578">
                  <c:v>0.91478256705688998</c:v>
                </c:pt>
                <c:pt idx="1579">
                  <c:v>0.91477300780561299</c:v>
                </c:pt>
                <c:pt idx="1580">
                  <c:v>0.91471649638925001</c:v>
                </c:pt>
                <c:pt idx="1581">
                  <c:v>0.914705157687557</c:v>
                </c:pt>
                <c:pt idx="1582">
                  <c:v>0.91467303725887195</c:v>
                </c:pt>
                <c:pt idx="1583">
                  <c:v>0.91465496994709705</c:v>
                </c:pt>
                <c:pt idx="1584">
                  <c:v>0.91463349881399303</c:v>
                </c:pt>
                <c:pt idx="1585">
                  <c:v>0.91460065948994396</c:v>
                </c:pt>
                <c:pt idx="1586">
                  <c:v>0.91457281097436705</c:v>
                </c:pt>
                <c:pt idx="1587">
                  <c:v>0.91455987772266401</c:v>
                </c:pt>
                <c:pt idx="1588">
                  <c:v>0.91451253936150101</c:v>
                </c:pt>
                <c:pt idx="1589">
                  <c:v>0.91449584736674805</c:v>
                </c:pt>
                <c:pt idx="1590">
                  <c:v>0.91446956670193802</c:v>
                </c:pt>
                <c:pt idx="1591">
                  <c:v>0.91445499411137299</c:v>
                </c:pt>
                <c:pt idx="1592">
                  <c:v>0.91444584229659698</c:v>
                </c:pt>
                <c:pt idx="1593">
                  <c:v>0.91443066877347501</c:v>
                </c:pt>
                <c:pt idx="1594">
                  <c:v>0.91442156837778599</c:v>
                </c:pt>
                <c:pt idx="1595">
                  <c:v>0.91438103638410595</c:v>
                </c:pt>
                <c:pt idx="1596">
                  <c:v>0.91436299840885205</c:v>
                </c:pt>
                <c:pt idx="1597">
                  <c:v>0.91434184735161805</c:v>
                </c:pt>
                <c:pt idx="1598">
                  <c:v>0.91433258627214398</c:v>
                </c:pt>
                <c:pt idx="1599">
                  <c:v>0.91429957354328095</c:v>
                </c:pt>
                <c:pt idx="1600">
                  <c:v>0.91428759000000004</c:v>
                </c:pt>
                <c:pt idx="1601">
                  <c:v>0.91426626140713796</c:v>
                </c:pt>
                <c:pt idx="1602">
                  <c:v>0.91418931185225905</c:v>
                </c:pt>
                <c:pt idx="1603">
                  <c:v>0.91414841513484302</c:v>
                </c:pt>
                <c:pt idx="1604">
                  <c:v>0.91413857406669297</c:v>
                </c:pt>
                <c:pt idx="1605">
                  <c:v>0.914126455</c:v>
                </c:pt>
                <c:pt idx="1606">
                  <c:v>0.91408840320805196</c:v>
                </c:pt>
                <c:pt idx="1607">
                  <c:v>0.91407678173924101</c:v>
                </c:pt>
                <c:pt idx="1608">
                  <c:v>0.91404403182520799</c:v>
                </c:pt>
                <c:pt idx="1609">
                  <c:v>0.91402337365725905</c:v>
                </c:pt>
                <c:pt idx="1610">
                  <c:v>0.91400046770733601</c:v>
                </c:pt>
                <c:pt idx="1611">
                  <c:v>0.91397722420444405</c:v>
                </c:pt>
                <c:pt idx="1612">
                  <c:v>0.91396380431014901</c:v>
                </c:pt>
                <c:pt idx="1613">
                  <c:v>0.91390614233898504</c:v>
                </c:pt>
                <c:pt idx="1614">
                  <c:v>0.91379159700000001</c:v>
                </c:pt>
                <c:pt idx="1615">
                  <c:v>0.91378041700787704</c:v>
                </c:pt>
                <c:pt idx="1616">
                  <c:v>0.91376327000000002</c:v>
                </c:pt>
                <c:pt idx="1617">
                  <c:v>0.91374950807602195</c:v>
                </c:pt>
                <c:pt idx="1618">
                  <c:v>0.91373307699999995</c:v>
                </c:pt>
                <c:pt idx="1619">
                  <c:v>0.91372192314198297</c:v>
                </c:pt>
                <c:pt idx="1620">
                  <c:v>0.91370666591267202</c:v>
                </c:pt>
                <c:pt idx="1621">
                  <c:v>0.91366264991979396</c:v>
                </c:pt>
                <c:pt idx="1622">
                  <c:v>0.91364061755802595</c:v>
                </c:pt>
                <c:pt idx="1623">
                  <c:v>0.91362348135455795</c:v>
                </c:pt>
                <c:pt idx="1624">
                  <c:v>0.91360761438112403</c:v>
                </c:pt>
                <c:pt idx="1625">
                  <c:v>0.91359847199999999</c:v>
                </c:pt>
                <c:pt idx="1626">
                  <c:v>0.91358573895813699</c:v>
                </c:pt>
                <c:pt idx="1627">
                  <c:v>0.91357669885209003</c:v>
                </c:pt>
                <c:pt idx="1628">
                  <c:v>0.91355639924986098</c:v>
                </c:pt>
                <c:pt idx="1629">
                  <c:v>0.91354717579498901</c:v>
                </c:pt>
                <c:pt idx="1630">
                  <c:v>0.91350034599999996</c:v>
                </c:pt>
                <c:pt idx="1631">
                  <c:v>0.913481678146428</c:v>
                </c:pt>
                <c:pt idx="1632">
                  <c:v>0.913472118388161</c:v>
                </c:pt>
                <c:pt idx="1633">
                  <c:v>0.91344025640436</c:v>
                </c:pt>
                <c:pt idx="1634">
                  <c:v>0.91342620721714396</c:v>
                </c:pt>
                <c:pt idx="1635">
                  <c:v>0.91338675384296897</c:v>
                </c:pt>
                <c:pt idx="1636">
                  <c:v>0.91335968999999995</c:v>
                </c:pt>
                <c:pt idx="1637">
                  <c:v>0.91330942453545305</c:v>
                </c:pt>
                <c:pt idx="1638">
                  <c:v>0.91329767142977003</c:v>
                </c:pt>
                <c:pt idx="1639">
                  <c:v>0.91327758000000003</c:v>
                </c:pt>
                <c:pt idx="1640">
                  <c:v>0.91326833529259699</c:v>
                </c:pt>
                <c:pt idx="1641">
                  <c:v>0.91324936954400604</c:v>
                </c:pt>
                <c:pt idx="1642">
                  <c:v>0.91324017020642001</c:v>
                </c:pt>
                <c:pt idx="1643">
                  <c:v>0.91322615613237901</c:v>
                </c:pt>
                <c:pt idx="1644">
                  <c:v>0.91321710318093596</c:v>
                </c:pt>
                <c:pt idx="1645">
                  <c:v>0.91317391714098795</c:v>
                </c:pt>
                <c:pt idx="1646">
                  <c:v>0.91315968000000003</c:v>
                </c:pt>
                <c:pt idx="1647">
                  <c:v>0.91314846698541896</c:v>
                </c:pt>
                <c:pt idx="1648">
                  <c:v>0.91311638299999998</c:v>
                </c:pt>
                <c:pt idx="1649">
                  <c:v>0.91310344581903002</c:v>
                </c:pt>
                <c:pt idx="1650">
                  <c:v>0.91307339317396097</c:v>
                </c:pt>
                <c:pt idx="1651">
                  <c:v>0.91306226155429904</c:v>
                </c:pt>
                <c:pt idx="1652">
                  <c:v>0.91303709696684698</c:v>
                </c:pt>
                <c:pt idx="1653">
                  <c:v>0.91299292977760105</c:v>
                </c:pt>
                <c:pt idx="1654">
                  <c:v>0.91298313468535996</c:v>
                </c:pt>
                <c:pt idx="1655">
                  <c:v>0.91296568171469505</c:v>
                </c:pt>
                <c:pt idx="1656">
                  <c:v>0.91292595165062895</c:v>
                </c:pt>
                <c:pt idx="1657">
                  <c:v>0.91291550099999996</c:v>
                </c:pt>
                <c:pt idx="1658">
                  <c:v>0.91290171557022404</c:v>
                </c:pt>
                <c:pt idx="1659">
                  <c:v>0.912872745042138</c:v>
                </c:pt>
                <c:pt idx="1660">
                  <c:v>0.91282651399509895</c:v>
                </c:pt>
                <c:pt idx="1661">
                  <c:v>0.91281019300182797</c:v>
                </c:pt>
                <c:pt idx="1662">
                  <c:v>0.91280094301975401</c:v>
                </c:pt>
                <c:pt idx="1663">
                  <c:v>0.91277768360603295</c:v>
                </c:pt>
                <c:pt idx="1664">
                  <c:v>0.912767852834105</c:v>
                </c:pt>
                <c:pt idx="1665">
                  <c:v>0.91275882799999997</c:v>
                </c:pt>
                <c:pt idx="1666">
                  <c:v>0.912735437375366</c:v>
                </c:pt>
                <c:pt idx="1667">
                  <c:v>0.91272613486345</c:v>
                </c:pt>
                <c:pt idx="1668">
                  <c:v>0.91268614464181896</c:v>
                </c:pt>
                <c:pt idx="1669">
                  <c:v>0.91267653496367596</c:v>
                </c:pt>
                <c:pt idx="1670">
                  <c:v>0.91265628416668398</c:v>
                </c:pt>
                <c:pt idx="1671">
                  <c:v>0.91264127207607604</c:v>
                </c:pt>
                <c:pt idx="1672">
                  <c:v>0.91260893649479902</c:v>
                </c:pt>
                <c:pt idx="1673">
                  <c:v>0.91259319783443904</c:v>
                </c:pt>
                <c:pt idx="1674">
                  <c:v>0.91257206975529404</c:v>
                </c:pt>
                <c:pt idx="1675">
                  <c:v>0.91255718357649995</c:v>
                </c:pt>
                <c:pt idx="1676">
                  <c:v>0.912530746169681</c:v>
                </c:pt>
                <c:pt idx="1677">
                  <c:v>0.91250473722651604</c:v>
                </c:pt>
                <c:pt idx="1678">
                  <c:v>0.91248284082040398</c:v>
                </c:pt>
                <c:pt idx="1679">
                  <c:v>0.91246851422483</c:v>
                </c:pt>
                <c:pt idx="1680">
                  <c:v>0.91244633399999997</c:v>
                </c:pt>
                <c:pt idx="1681">
                  <c:v>0.91243665058342605</c:v>
                </c:pt>
                <c:pt idx="1682">
                  <c:v>0.91241987011195302</c:v>
                </c:pt>
                <c:pt idx="1683">
                  <c:v>0.91240851520311095</c:v>
                </c:pt>
                <c:pt idx="1684">
                  <c:v>0.91239287800000002</c:v>
                </c:pt>
                <c:pt idx="1685">
                  <c:v>0.91234927479147199</c:v>
                </c:pt>
                <c:pt idx="1686">
                  <c:v>0.91224065576648095</c:v>
                </c:pt>
                <c:pt idx="1687">
                  <c:v>0.91222323296240004</c:v>
                </c:pt>
                <c:pt idx="1688">
                  <c:v>0.91220410253611295</c:v>
                </c:pt>
                <c:pt idx="1689">
                  <c:v>0.91219485700000003</c:v>
                </c:pt>
                <c:pt idx="1690">
                  <c:v>0.912177715</c:v>
                </c:pt>
                <c:pt idx="1691">
                  <c:v>0.91216856752591302</c:v>
                </c:pt>
                <c:pt idx="1692">
                  <c:v>0.91215956571410595</c:v>
                </c:pt>
                <c:pt idx="1693">
                  <c:v>0.91215059253695696</c:v>
                </c:pt>
                <c:pt idx="1694">
                  <c:v>0.91214162503738505</c:v>
                </c:pt>
                <c:pt idx="1695">
                  <c:v>0.91211326680775995</c:v>
                </c:pt>
                <c:pt idx="1696">
                  <c:v>0.91210320300000003</c:v>
                </c:pt>
                <c:pt idx="1697">
                  <c:v>0.91207919981589802</c:v>
                </c:pt>
                <c:pt idx="1698">
                  <c:v>0.91203069957993799</c:v>
                </c:pt>
                <c:pt idx="1699">
                  <c:v>0.91200450340310402</c:v>
                </c:pt>
                <c:pt idx="1700">
                  <c:v>0.91198757342549097</c:v>
                </c:pt>
                <c:pt idx="1701">
                  <c:v>0.91194664009295101</c:v>
                </c:pt>
                <c:pt idx="1702">
                  <c:v>0.911933614355943</c:v>
                </c:pt>
                <c:pt idx="1703">
                  <c:v>0.91192440739041003</c:v>
                </c:pt>
                <c:pt idx="1704">
                  <c:v>0.91190262496477603</c:v>
                </c:pt>
                <c:pt idx="1705">
                  <c:v>0.91188944400000005</c:v>
                </c:pt>
                <c:pt idx="1706">
                  <c:v>0.91186925322506895</c:v>
                </c:pt>
                <c:pt idx="1707">
                  <c:v>0.91185976254489798</c:v>
                </c:pt>
                <c:pt idx="1708">
                  <c:v>0.91184500079302799</c:v>
                </c:pt>
                <c:pt idx="1709">
                  <c:v>0.91174586006009795</c:v>
                </c:pt>
                <c:pt idx="1710">
                  <c:v>0.91160569503506705</c:v>
                </c:pt>
                <c:pt idx="1711">
                  <c:v>0.91144123197095295</c:v>
                </c:pt>
                <c:pt idx="1712">
                  <c:v>0.91142880005986204</c:v>
                </c:pt>
                <c:pt idx="1713">
                  <c:v>0.91139418872993805</c:v>
                </c:pt>
                <c:pt idx="1714">
                  <c:v>0.91136845855289605</c:v>
                </c:pt>
                <c:pt idx="1715">
                  <c:v>0.91135861155310804</c:v>
                </c:pt>
                <c:pt idx="1716">
                  <c:v>0.91133710585579397</c:v>
                </c:pt>
                <c:pt idx="1717">
                  <c:v>0.91130201327673299</c:v>
                </c:pt>
                <c:pt idx="1718">
                  <c:v>0.911274709107325</c:v>
                </c:pt>
                <c:pt idx="1719">
                  <c:v>0.91124991064118899</c:v>
                </c:pt>
                <c:pt idx="1720">
                  <c:v>0.91119161201356802</c:v>
                </c:pt>
                <c:pt idx="1721">
                  <c:v>0.91118071665830602</c:v>
                </c:pt>
                <c:pt idx="1722">
                  <c:v>0.91114182854465897</c:v>
                </c:pt>
                <c:pt idx="1723">
                  <c:v>0.91111842605176596</c:v>
                </c:pt>
                <c:pt idx="1724">
                  <c:v>0.91110688200000001</c:v>
                </c:pt>
                <c:pt idx="1725">
                  <c:v>0.911081978262126</c:v>
                </c:pt>
                <c:pt idx="1726">
                  <c:v>0.91106085449291097</c:v>
                </c:pt>
                <c:pt idx="1727">
                  <c:v>0.91104431364696603</c:v>
                </c:pt>
                <c:pt idx="1728">
                  <c:v>0.91102940998121695</c:v>
                </c:pt>
                <c:pt idx="1729">
                  <c:v>0.91101154894138403</c:v>
                </c:pt>
                <c:pt idx="1730">
                  <c:v>0.91098876868465795</c:v>
                </c:pt>
                <c:pt idx="1731">
                  <c:v>0.91096917591198601</c:v>
                </c:pt>
                <c:pt idx="1732">
                  <c:v>0.91095994428855998</c:v>
                </c:pt>
                <c:pt idx="1733">
                  <c:v>0.91095092653689902</c:v>
                </c:pt>
                <c:pt idx="1734">
                  <c:v>0.91092549508240195</c:v>
                </c:pt>
                <c:pt idx="1735">
                  <c:v>0.91089480645469501</c:v>
                </c:pt>
                <c:pt idx="1736">
                  <c:v>0.91082386500000001</c:v>
                </c:pt>
                <c:pt idx="1737">
                  <c:v>0.91081073119842804</c:v>
                </c:pt>
                <c:pt idx="1738">
                  <c:v>0.91080141804329795</c:v>
                </c:pt>
                <c:pt idx="1739">
                  <c:v>0.91079185496342396</c:v>
                </c:pt>
                <c:pt idx="1740">
                  <c:v>0.91076590853446304</c:v>
                </c:pt>
                <c:pt idx="1741">
                  <c:v>0.91074623863392501</c:v>
                </c:pt>
                <c:pt idx="1742">
                  <c:v>0.91072864123358499</c:v>
                </c:pt>
                <c:pt idx="1743">
                  <c:v>0.91071529552670305</c:v>
                </c:pt>
                <c:pt idx="1744">
                  <c:v>0.91070466651138704</c:v>
                </c:pt>
                <c:pt idx="1745">
                  <c:v>0.91067704468570598</c:v>
                </c:pt>
                <c:pt idx="1746">
                  <c:v>0.91066764551483304</c:v>
                </c:pt>
                <c:pt idx="1747">
                  <c:v>0.91065490900000001</c:v>
                </c:pt>
                <c:pt idx="1748">
                  <c:v>0.91064585541489196</c:v>
                </c:pt>
                <c:pt idx="1749">
                  <c:v>0.91062895531839005</c:v>
                </c:pt>
                <c:pt idx="1750">
                  <c:v>0.91060763544867296</c:v>
                </c:pt>
                <c:pt idx="1751">
                  <c:v>0.91059286086005697</c:v>
                </c:pt>
                <c:pt idx="1752">
                  <c:v>0.91058204048984703</c:v>
                </c:pt>
                <c:pt idx="1753">
                  <c:v>0.91055723677330103</c:v>
                </c:pt>
                <c:pt idx="1754">
                  <c:v>0.91054786175553404</c:v>
                </c:pt>
                <c:pt idx="1755">
                  <c:v>0.91052728387863302</c:v>
                </c:pt>
                <c:pt idx="1756">
                  <c:v>0.91051367265535099</c:v>
                </c:pt>
                <c:pt idx="1757">
                  <c:v>0.91050456464380303</c:v>
                </c:pt>
                <c:pt idx="1758">
                  <c:v>0.910495571071673</c:v>
                </c:pt>
                <c:pt idx="1759">
                  <c:v>0.91048407521252395</c:v>
                </c:pt>
                <c:pt idx="1760">
                  <c:v>0.91045641775271702</c:v>
                </c:pt>
                <c:pt idx="1761">
                  <c:v>0.91043347047412504</c:v>
                </c:pt>
                <c:pt idx="1762">
                  <c:v>0.91041910272047799</c:v>
                </c:pt>
                <c:pt idx="1763">
                  <c:v>0.91039953326839596</c:v>
                </c:pt>
                <c:pt idx="1764">
                  <c:v>0.91037834475799095</c:v>
                </c:pt>
                <c:pt idx="1765">
                  <c:v>0.91036906925033201</c:v>
                </c:pt>
                <c:pt idx="1766">
                  <c:v>0.91034298002341296</c:v>
                </c:pt>
                <c:pt idx="1767">
                  <c:v>0.91033361869597595</c:v>
                </c:pt>
                <c:pt idx="1768">
                  <c:v>0.91030236023145805</c:v>
                </c:pt>
                <c:pt idx="1769">
                  <c:v>0.910281599149104</c:v>
                </c:pt>
                <c:pt idx="1770">
                  <c:v>0.91027011852457196</c:v>
                </c:pt>
                <c:pt idx="1771">
                  <c:v>0.91023116104252799</c:v>
                </c:pt>
                <c:pt idx="1772">
                  <c:v>0.91022141557782699</c:v>
                </c:pt>
                <c:pt idx="1773">
                  <c:v>0.91018841712615095</c:v>
                </c:pt>
                <c:pt idx="1774">
                  <c:v>0.91016046644721704</c:v>
                </c:pt>
                <c:pt idx="1775">
                  <c:v>0.91014418650954199</c:v>
                </c:pt>
                <c:pt idx="1776">
                  <c:v>0.91013498367227796</c:v>
                </c:pt>
                <c:pt idx="1777">
                  <c:v>0.91012305717265396</c:v>
                </c:pt>
                <c:pt idx="1778">
                  <c:v>0.91010917307318595</c:v>
                </c:pt>
                <c:pt idx="1779">
                  <c:v>0.91007000900000001</c:v>
                </c:pt>
                <c:pt idx="1780">
                  <c:v>0.91006041299999996</c:v>
                </c:pt>
                <c:pt idx="1781">
                  <c:v>0.90996532765028804</c:v>
                </c:pt>
                <c:pt idx="1782">
                  <c:v>0.90992041924522704</c:v>
                </c:pt>
                <c:pt idx="1783">
                  <c:v>0.90991033799999999</c:v>
                </c:pt>
                <c:pt idx="1784">
                  <c:v>0.90990116289406797</c:v>
                </c:pt>
                <c:pt idx="1785">
                  <c:v>0.90989215648355004</c:v>
                </c:pt>
                <c:pt idx="1786">
                  <c:v>0.90987294013354503</c:v>
                </c:pt>
                <c:pt idx="1787">
                  <c:v>0.90986125179672594</c:v>
                </c:pt>
                <c:pt idx="1788">
                  <c:v>0.90980959277631401</c:v>
                </c:pt>
                <c:pt idx="1789">
                  <c:v>0.90979314740433004</c:v>
                </c:pt>
                <c:pt idx="1790">
                  <c:v>0.90977872599999998</c:v>
                </c:pt>
                <c:pt idx="1791">
                  <c:v>0.90976941434296799</c:v>
                </c:pt>
                <c:pt idx="1792">
                  <c:v>0.90973653939930499</c:v>
                </c:pt>
                <c:pt idx="1793">
                  <c:v>0.90971887762631398</c:v>
                </c:pt>
                <c:pt idx="1794">
                  <c:v>0.90955763887215801</c:v>
                </c:pt>
                <c:pt idx="1795">
                  <c:v>0.90952323474187002</c:v>
                </c:pt>
                <c:pt idx="1796">
                  <c:v>0.90951332299999998</c:v>
                </c:pt>
                <c:pt idx="1797">
                  <c:v>0.90946622724445403</c:v>
                </c:pt>
                <c:pt idx="1798">
                  <c:v>0.90943379853294504</c:v>
                </c:pt>
                <c:pt idx="1799">
                  <c:v>0.90942421752132596</c:v>
                </c:pt>
                <c:pt idx="1800">
                  <c:v>0.909397359898931</c:v>
                </c:pt>
                <c:pt idx="1801">
                  <c:v>0.90936832562473502</c:v>
                </c:pt>
                <c:pt idx="1802">
                  <c:v>0.90935053499999996</c:v>
                </c:pt>
                <c:pt idx="1803">
                  <c:v>0.90934129836822897</c:v>
                </c:pt>
                <c:pt idx="1804">
                  <c:v>0.90932795343004602</c:v>
                </c:pt>
                <c:pt idx="1805">
                  <c:v>0.90931261712121403</c:v>
                </c:pt>
                <c:pt idx="1806">
                  <c:v>0.90924573248530904</c:v>
                </c:pt>
                <c:pt idx="1807">
                  <c:v>0.90923152625722103</c:v>
                </c:pt>
                <c:pt idx="1808">
                  <c:v>0.90921644610095698</c:v>
                </c:pt>
                <c:pt idx="1809">
                  <c:v>0.90920729995779104</c:v>
                </c:pt>
                <c:pt idx="1810">
                  <c:v>0.90919384832451799</c:v>
                </c:pt>
                <c:pt idx="1811">
                  <c:v>0.90916326684744297</c:v>
                </c:pt>
                <c:pt idx="1812">
                  <c:v>0.90915368482102599</c:v>
                </c:pt>
                <c:pt idx="1813">
                  <c:v>0.90914460092510996</c:v>
                </c:pt>
                <c:pt idx="1814">
                  <c:v>0.90911656951463904</c:v>
                </c:pt>
                <c:pt idx="1815">
                  <c:v>0.90910567553205701</c:v>
                </c:pt>
                <c:pt idx="1816">
                  <c:v>0.90906155518801701</c:v>
                </c:pt>
                <c:pt idx="1817">
                  <c:v>0.90905125518665697</c:v>
                </c:pt>
                <c:pt idx="1818">
                  <c:v>0.90901508419583399</c:v>
                </c:pt>
                <c:pt idx="1819">
                  <c:v>0.90900224599823698</c:v>
                </c:pt>
                <c:pt idx="1820">
                  <c:v>0.908947674089986</c:v>
                </c:pt>
                <c:pt idx="1821">
                  <c:v>0.90893207543103105</c:v>
                </c:pt>
                <c:pt idx="1822">
                  <c:v>0.90888642597887803</c:v>
                </c:pt>
                <c:pt idx="1823">
                  <c:v>0.90887663173843902</c:v>
                </c:pt>
                <c:pt idx="1824">
                  <c:v>0.90885376166626997</c:v>
                </c:pt>
                <c:pt idx="1825">
                  <c:v>0.90882034021267299</c:v>
                </c:pt>
                <c:pt idx="1826">
                  <c:v>0.90880344416505798</c:v>
                </c:pt>
                <c:pt idx="1827">
                  <c:v>0.90878163199999995</c:v>
                </c:pt>
                <c:pt idx="1828">
                  <c:v>0.90874975019706705</c:v>
                </c:pt>
                <c:pt idx="1829">
                  <c:v>0.908647736416483</c:v>
                </c:pt>
                <c:pt idx="1830">
                  <c:v>0.90850752735671703</c:v>
                </c:pt>
                <c:pt idx="1831">
                  <c:v>0.90849608978227603</c:v>
                </c:pt>
                <c:pt idx="1832">
                  <c:v>0.90844471356843604</c:v>
                </c:pt>
                <c:pt idx="1833">
                  <c:v>0.90831741646590103</c:v>
                </c:pt>
                <c:pt idx="1834">
                  <c:v>0.90823577441186598</c:v>
                </c:pt>
                <c:pt idx="1835">
                  <c:v>0.90822493396694504</c:v>
                </c:pt>
                <c:pt idx="1836">
                  <c:v>0.90816138204180596</c:v>
                </c:pt>
                <c:pt idx="1837">
                  <c:v>0.90813202051295605</c:v>
                </c:pt>
                <c:pt idx="1838">
                  <c:v>0.90809801327041495</c:v>
                </c:pt>
                <c:pt idx="1839">
                  <c:v>0.90806912068262902</c:v>
                </c:pt>
                <c:pt idx="1840">
                  <c:v>0.90805904179066099</c:v>
                </c:pt>
                <c:pt idx="1841">
                  <c:v>0.90803894421549103</c:v>
                </c:pt>
                <c:pt idx="1842">
                  <c:v>0.90799975905154395</c:v>
                </c:pt>
                <c:pt idx="1843">
                  <c:v>0.90796144038086801</c:v>
                </c:pt>
                <c:pt idx="1844">
                  <c:v>0.90787296197603695</c:v>
                </c:pt>
                <c:pt idx="1845">
                  <c:v>0.90786263548245505</c:v>
                </c:pt>
                <c:pt idx="1846">
                  <c:v>0.90781003888927403</c:v>
                </c:pt>
                <c:pt idx="1847">
                  <c:v>0.90779499885905401</c:v>
                </c:pt>
                <c:pt idx="1848">
                  <c:v>0.90775888519327497</c:v>
                </c:pt>
                <c:pt idx="1849">
                  <c:v>0.90774498321314301</c:v>
                </c:pt>
                <c:pt idx="1850">
                  <c:v>0.90773195413560603</c:v>
                </c:pt>
                <c:pt idx="1851">
                  <c:v>0.90771411308709105</c:v>
                </c:pt>
                <c:pt idx="1852">
                  <c:v>0.90769878368882295</c:v>
                </c:pt>
                <c:pt idx="1853">
                  <c:v>0.907621966</c:v>
                </c:pt>
                <c:pt idx="1854">
                  <c:v>0.90754601700000004</c:v>
                </c:pt>
                <c:pt idx="1855">
                  <c:v>0.90753294970888299</c:v>
                </c:pt>
                <c:pt idx="1856">
                  <c:v>0.90752366611387802</c:v>
                </c:pt>
                <c:pt idx="1857">
                  <c:v>0.90748846733149402</c:v>
                </c:pt>
                <c:pt idx="1858">
                  <c:v>0.90747891927992597</c:v>
                </c:pt>
                <c:pt idx="1859">
                  <c:v>0.90745311107916304</c:v>
                </c:pt>
                <c:pt idx="1860">
                  <c:v>0.90744373756291097</c:v>
                </c:pt>
                <c:pt idx="1861">
                  <c:v>0.90742005656842295</c:v>
                </c:pt>
                <c:pt idx="1862">
                  <c:v>0.90738740352002001</c:v>
                </c:pt>
                <c:pt idx="1863">
                  <c:v>0.90737431369676602</c:v>
                </c:pt>
                <c:pt idx="1864">
                  <c:v>0.907363842716716</c:v>
                </c:pt>
                <c:pt idx="1865">
                  <c:v>0.907346030312701</c:v>
                </c:pt>
                <c:pt idx="1866">
                  <c:v>0.90730536115513305</c:v>
                </c:pt>
                <c:pt idx="1867">
                  <c:v>0.90726702269988202</c:v>
                </c:pt>
                <c:pt idx="1868">
                  <c:v>0.90715648558318496</c:v>
                </c:pt>
                <c:pt idx="1869">
                  <c:v>0.90714447003300902</c:v>
                </c:pt>
                <c:pt idx="1870">
                  <c:v>0.90713448399999996</c:v>
                </c:pt>
                <c:pt idx="1871">
                  <c:v>0.90711979179477797</c:v>
                </c:pt>
                <c:pt idx="1872">
                  <c:v>0.90711068492270996</c:v>
                </c:pt>
                <c:pt idx="1873">
                  <c:v>0.90707401101361795</c:v>
                </c:pt>
                <c:pt idx="1874">
                  <c:v>0.90706221390900899</c:v>
                </c:pt>
                <c:pt idx="1875">
                  <c:v>0.90703595443481</c:v>
                </c:pt>
                <c:pt idx="1876">
                  <c:v>0.90701566099999997</c:v>
                </c:pt>
                <c:pt idx="1877">
                  <c:v>0.90700607336261696</c:v>
                </c:pt>
                <c:pt idx="1878">
                  <c:v>0.90699606022008195</c:v>
                </c:pt>
                <c:pt idx="1879">
                  <c:v>0.90698706358736303</c:v>
                </c:pt>
                <c:pt idx="1880">
                  <c:v>0.90697786199999997</c:v>
                </c:pt>
                <c:pt idx="1881">
                  <c:v>0.906961282137277</c:v>
                </c:pt>
                <c:pt idx="1882">
                  <c:v>0.90692993346997797</c:v>
                </c:pt>
                <c:pt idx="1883">
                  <c:v>0.90689533384656795</c:v>
                </c:pt>
                <c:pt idx="1884">
                  <c:v>0.90685269454935602</c:v>
                </c:pt>
                <c:pt idx="1885">
                  <c:v>0.906842882525281</c:v>
                </c:pt>
                <c:pt idx="1886">
                  <c:v>0.90682457477752598</c:v>
                </c:pt>
                <c:pt idx="1887">
                  <c:v>0.90679302792592198</c:v>
                </c:pt>
                <c:pt idx="1888">
                  <c:v>0.90675086594704601</c:v>
                </c:pt>
                <c:pt idx="1889">
                  <c:v>0.906736973071118</c:v>
                </c:pt>
                <c:pt idx="1890">
                  <c:v>0.90672576665876603</c:v>
                </c:pt>
                <c:pt idx="1891">
                  <c:v>0.90671256943806899</c:v>
                </c:pt>
                <c:pt idx="1892">
                  <c:v>0.90669770774885705</c:v>
                </c:pt>
                <c:pt idx="1893">
                  <c:v>0.90667245566432897</c:v>
                </c:pt>
                <c:pt idx="1894">
                  <c:v>0.90666313052062697</c:v>
                </c:pt>
                <c:pt idx="1895">
                  <c:v>0.90662425332357399</c:v>
                </c:pt>
                <c:pt idx="1896">
                  <c:v>0.90660329381286497</c:v>
                </c:pt>
                <c:pt idx="1897">
                  <c:v>0.90657211425436801</c:v>
                </c:pt>
                <c:pt idx="1898">
                  <c:v>0.90656140900000004</c:v>
                </c:pt>
                <c:pt idx="1899">
                  <c:v>0.906531552038639</c:v>
                </c:pt>
                <c:pt idx="1900">
                  <c:v>0.90650489000000001</c:v>
                </c:pt>
                <c:pt idx="1901">
                  <c:v>0.90643395005126204</c:v>
                </c:pt>
                <c:pt idx="1902">
                  <c:v>0.90636585694173799</c:v>
                </c:pt>
                <c:pt idx="1903">
                  <c:v>0.90635531496652399</c:v>
                </c:pt>
                <c:pt idx="1904">
                  <c:v>0.90625154741290903</c:v>
                </c:pt>
                <c:pt idx="1905">
                  <c:v>0.90624073312073705</c:v>
                </c:pt>
                <c:pt idx="1906">
                  <c:v>0.90610216014451195</c:v>
                </c:pt>
                <c:pt idx="1907">
                  <c:v>0.90609039828613502</c:v>
                </c:pt>
                <c:pt idx="1908">
                  <c:v>0.90606690306246596</c:v>
                </c:pt>
                <c:pt idx="1909">
                  <c:v>0.906057573</c:v>
                </c:pt>
                <c:pt idx="1910">
                  <c:v>0.90604030099999999</c:v>
                </c:pt>
                <c:pt idx="1911">
                  <c:v>0.90600065600000002</c:v>
                </c:pt>
                <c:pt idx="1912">
                  <c:v>0.90596575657892597</c:v>
                </c:pt>
                <c:pt idx="1913">
                  <c:v>0.90595065881909398</c:v>
                </c:pt>
                <c:pt idx="1914">
                  <c:v>0.90594146506663598</c:v>
                </c:pt>
                <c:pt idx="1915">
                  <c:v>0.90590268057356005</c:v>
                </c:pt>
                <c:pt idx="1916">
                  <c:v>0.90588503935888698</c:v>
                </c:pt>
                <c:pt idx="1917">
                  <c:v>0.90584889701119997</c:v>
                </c:pt>
                <c:pt idx="1918">
                  <c:v>0.90581226536992798</c:v>
                </c:pt>
                <c:pt idx="1919">
                  <c:v>0.90580206925502804</c:v>
                </c:pt>
                <c:pt idx="1920">
                  <c:v>0.90579296613888405</c:v>
                </c:pt>
                <c:pt idx="1921">
                  <c:v>0.90576636681445299</c:v>
                </c:pt>
                <c:pt idx="1922">
                  <c:v>0.90575279477694104</c:v>
                </c:pt>
                <c:pt idx="1923">
                  <c:v>0.90573777700000002</c:v>
                </c:pt>
                <c:pt idx="1924">
                  <c:v>0.90572381779827504</c:v>
                </c:pt>
                <c:pt idx="1925">
                  <c:v>0.90571471013848004</c:v>
                </c:pt>
                <c:pt idx="1926">
                  <c:v>0.90569625799999998</c:v>
                </c:pt>
                <c:pt idx="1927">
                  <c:v>0.90566355391285802</c:v>
                </c:pt>
                <c:pt idx="1928">
                  <c:v>0.90565401430230796</c:v>
                </c:pt>
                <c:pt idx="1929">
                  <c:v>0.90563444812695904</c:v>
                </c:pt>
                <c:pt idx="1930">
                  <c:v>0.905607690057323</c:v>
                </c:pt>
                <c:pt idx="1931">
                  <c:v>0.90559428110515106</c:v>
                </c:pt>
                <c:pt idx="1932">
                  <c:v>0.90557444523533104</c:v>
                </c:pt>
                <c:pt idx="1933">
                  <c:v>0.90554297000147799</c:v>
                </c:pt>
                <c:pt idx="1934">
                  <c:v>0.90553343620923699</c:v>
                </c:pt>
                <c:pt idx="1935">
                  <c:v>0.90550261634783802</c:v>
                </c:pt>
                <c:pt idx="1936">
                  <c:v>0.90547127845854003</c:v>
                </c:pt>
                <c:pt idx="1937">
                  <c:v>0.90545603062811197</c:v>
                </c:pt>
                <c:pt idx="1938">
                  <c:v>0.90538934500000001</c:v>
                </c:pt>
                <c:pt idx="1939">
                  <c:v>0.90534387774013603</c:v>
                </c:pt>
                <c:pt idx="1940">
                  <c:v>0.90533395400000005</c:v>
                </c:pt>
                <c:pt idx="1941">
                  <c:v>0.905291616777953</c:v>
                </c:pt>
                <c:pt idx="1942">
                  <c:v>0.90527886442462702</c:v>
                </c:pt>
                <c:pt idx="1943">
                  <c:v>0.905257802484004</c:v>
                </c:pt>
                <c:pt idx="1944">
                  <c:v>0.90523775532811102</c:v>
                </c:pt>
                <c:pt idx="1945">
                  <c:v>0.90522055109640198</c:v>
                </c:pt>
                <c:pt idx="1946">
                  <c:v>0.90520495524701095</c:v>
                </c:pt>
                <c:pt idx="1947">
                  <c:v>0.90518165983467602</c:v>
                </c:pt>
                <c:pt idx="1948">
                  <c:v>0.90517074336412995</c:v>
                </c:pt>
                <c:pt idx="1949">
                  <c:v>0.90516160357486797</c:v>
                </c:pt>
                <c:pt idx="1950">
                  <c:v>0.90513884921030197</c:v>
                </c:pt>
                <c:pt idx="1951">
                  <c:v>0.90512946437516895</c:v>
                </c:pt>
                <c:pt idx="1952">
                  <c:v>0.9051204189491</c:v>
                </c:pt>
                <c:pt idx="1953">
                  <c:v>0.90510595699999996</c:v>
                </c:pt>
                <c:pt idx="1954">
                  <c:v>0.90509122027157896</c:v>
                </c:pt>
                <c:pt idx="1955">
                  <c:v>0.90507238745780605</c:v>
                </c:pt>
                <c:pt idx="1956">
                  <c:v>0.90506316984604995</c:v>
                </c:pt>
                <c:pt idx="1957">
                  <c:v>0.90505415871999895</c:v>
                </c:pt>
                <c:pt idx="1958">
                  <c:v>0.905038257201078</c:v>
                </c:pt>
                <c:pt idx="1959">
                  <c:v>0.90501808454267896</c:v>
                </c:pt>
                <c:pt idx="1960">
                  <c:v>0.90498989337274405</c:v>
                </c:pt>
                <c:pt idx="1961">
                  <c:v>0.904971960277556</c:v>
                </c:pt>
                <c:pt idx="1962">
                  <c:v>0.90490416038809096</c:v>
                </c:pt>
                <c:pt idx="1963">
                  <c:v>0.90484326512685498</c:v>
                </c:pt>
                <c:pt idx="1964">
                  <c:v>0.90482097922284999</c:v>
                </c:pt>
                <c:pt idx="1965">
                  <c:v>0.90477615899999997</c:v>
                </c:pt>
                <c:pt idx="1966">
                  <c:v>0.90476646206578804</c:v>
                </c:pt>
                <c:pt idx="1967">
                  <c:v>0.90475479609616705</c:v>
                </c:pt>
                <c:pt idx="1968">
                  <c:v>0.90473701116208505</c:v>
                </c:pt>
                <c:pt idx="1969">
                  <c:v>0.90471500699999996</c:v>
                </c:pt>
                <c:pt idx="1970">
                  <c:v>0.90470447300000001</c:v>
                </c:pt>
                <c:pt idx="1971">
                  <c:v>0.90469542039615802</c:v>
                </c:pt>
                <c:pt idx="1972">
                  <c:v>0.90467271659844195</c:v>
                </c:pt>
                <c:pt idx="1973">
                  <c:v>0.90466345324679998</c:v>
                </c:pt>
                <c:pt idx="1974">
                  <c:v>0.90465443131766998</c:v>
                </c:pt>
                <c:pt idx="1975">
                  <c:v>0.90464545650566597</c:v>
                </c:pt>
                <c:pt idx="1976">
                  <c:v>0.90463649103247901</c:v>
                </c:pt>
                <c:pt idx="1977">
                  <c:v>0.904607049044023</c:v>
                </c:pt>
                <c:pt idx="1978">
                  <c:v>0.90459761390193305</c:v>
                </c:pt>
                <c:pt idx="1979">
                  <c:v>0.90458683628452197</c:v>
                </c:pt>
                <c:pt idx="1980">
                  <c:v>0.90456086067946395</c:v>
                </c:pt>
                <c:pt idx="1981">
                  <c:v>0.90454341377444702</c:v>
                </c:pt>
                <c:pt idx="1982">
                  <c:v>0.90453370820053902</c:v>
                </c:pt>
                <c:pt idx="1983">
                  <c:v>0.90451997409880702</c:v>
                </c:pt>
                <c:pt idx="1984">
                  <c:v>0.90449927399999996</c:v>
                </c:pt>
                <c:pt idx="1985">
                  <c:v>0.90447300125329899</c:v>
                </c:pt>
                <c:pt idx="1986">
                  <c:v>0.90442972935750898</c:v>
                </c:pt>
                <c:pt idx="1987">
                  <c:v>0.90440109080088804</c:v>
                </c:pt>
                <c:pt idx="1988">
                  <c:v>0.90439135699999995</c:v>
                </c:pt>
                <c:pt idx="1989">
                  <c:v>0.90436297483803696</c:v>
                </c:pt>
                <c:pt idx="1990">
                  <c:v>0.90433458539359002</c:v>
                </c:pt>
                <c:pt idx="1991">
                  <c:v>0.90431801398385603</c:v>
                </c:pt>
                <c:pt idx="1992">
                  <c:v>0.90430147058062205</c:v>
                </c:pt>
                <c:pt idx="1993">
                  <c:v>0.90427626975272501</c:v>
                </c:pt>
                <c:pt idx="1994">
                  <c:v>0.90426671813556203</c:v>
                </c:pt>
                <c:pt idx="1995">
                  <c:v>0.90424797682362901</c:v>
                </c:pt>
                <c:pt idx="1996">
                  <c:v>0.90416699099999998</c:v>
                </c:pt>
                <c:pt idx="1997">
                  <c:v>0.90411737863474495</c:v>
                </c:pt>
                <c:pt idx="1998">
                  <c:v>0.90409540148234802</c:v>
                </c:pt>
                <c:pt idx="1999">
                  <c:v>0.90408599532784995</c:v>
                </c:pt>
                <c:pt idx="2000">
                  <c:v>0.90406096953135195</c:v>
                </c:pt>
                <c:pt idx="2001">
                  <c:v>0.90403072884883795</c:v>
                </c:pt>
                <c:pt idx="2002">
                  <c:v>0.90401348210252397</c:v>
                </c:pt>
                <c:pt idx="2003">
                  <c:v>0.903960882797057</c:v>
                </c:pt>
                <c:pt idx="2004">
                  <c:v>0.90391565603079405</c:v>
                </c:pt>
                <c:pt idx="2005">
                  <c:v>0.90388835726962402</c:v>
                </c:pt>
                <c:pt idx="2006">
                  <c:v>0.903866196499168</c:v>
                </c:pt>
                <c:pt idx="2007">
                  <c:v>0.90377454574041705</c:v>
                </c:pt>
                <c:pt idx="2008">
                  <c:v>0.90374830799999994</c:v>
                </c:pt>
                <c:pt idx="2009">
                  <c:v>0.90373875351608102</c:v>
                </c:pt>
                <c:pt idx="2010">
                  <c:v>0.90371073416927605</c:v>
                </c:pt>
                <c:pt idx="2011">
                  <c:v>0.90366419322526004</c:v>
                </c:pt>
                <c:pt idx="2012">
                  <c:v>0.90365441943404001</c:v>
                </c:pt>
                <c:pt idx="2013">
                  <c:v>0.90360013980318599</c:v>
                </c:pt>
                <c:pt idx="2014">
                  <c:v>0.90357754418645397</c:v>
                </c:pt>
                <c:pt idx="2015">
                  <c:v>0.90356606905015002</c:v>
                </c:pt>
                <c:pt idx="2016">
                  <c:v>0.90355697251095501</c:v>
                </c:pt>
                <c:pt idx="2017">
                  <c:v>0.903535821392492</c:v>
                </c:pt>
                <c:pt idx="2018">
                  <c:v>0.90352271777687798</c:v>
                </c:pt>
                <c:pt idx="2019">
                  <c:v>0.90351333229962605</c:v>
                </c:pt>
                <c:pt idx="2020">
                  <c:v>0.903488703787511</c:v>
                </c:pt>
                <c:pt idx="2021">
                  <c:v>0.90336241023121999</c:v>
                </c:pt>
                <c:pt idx="2022">
                  <c:v>0.90335117451921398</c:v>
                </c:pt>
                <c:pt idx="2023">
                  <c:v>0.90332658006244204</c:v>
                </c:pt>
                <c:pt idx="2024">
                  <c:v>0.90330637948251002</c:v>
                </c:pt>
                <c:pt idx="2025">
                  <c:v>0.90329295725283998</c:v>
                </c:pt>
                <c:pt idx="2026">
                  <c:v>0.90328384965032404</c:v>
                </c:pt>
                <c:pt idx="2027">
                  <c:v>0.90325222758303003</c:v>
                </c:pt>
                <c:pt idx="2028">
                  <c:v>0.90322164233352698</c:v>
                </c:pt>
                <c:pt idx="2029">
                  <c:v>0.90321211308953697</c:v>
                </c:pt>
                <c:pt idx="2030">
                  <c:v>0.90314309268219595</c:v>
                </c:pt>
                <c:pt idx="2031">
                  <c:v>0.90311571090859399</c:v>
                </c:pt>
                <c:pt idx="2032">
                  <c:v>0.90309119352643097</c:v>
                </c:pt>
                <c:pt idx="2033">
                  <c:v>0.90307250052021704</c:v>
                </c:pt>
                <c:pt idx="2034">
                  <c:v>0.90306069679991297</c:v>
                </c:pt>
                <c:pt idx="2035">
                  <c:v>0.90301903836552799</c:v>
                </c:pt>
                <c:pt idx="2036">
                  <c:v>0.90300922945997697</c:v>
                </c:pt>
                <c:pt idx="2037">
                  <c:v>0.90299716116588502</c:v>
                </c:pt>
                <c:pt idx="2038">
                  <c:v>0.90298222682261597</c:v>
                </c:pt>
                <c:pt idx="2039">
                  <c:v>0.90294803727783102</c:v>
                </c:pt>
                <c:pt idx="2040">
                  <c:v>0.90293846648459097</c:v>
                </c:pt>
                <c:pt idx="2041">
                  <c:v>0.902917644332213</c:v>
                </c:pt>
                <c:pt idx="2042">
                  <c:v>0.902904529626671</c:v>
                </c:pt>
                <c:pt idx="2043">
                  <c:v>0.90289541908051396</c:v>
                </c:pt>
                <c:pt idx="2044">
                  <c:v>0.90288458358435797</c:v>
                </c:pt>
                <c:pt idx="2045">
                  <c:v>0.90282659399999998</c:v>
                </c:pt>
                <c:pt idx="2046">
                  <c:v>0.902799854055085</c:v>
                </c:pt>
                <c:pt idx="2047">
                  <c:v>0.90279029899999996</c:v>
                </c:pt>
                <c:pt idx="2048">
                  <c:v>0.90276777894526905</c:v>
                </c:pt>
                <c:pt idx="2049">
                  <c:v>0.90275210078124402</c:v>
                </c:pt>
                <c:pt idx="2050">
                  <c:v>0.90270604652576802</c:v>
                </c:pt>
                <c:pt idx="2051">
                  <c:v>0.902683342</c:v>
                </c:pt>
                <c:pt idx="2052">
                  <c:v>0.90262162186057204</c:v>
                </c:pt>
                <c:pt idx="2053">
                  <c:v>0.902595739891357</c:v>
                </c:pt>
                <c:pt idx="2054">
                  <c:v>0.90258611216735696</c:v>
                </c:pt>
                <c:pt idx="2055">
                  <c:v>0.90256880748351198</c:v>
                </c:pt>
                <c:pt idx="2056">
                  <c:v>0.90255770669508795</c:v>
                </c:pt>
                <c:pt idx="2057">
                  <c:v>0.90254866381240095</c:v>
                </c:pt>
                <c:pt idx="2058">
                  <c:v>0.90252515938648603</c:v>
                </c:pt>
                <c:pt idx="2059">
                  <c:v>0.90246845419032695</c:v>
                </c:pt>
                <c:pt idx="2060">
                  <c:v>0.902431923879781</c:v>
                </c:pt>
                <c:pt idx="2061">
                  <c:v>0.90242235580600105</c:v>
                </c:pt>
                <c:pt idx="2062">
                  <c:v>0.90238424972987097</c:v>
                </c:pt>
                <c:pt idx="2063">
                  <c:v>0.90235138511577495</c:v>
                </c:pt>
                <c:pt idx="2064">
                  <c:v>0.902294607873249</c:v>
                </c:pt>
                <c:pt idx="2065">
                  <c:v>0.90222551304724996</c:v>
                </c:pt>
                <c:pt idx="2066">
                  <c:v>0.90220949322473898</c:v>
                </c:pt>
                <c:pt idx="2067">
                  <c:v>0.90215392900000002</c:v>
                </c:pt>
                <c:pt idx="2068">
                  <c:v>0.90194444200000001</c:v>
                </c:pt>
                <c:pt idx="2069">
                  <c:v>0.90187977038190903</c:v>
                </c:pt>
                <c:pt idx="2070">
                  <c:v>0.90180942442340395</c:v>
                </c:pt>
                <c:pt idx="2071">
                  <c:v>0.90179884624078699</c:v>
                </c:pt>
                <c:pt idx="2072">
                  <c:v>0.90172629875108101</c:v>
                </c:pt>
                <c:pt idx="2073">
                  <c:v>0.90171580516527206</c:v>
                </c:pt>
                <c:pt idx="2074">
                  <c:v>0.90165451863324098</c:v>
                </c:pt>
                <c:pt idx="2075">
                  <c:v>0.90164437662984198</c:v>
                </c:pt>
                <c:pt idx="2076">
                  <c:v>0.90160575784042096</c:v>
                </c:pt>
                <c:pt idx="2077">
                  <c:v>0.90159613011714301</c:v>
                </c:pt>
                <c:pt idx="2078">
                  <c:v>0.90158584327621905</c:v>
                </c:pt>
                <c:pt idx="2079">
                  <c:v>0.90153667285445604</c:v>
                </c:pt>
                <c:pt idx="2080">
                  <c:v>0.90151822579395102</c:v>
                </c:pt>
                <c:pt idx="2081">
                  <c:v>0.901499763534099</c:v>
                </c:pt>
                <c:pt idx="2082">
                  <c:v>0.90148851200000002</c:v>
                </c:pt>
                <c:pt idx="2083">
                  <c:v>0.90138550981009202</c:v>
                </c:pt>
                <c:pt idx="2084">
                  <c:v>0.90116153707401203</c:v>
                </c:pt>
                <c:pt idx="2085">
                  <c:v>0.90110151140238304</c:v>
                </c:pt>
                <c:pt idx="2086">
                  <c:v>0.90108571215698297</c:v>
                </c:pt>
                <c:pt idx="2087">
                  <c:v>0.90106461400000004</c:v>
                </c:pt>
                <c:pt idx="2088">
                  <c:v>0.90105534407174304</c:v>
                </c:pt>
                <c:pt idx="2089">
                  <c:v>0.90101546800723198</c:v>
                </c:pt>
                <c:pt idx="2090">
                  <c:v>0.901004624392021</c:v>
                </c:pt>
                <c:pt idx="2091">
                  <c:v>0.90098070544308895</c:v>
                </c:pt>
                <c:pt idx="2092">
                  <c:v>0.90094250590941505</c:v>
                </c:pt>
                <c:pt idx="2093">
                  <c:v>0.90092230235297399</c:v>
                </c:pt>
                <c:pt idx="2094">
                  <c:v>0.90088274000000002</c:v>
                </c:pt>
                <c:pt idx="2095">
                  <c:v>0.90080828335111396</c:v>
                </c:pt>
                <c:pt idx="2096">
                  <c:v>0.90079638161069198</c:v>
                </c:pt>
                <c:pt idx="2097">
                  <c:v>0.90075468368975098</c:v>
                </c:pt>
                <c:pt idx="2098">
                  <c:v>0.90071487249681703</c:v>
                </c:pt>
                <c:pt idx="2099">
                  <c:v>0.90068879499999999</c:v>
                </c:pt>
                <c:pt idx="2100">
                  <c:v>0.90066584161628505</c:v>
                </c:pt>
                <c:pt idx="2101">
                  <c:v>0.90062800983253399</c:v>
                </c:pt>
                <c:pt idx="2102">
                  <c:v>0.90060236653327796</c:v>
                </c:pt>
                <c:pt idx="2103">
                  <c:v>0.90056883921767095</c:v>
                </c:pt>
                <c:pt idx="2104">
                  <c:v>0.90054195010017801</c:v>
                </c:pt>
                <c:pt idx="2105">
                  <c:v>0.900529445498509</c:v>
                </c:pt>
                <c:pt idx="2106">
                  <c:v>0.90039909611258595</c:v>
                </c:pt>
                <c:pt idx="2107">
                  <c:v>0.90036929285411205</c:v>
                </c:pt>
                <c:pt idx="2108">
                  <c:v>0.90035733588675204</c:v>
                </c:pt>
                <c:pt idx="2109">
                  <c:v>0.90034809292729601</c:v>
                </c:pt>
                <c:pt idx="2110">
                  <c:v>0.90033041874063702</c:v>
                </c:pt>
                <c:pt idx="2111">
                  <c:v>0.900307988</c:v>
                </c:pt>
                <c:pt idx="2112">
                  <c:v>0.90029871746746004</c:v>
                </c:pt>
                <c:pt idx="2113">
                  <c:v>0.90027368200000002</c:v>
                </c:pt>
                <c:pt idx="2114">
                  <c:v>0.90025840099999999</c:v>
                </c:pt>
                <c:pt idx="2115">
                  <c:v>0.90024598059875405</c:v>
                </c:pt>
                <c:pt idx="2116">
                  <c:v>0.90017895400000003</c:v>
                </c:pt>
                <c:pt idx="2117">
                  <c:v>0.900168644978108</c:v>
                </c:pt>
                <c:pt idx="2118">
                  <c:v>0.90015285964712999</c:v>
                </c:pt>
                <c:pt idx="2119">
                  <c:v>0.90014370720412695</c:v>
                </c:pt>
                <c:pt idx="2120">
                  <c:v>0.90012848000000001</c:v>
                </c:pt>
                <c:pt idx="2121">
                  <c:v>0.90011717300000005</c:v>
                </c:pt>
                <c:pt idx="2122">
                  <c:v>0.90010089304608099</c:v>
                </c:pt>
                <c:pt idx="2123">
                  <c:v>0.90006345329755999</c:v>
                </c:pt>
                <c:pt idx="2124">
                  <c:v>0.90004769802534401</c:v>
                </c:pt>
                <c:pt idx="2125">
                  <c:v>0.90003538017473494</c:v>
                </c:pt>
                <c:pt idx="2126">
                  <c:v>0.90002502500000003</c:v>
                </c:pt>
                <c:pt idx="2127">
                  <c:v>0.90001597743352502</c:v>
                </c:pt>
                <c:pt idx="2128">
                  <c:v>0.89997498791184105</c:v>
                </c:pt>
                <c:pt idx="2129">
                  <c:v>0.89996506538065002</c:v>
                </c:pt>
                <c:pt idx="2130">
                  <c:v>0.89995564499559499</c:v>
                </c:pt>
                <c:pt idx="2131">
                  <c:v>0.89990402382617396</c:v>
                </c:pt>
                <c:pt idx="2132">
                  <c:v>0.89986310392520796</c:v>
                </c:pt>
                <c:pt idx="2133">
                  <c:v>0.89985054463889602</c:v>
                </c:pt>
                <c:pt idx="2134">
                  <c:v>0.89984137115211904</c:v>
                </c:pt>
                <c:pt idx="2135">
                  <c:v>0.899824603641598</c:v>
                </c:pt>
                <c:pt idx="2136">
                  <c:v>0.89980467954987098</c:v>
                </c:pt>
                <c:pt idx="2137">
                  <c:v>0.89979543285077901</c:v>
                </c:pt>
                <c:pt idx="2138">
                  <c:v>0.899785190495061</c:v>
                </c:pt>
                <c:pt idx="2139">
                  <c:v>0.89975542637656403</c:v>
                </c:pt>
                <c:pt idx="2140">
                  <c:v>0.89973587788639597</c:v>
                </c:pt>
                <c:pt idx="2141">
                  <c:v>0.89971450083016302</c:v>
                </c:pt>
                <c:pt idx="2142">
                  <c:v>0.89969513051907202</c:v>
                </c:pt>
                <c:pt idx="2143">
                  <c:v>0.89967356107101903</c:v>
                </c:pt>
                <c:pt idx="2144">
                  <c:v>0.89965466384456605</c:v>
                </c:pt>
                <c:pt idx="2145">
                  <c:v>0.89962708299314298</c:v>
                </c:pt>
                <c:pt idx="2146">
                  <c:v>0.89961764708938396</c:v>
                </c:pt>
                <c:pt idx="2147">
                  <c:v>0.89960456007641898</c:v>
                </c:pt>
                <c:pt idx="2148">
                  <c:v>0.89958357381134701</c:v>
                </c:pt>
                <c:pt idx="2149">
                  <c:v>0.89956725156552297</c:v>
                </c:pt>
                <c:pt idx="2150">
                  <c:v>0.89955747626470495</c:v>
                </c:pt>
                <c:pt idx="2151">
                  <c:v>0.89954289899999995</c:v>
                </c:pt>
                <c:pt idx="2152">
                  <c:v>0.89951060102545199</c:v>
                </c:pt>
                <c:pt idx="2153">
                  <c:v>0.89948788128805501</c:v>
                </c:pt>
                <c:pt idx="2154">
                  <c:v>0.89947846966408296</c:v>
                </c:pt>
                <c:pt idx="2155">
                  <c:v>0.89944412151988395</c:v>
                </c:pt>
                <c:pt idx="2156">
                  <c:v>0.89942316499999997</c:v>
                </c:pt>
                <c:pt idx="2157">
                  <c:v>0.89938900450897996</c:v>
                </c:pt>
                <c:pt idx="2158">
                  <c:v>0.89937548215512297</c:v>
                </c:pt>
                <c:pt idx="2159">
                  <c:v>0.89935349069639403</c:v>
                </c:pt>
                <c:pt idx="2160">
                  <c:v>0.89933704013260396</c:v>
                </c:pt>
                <c:pt idx="2161">
                  <c:v>0.899307949</c:v>
                </c:pt>
                <c:pt idx="2162">
                  <c:v>0.89928931440826598</c:v>
                </c:pt>
                <c:pt idx="2163">
                  <c:v>0.89927380339183605</c:v>
                </c:pt>
                <c:pt idx="2164">
                  <c:v>0.89925279854888696</c:v>
                </c:pt>
                <c:pt idx="2165">
                  <c:v>0.89921886441365495</c:v>
                </c:pt>
                <c:pt idx="2166">
                  <c:v>0.89920936405854501</c:v>
                </c:pt>
                <c:pt idx="2167">
                  <c:v>0.89918662984680697</c:v>
                </c:pt>
                <c:pt idx="2168">
                  <c:v>0.89917734781820602</c:v>
                </c:pt>
                <c:pt idx="2169">
                  <c:v>0.89916832420256299</c:v>
                </c:pt>
                <c:pt idx="2170">
                  <c:v>0.89915935080025999</c:v>
                </c:pt>
                <c:pt idx="2171">
                  <c:v>0.89913955467512496</c:v>
                </c:pt>
                <c:pt idx="2172">
                  <c:v>0.89913035100000005</c:v>
                </c:pt>
                <c:pt idx="2173">
                  <c:v>0.89910749198999995</c:v>
                </c:pt>
                <c:pt idx="2174">
                  <c:v>0.89909822177008003</c:v>
                </c:pt>
                <c:pt idx="2175">
                  <c:v>0.89908400206395001</c:v>
                </c:pt>
                <c:pt idx="2176">
                  <c:v>0.89905542368302205</c:v>
                </c:pt>
                <c:pt idx="2177">
                  <c:v>0.89903660031240495</c:v>
                </c:pt>
                <c:pt idx="2178">
                  <c:v>0.89902432638583796</c:v>
                </c:pt>
                <c:pt idx="2179">
                  <c:v>0.89899509895904595</c:v>
                </c:pt>
                <c:pt idx="2180">
                  <c:v>0.898985687403554</c:v>
                </c:pt>
                <c:pt idx="2181">
                  <c:v>0.89895951818030295</c:v>
                </c:pt>
                <c:pt idx="2182">
                  <c:v>0.898944878</c:v>
                </c:pt>
                <c:pt idx="2183">
                  <c:v>0.89892865358834895</c:v>
                </c:pt>
                <c:pt idx="2184">
                  <c:v>0.898919502252151</c:v>
                </c:pt>
                <c:pt idx="2185">
                  <c:v>0.89888071562336203</c:v>
                </c:pt>
                <c:pt idx="2186">
                  <c:v>0.89886786100000005</c:v>
                </c:pt>
                <c:pt idx="2187">
                  <c:v>0.89885827266861895</c:v>
                </c:pt>
                <c:pt idx="2188">
                  <c:v>0.89882233746680695</c:v>
                </c:pt>
                <c:pt idx="2189">
                  <c:v>0.89878771922558598</c:v>
                </c:pt>
                <c:pt idx="2190">
                  <c:v>0.89877809974032796</c:v>
                </c:pt>
                <c:pt idx="2191">
                  <c:v>0.89875623652372505</c:v>
                </c:pt>
                <c:pt idx="2192">
                  <c:v>0.89874696220540795</c:v>
                </c:pt>
                <c:pt idx="2193">
                  <c:v>0.89872438602869897</c:v>
                </c:pt>
                <c:pt idx="2194">
                  <c:v>0.89871513441262696</c:v>
                </c:pt>
                <c:pt idx="2195">
                  <c:v>0.89869481081464697</c:v>
                </c:pt>
                <c:pt idx="2196">
                  <c:v>0.89868507999440805</c:v>
                </c:pt>
                <c:pt idx="2197">
                  <c:v>0.89866538971213605</c:v>
                </c:pt>
                <c:pt idx="2198">
                  <c:v>0.89865619457494905</c:v>
                </c:pt>
                <c:pt idx="2199">
                  <c:v>0.89863498481299997</c:v>
                </c:pt>
                <c:pt idx="2200">
                  <c:v>0.89862198479535305</c:v>
                </c:pt>
                <c:pt idx="2201">
                  <c:v>0.89860571463918204</c:v>
                </c:pt>
                <c:pt idx="2202">
                  <c:v>0.89859316878488904</c:v>
                </c:pt>
                <c:pt idx="2203">
                  <c:v>0.89857859208567503</c:v>
                </c:pt>
                <c:pt idx="2204">
                  <c:v>0.89856948302685102</c:v>
                </c:pt>
                <c:pt idx="2205">
                  <c:v>0.89854463483644198</c:v>
                </c:pt>
                <c:pt idx="2206">
                  <c:v>0.89852498538265502</c:v>
                </c:pt>
                <c:pt idx="2207">
                  <c:v>0.898513214494704</c:v>
                </c:pt>
                <c:pt idx="2208">
                  <c:v>0.89849434085651902</c:v>
                </c:pt>
                <c:pt idx="2209">
                  <c:v>0.898474836</c:v>
                </c:pt>
                <c:pt idx="2210">
                  <c:v>0.89846317289344302</c:v>
                </c:pt>
                <c:pt idx="2211">
                  <c:v>0.89844519673331602</c:v>
                </c:pt>
                <c:pt idx="2212">
                  <c:v>0.89842725566417703</c:v>
                </c:pt>
                <c:pt idx="2213">
                  <c:v>0.89841806984448702</c:v>
                </c:pt>
                <c:pt idx="2214">
                  <c:v>0.89840845736490904</c:v>
                </c:pt>
                <c:pt idx="2215">
                  <c:v>0.89839947645242302</c:v>
                </c:pt>
                <c:pt idx="2216">
                  <c:v>0.89838718082925695</c:v>
                </c:pt>
                <c:pt idx="2217">
                  <c:v>0.898374066657607</c:v>
                </c:pt>
                <c:pt idx="2218">
                  <c:v>0.89835173396545598</c:v>
                </c:pt>
                <c:pt idx="2219">
                  <c:v>0.89832997489575095</c:v>
                </c:pt>
                <c:pt idx="2220">
                  <c:v>0.89830098380067003</c:v>
                </c:pt>
                <c:pt idx="2221">
                  <c:v>0.89829158268479903</c:v>
                </c:pt>
                <c:pt idx="2222">
                  <c:v>0.89828253635516098</c:v>
                </c:pt>
                <c:pt idx="2223">
                  <c:v>0.89824332709001298</c:v>
                </c:pt>
                <c:pt idx="2224">
                  <c:v>0.89822177199999997</c:v>
                </c:pt>
                <c:pt idx="2225">
                  <c:v>0.89819821583804904</c:v>
                </c:pt>
                <c:pt idx="2226">
                  <c:v>0.89818872999999999</c:v>
                </c:pt>
                <c:pt idx="2227">
                  <c:v>0.89817876494626203</c:v>
                </c:pt>
                <c:pt idx="2228">
                  <c:v>0.89816976978380403</c:v>
                </c:pt>
                <c:pt idx="2229">
                  <c:v>0.898159326590661</c:v>
                </c:pt>
                <c:pt idx="2230">
                  <c:v>0.898150334568937</c:v>
                </c:pt>
                <c:pt idx="2231">
                  <c:v>0.89814136779410103</c:v>
                </c:pt>
                <c:pt idx="2232">
                  <c:v>0.89813043107357005</c:v>
                </c:pt>
                <c:pt idx="2233">
                  <c:v>0.89810766872908698</c:v>
                </c:pt>
                <c:pt idx="2234">
                  <c:v>0.89809595352886495</c:v>
                </c:pt>
                <c:pt idx="2235">
                  <c:v>0.89807613384359297</c:v>
                </c:pt>
                <c:pt idx="2236">
                  <c:v>0.89806475650126705</c:v>
                </c:pt>
                <c:pt idx="2237">
                  <c:v>0.89805312277995297</c:v>
                </c:pt>
                <c:pt idx="2238">
                  <c:v>0.89802101000000001</c:v>
                </c:pt>
                <c:pt idx="2239">
                  <c:v>0.89801151284638303</c:v>
                </c:pt>
                <c:pt idx="2240">
                  <c:v>0.89800244884501901</c:v>
                </c:pt>
                <c:pt idx="2241">
                  <c:v>0.89798707258145405</c:v>
                </c:pt>
                <c:pt idx="2242">
                  <c:v>0.89797796272312203</c:v>
                </c:pt>
                <c:pt idx="2243">
                  <c:v>0.897947961024118</c:v>
                </c:pt>
                <c:pt idx="2244">
                  <c:v>0.89793359261318495</c:v>
                </c:pt>
                <c:pt idx="2245">
                  <c:v>0.89792442722223198</c:v>
                </c:pt>
                <c:pt idx="2246">
                  <c:v>0.89791542644008604</c:v>
                </c:pt>
                <c:pt idx="2247">
                  <c:v>0.89788146889228604</c:v>
                </c:pt>
                <c:pt idx="2248">
                  <c:v>0.89784120654023303</c:v>
                </c:pt>
                <c:pt idx="2249">
                  <c:v>0.89779799854910503</c:v>
                </c:pt>
                <c:pt idx="2250">
                  <c:v>0.89778363075517797</c:v>
                </c:pt>
                <c:pt idx="2251">
                  <c:v>0.89777120615981798</c:v>
                </c:pt>
                <c:pt idx="2252">
                  <c:v>0.89775787685632802</c:v>
                </c:pt>
                <c:pt idx="2253">
                  <c:v>0.89774879293870502</c:v>
                </c:pt>
                <c:pt idx="2254">
                  <c:v>0.89773980815392096</c:v>
                </c:pt>
                <c:pt idx="2255">
                  <c:v>0.897718466345514</c:v>
                </c:pt>
                <c:pt idx="2256">
                  <c:v>0.89770796200000003</c:v>
                </c:pt>
                <c:pt idx="2257">
                  <c:v>0.89769312185336303</c:v>
                </c:pt>
                <c:pt idx="2258">
                  <c:v>0.89767403603875096</c:v>
                </c:pt>
                <c:pt idx="2259">
                  <c:v>0.89766485402635798</c:v>
                </c:pt>
                <c:pt idx="2260">
                  <c:v>0.89764755055955903</c:v>
                </c:pt>
                <c:pt idx="2261">
                  <c:v>0.89763814632307903</c:v>
                </c:pt>
                <c:pt idx="2262">
                  <c:v>0.89757028660857896</c:v>
                </c:pt>
                <c:pt idx="2263">
                  <c:v>0.89755257687829304</c:v>
                </c:pt>
                <c:pt idx="2264">
                  <c:v>0.89754326648825999</c:v>
                </c:pt>
                <c:pt idx="2265">
                  <c:v>0.89751903372363995</c:v>
                </c:pt>
                <c:pt idx="2266">
                  <c:v>0.89750684400000003</c:v>
                </c:pt>
                <c:pt idx="2267">
                  <c:v>0.89749774864012599</c:v>
                </c:pt>
                <c:pt idx="2268">
                  <c:v>0.89747363025444105</c:v>
                </c:pt>
                <c:pt idx="2269">
                  <c:v>0.89746433584967</c:v>
                </c:pt>
                <c:pt idx="2270">
                  <c:v>0.89745531025523695</c:v>
                </c:pt>
                <c:pt idx="2271">
                  <c:v>0.89744633706242305</c:v>
                </c:pt>
                <c:pt idx="2272">
                  <c:v>0.89743737426067804</c:v>
                </c:pt>
                <c:pt idx="2273">
                  <c:v>0.89741213052891899</c:v>
                </c:pt>
                <c:pt idx="2274">
                  <c:v>0.89740278986474098</c:v>
                </c:pt>
                <c:pt idx="2275">
                  <c:v>0.89736537026989205</c:v>
                </c:pt>
                <c:pt idx="2276">
                  <c:v>0.89735583033993704</c:v>
                </c:pt>
                <c:pt idx="2277">
                  <c:v>0.89733116933182799</c:v>
                </c:pt>
                <c:pt idx="2278">
                  <c:v>0.89731633692615698</c:v>
                </c:pt>
                <c:pt idx="2279">
                  <c:v>0.89729977946881001</c:v>
                </c:pt>
                <c:pt idx="2280">
                  <c:v>0.89729029400028304</c:v>
                </c:pt>
                <c:pt idx="2281">
                  <c:v>0.89723208029622503</c:v>
                </c:pt>
                <c:pt idx="2282">
                  <c:v>0.89722206199999999</c:v>
                </c:pt>
                <c:pt idx="2283">
                  <c:v>0.897212565639253</c:v>
                </c:pt>
                <c:pt idx="2284">
                  <c:v>0.89718574082715796</c:v>
                </c:pt>
                <c:pt idx="2285">
                  <c:v>0.89715632074362806</c:v>
                </c:pt>
                <c:pt idx="2286">
                  <c:v>0.89712778005691296</c:v>
                </c:pt>
                <c:pt idx="2287">
                  <c:v>0.897105993253412</c:v>
                </c:pt>
                <c:pt idx="2288">
                  <c:v>0.89709067448745605</c:v>
                </c:pt>
                <c:pt idx="2289">
                  <c:v>0.89696145699999996</c:v>
                </c:pt>
                <c:pt idx="2290">
                  <c:v>0.89693937699571402</c:v>
                </c:pt>
                <c:pt idx="2291">
                  <c:v>0.896929784558407</c:v>
                </c:pt>
                <c:pt idx="2292">
                  <c:v>0.89690221731290398</c:v>
                </c:pt>
                <c:pt idx="2293">
                  <c:v>0.89687155500000004</c:v>
                </c:pt>
                <c:pt idx="2294">
                  <c:v>0.89686133811699598</c:v>
                </c:pt>
                <c:pt idx="2295">
                  <c:v>0.89681626043612594</c:v>
                </c:pt>
                <c:pt idx="2296">
                  <c:v>0.89680658199999996</c:v>
                </c:pt>
                <c:pt idx="2297">
                  <c:v>0.89677091876071002</c:v>
                </c:pt>
                <c:pt idx="2298">
                  <c:v>0.89676145799999996</c:v>
                </c:pt>
                <c:pt idx="2299">
                  <c:v>0.896748694892472</c:v>
                </c:pt>
                <c:pt idx="2300">
                  <c:v>0.89673870269367795</c:v>
                </c:pt>
                <c:pt idx="2301">
                  <c:v>0.89672970495041104</c:v>
                </c:pt>
                <c:pt idx="2302">
                  <c:v>0.89671695619221103</c:v>
                </c:pt>
                <c:pt idx="2303">
                  <c:v>0.89670483871249995</c:v>
                </c:pt>
                <c:pt idx="2304">
                  <c:v>0.89669579567227298</c:v>
                </c:pt>
                <c:pt idx="2305">
                  <c:v>0.89666619469733699</c:v>
                </c:pt>
                <c:pt idx="2306">
                  <c:v>0.89664995308538598</c:v>
                </c:pt>
                <c:pt idx="2307">
                  <c:v>0.89661910989824001</c:v>
                </c:pt>
                <c:pt idx="2308">
                  <c:v>0.89660408082800602</c:v>
                </c:pt>
                <c:pt idx="2309">
                  <c:v>0.89653817933310698</c:v>
                </c:pt>
                <c:pt idx="2310">
                  <c:v>0.89650519471007795</c:v>
                </c:pt>
                <c:pt idx="2311">
                  <c:v>0.89646064974841899</c:v>
                </c:pt>
                <c:pt idx="2312">
                  <c:v>0.89640397208858202</c:v>
                </c:pt>
                <c:pt idx="2313">
                  <c:v>0.89638881529954395</c:v>
                </c:pt>
                <c:pt idx="2314">
                  <c:v>0.896360735027248</c:v>
                </c:pt>
                <c:pt idx="2315">
                  <c:v>0.89635077897936799</c:v>
                </c:pt>
                <c:pt idx="2316">
                  <c:v>0.89629481357426699</c:v>
                </c:pt>
                <c:pt idx="2317">
                  <c:v>0.89628495150397203</c:v>
                </c:pt>
                <c:pt idx="2318">
                  <c:v>0.89625335930006</c:v>
                </c:pt>
                <c:pt idx="2319">
                  <c:v>0.89620953551937899</c:v>
                </c:pt>
                <c:pt idx="2320">
                  <c:v>0.89619671099227505</c:v>
                </c:pt>
                <c:pt idx="2321">
                  <c:v>0.89618158436629902</c:v>
                </c:pt>
                <c:pt idx="2322">
                  <c:v>0.89617246078831503</c:v>
                </c:pt>
                <c:pt idx="2323">
                  <c:v>0.89615354861132002</c:v>
                </c:pt>
                <c:pt idx="2324">
                  <c:v>0.89613991601911203</c:v>
                </c:pt>
                <c:pt idx="2325">
                  <c:v>0.896109313174005</c:v>
                </c:pt>
                <c:pt idx="2326">
                  <c:v>0.89607155377019698</c:v>
                </c:pt>
                <c:pt idx="2327">
                  <c:v>0.89605236600000004</c:v>
                </c:pt>
                <c:pt idx="2328">
                  <c:v>0.89604135224154302</c:v>
                </c:pt>
                <c:pt idx="2329">
                  <c:v>0.89601147290808703</c:v>
                </c:pt>
                <c:pt idx="2330">
                  <c:v>0.89600204247334103</c:v>
                </c:pt>
                <c:pt idx="2331">
                  <c:v>0.89598849921547796</c:v>
                </c:pt>
                <c:pt idx="2332">
                  <c:v>0.89597252591336296</c:v>
                </c:pt>
                <c:pt idx="2333">
                  <c:v>0.89596339199999997</c:v>
                </c:pt>
                <c:pt idx="2334">
                  <c:v>0.89594461100910905</c:v>
                </c:pt>
                <c:pt idx="2335">
                  <c:v>0.89589969994664498</c:v>
                </c:pt>
                <c:pt idx="2336">
                  <c:v>0.89587294907449699</c:v>
                </c:pt>
                <c:pt idx="2337">
                  <c:v>0.89585703500000002</c:v>
                </c:pt>
                <c:pt idx="2338">
                  <c:v>0.89584784257594396</c:v>
                </c:pt>
                <c:pt idx="2339">
                  <c:v>0.89581295822003104</c:v>
                </c:pt>
                <c:pt idx="2340">
                  <c:v>0.89580339996680203</c:v>
                </c:pt>
                <c:pt idx="2341">
                  <c:v>0.89577943936604798</c:v>
                </c:pt>
                <c:pt idx="2342">
                  <c:v>0.895770164190412</c:v>
                </c:pt>
                <c:pt idx="2343">
                  <c:v>0.89574247299999998</c:v>
                </c:pt>
                <c:pt idx="2344">
                  <c:v>0.89573308522869</c:v>
                </c:pt>
                <c:pt idx="2345">
                  <c:v>0.89568963000000001</c:v>
                </c:pt>
                <c:pt idx="2346">
                  <c:v>0.89566311458247905</c:v>
                </c:pt>
                <c:pt idx="2347">
                  <c:v>0.89564033855679404</c:v>
                </c:pt>
                <c:pt idx="2348">
                  <c:v>0.89562462335431703</c:v>
                </c:pt>
                <c:pt idx="2349">
                  <c:v>0.89558572906112699</c:v>
                </c:pt>
                <c:pt idx="2350">
                  <c:v>0.89556792593734103</c:v>
                </c:pt>
                <c:pt idx="2351">
                  <c:v>0.89555644057898198</c:v>
                </c:pt>
                <c:pt idx="2352">
                  <c:v>0.89554219341619301</c:v>
                </c:pt>
                <c:pt idx="2353">
                  <c:v>0.89551344600000005</c:v>
                </c:pt>
                <c:pt idx="2354">
                  <c:v>0.89549958900000004</c:v>
                </c:pt>
                <c:pt idx="2355">
                  <c:v>0.89547462353512997</c:v>
                </c:pt>
                <c:pt idx="2356">
                  <c:v>0.895436117397857</c:v>
                </c:pt>
                <c:pt idx="2357">
                  <c:v>0.89536426607293396</c:v>
                </c:pt>
                <c:pt idx="2358">
                  <c:v>0.89532263558659897</c:v>
                </c:pt>
                <c:pt idx="2359">
                  <c:v>0.89527114005088004</c:v>
                </c:pt>
                <c:pt idx="2360">
                  <c:v>0.89526112553174597</c:v>
                </c:pt>
                <c:pt idx="2361">
                  <c:v>0.89523375935338401</c:v>
                </c:pt>
                <c:pt idx="2362">
                  <c:v>0.89522098134829298</c:v>
                </c:pt>
                <c:pt idx="2363">
                  <c:v>0.89519868330679198</c:v>
                </c:pt>
                <c:pt idx="2364">
                  <c:v>0.89518386649851001</c:v>
                </c:pt>
                <c:pt idx="2365">
                  <c:v>0.89516887099999998</c:v>
                </c:pt>
                <c:pt idx="2366">
                  <c:v>0.89515514653319395</c:v>
                </c:pt>
                <c:pt idx="2367">
                  <c:v>0.89510845299999997</c:v>
                </c:pt>
                <c:pt idx="2368">
                  <c:v>0.89506200000000002</c:v>
                </c:pt>
                <c:pt idx="2369">
                  <c:v>0.89503691209050895</c:v>
                </c:pt>
                <c:pt idx="2370">
                  <c:v>0.89502648302436705</c:v>
                </c:pt>
                <c:pt idx="2371">
                  <c:v>0.89500496873728097</c:v>
                </c:pt>
                <c:pt idx="2372">
                  <c:v>0.89499571227386698</c:v>
                </c:pt>
                <c:pt idx="2373">
                  <c:v>0.89495080199999999</c:v>
                </c:pt>
                <c:pt idx="2374">
                  <c:v>0.89493209574758803</c:v>
                </c:pt>
                <c:pt idx="2375">
                  <c:v>0.89492280899999999</c:v>
                </c:pt>
                <c:pt idx="2376">
                  <c:v>0.89490906890201505</c:v>
                </c:pt>
                <c:pt idx="2377">
                  <c:v>0.89487716585140498</c:v>
                </c:pt>
                <c:pt idx="2378">
                  <c:v>0.89486439861264599</c:v>
                </c:pt>
                <c:pt idx="2379">
                  <c:v>0.89481250479332697</c:v>
                </c:pt>
                <c:pt idx="2380">
                  <c:v>0.89480263118113301</c:v>
                </c:pt>
                <c:pt idx="2381">
                  <c:v>0.89477778498065197</c:v>
                </c:pt>
                <c:pt idx="2382">
                  <c:v>0.89476744849858103</c:v>
                </c:pt>
                <c:pt idx="2383">
                  <c:v>0.89470535977927601</c:v>
                </c:pt>
                <c:pt idx="2384">
                  <c:v>0.89465367456355005</c:v>
                </c:pt>
                <c:pt idx="2385">
                  <c:v>0.89463553621979197</c:v>
                </c:pt>
                <c:pt idx="2386">
                  <c:v>0.89462540132273805</c:v>
                </c:pt>
                <c:pt idx="2387">
                  <c:v>0.89460843568050796</c:v>
                </c:pt>
                <c:pt idx="2388">
                  <c:v>0.89459545304496002</c:v>
                </c:pt>
                <c:pt idx="2389">
                  <c:v>0.89457157694491296</c:v>
                </c:pt>
                <c:pt idx="2390">
                  <c:v>0.89455192165147901</c:v>
                </c:pt>
                <c:pt idx="2391">
                  <c:v>0.894516809321243</c:v>
                </c:pt>
                <c:pt idx="2392">
                  <c:v>0.89450007667379305</c:v>
                </c:pt>
                <c:pt idx="2393">
                  <c:v>0.89449050200000002</c:v>
                </c:pt>
                <c:pt idx="2394">
                  <c:v>0.89447917468203098</c:v>
                </c:pt>
                <c:pt idx="2395">
                  <c:v>0.89443045696059897</c:v>
                </c:pt>
                <c:pt idx="2396">
                  <c:v>0.89440299782702204</c:v>
                </c:pt>
                <c:pt idx="2397">
                  <c:v>0.89436523395533396</c:v>
                </c:pt>
                <c:pt idx="2398">
                  <c:v>0.89435556086206902</c:v>
                </c:pt>
                <c:pt idx="2399">
                  <c:v>0.89434646468743295</c:v>
                </c:pt>
                <c:pt idx="2400">
                  <c:v>0.89432895196092699</c:v>
                </c:pt>
                <c:pt idx="2401">
                  <c:v>0.894303781195396</c:v>
                </c:pt>
                <c:pt idx="2402">
                  <c:v>0.89427814345048495</c:v>
                </c:pt>
                <c:pt idx="2403">
                  <c:v>0.89424801997067904</c:v>
                </c:pt>
                <c:pt idx="2404">
                  <c:v>0.89418918281912096</c:v>
                </c:pt>
                <c:pt idx="2405">
                  <c:v>0.89417417845096903</c:v>
                </c:pt>
                <c:pt idx="2406">
                  <c:v>0.89415633431072405</c:v>
                </c:pt>
                <c:pt idx="2407">
                  <c:v>0.89411109553442403</c:v>
                </c:pt>
                <c:pt idx="2408">
                  <c:v>0.89403115433751001</c:v>
                </c:pt>
                <c:pt idx="2409">
                  <c:v>0.89399524266224195</c:v>
                </c:pt>
                <c:pt idx="2410">
                  <c:v>0.89397355158577096</c:v>
                </c:pt>
                <c:pt idx="2411">
                  <c:v>0.89396420655070796</c:v>
                </c:pt>
                <c:pt idx="2412">
                  <c:v>0.89394206873095705</c:v>
                </c:pt>
                <c:pt idx="2413">
                  <c:v>0.89393280554651899</c:v>
                </c:pt>
                <c:pt idx="2414">
                  <c:v>0.893922462578427</c:v>
                </c:pt>
                <c:pt idx="2415">
                  <c:v>0.893892957833477</c:v>
                </c:pt>
                <c:pt idx="2416">
                  <c:v>0.89386158361813595</c:v>
                </c:pt>
                <c:pt idx="2417">
                  <c:v>0.89385208497084601</c:v>
                </c:pt>
                <c:pt idx="2418">
                  <c:v>0.89383214099999997</c:v>
                </c:pt>
                <c:pt idx="2419">
                  <c:v>0.89379616023820896</c:v>
                </c:pt>
                <c:pt idx="2420">
                  <c:v>0.89375481639577403</c:v>
                </c:pt>
                <c:pt idx="2421">
                  <c:v>0.89372914999999997</c:v>
                </c:pt>
                <c:pt idx="2422">
                  <c:v>0.89369168015018996</c:v>
                </c:pt>
                <c:pt idx="2423">
                  <c:v>0.89368155299999996</c:v>
                </c:pt>
                <c:pt idx="2424">
                  <c:v>0.89364750599999998</c:v>
                </c:pt>
                <c:pt idx="2425">
                  <c:v>0.89357593389650902</c:v>
                </c:pt>
                <c:pt idx="2426">
                  <c:v>0.89354216694918098</c:v>
                </c:pt>
                <c:pt idx="2427">
                  <c:v>0.89353159656110903</c:v>
                </c:pt>
                <c:pt idx="2428">
                  <c:v>0.89346153845231602</c:v>
                </c:pt>
                <c:pt idx="2429">
                  <c:v>0.89343567945290403</c:v>
                </c:pt>
                <c:pt idx="2430">
                  <c:v>0.89339245986932203</c:v>
                </c:pt>
                <c:pt idx="2431">
                  <c:v>0.89336640625671904</c:v>
                </c:pt>
                <c:pt idx="2432">
                  <c:v>0.89331996447631901</c:v>
                </c:pt>
                <c:pt idx="2433">
                  <c:v>0.89327873606391694</c:v>
                </c:pt>
                <c:pt idx="2434">
                  <c:v>0.89326013785316805</c:v>
                </c:pt>
                <c:pt idx="2435">
                  <c:v>0.89324535366046398</c:v>
                </c:pt>
                <c:pt idx="2436">
                  <c:v>0.89320642281167295</c:v>
                </c:pt>
                <c:pt idx="2437">
                  <c:v>0.89318527705833595</c:v>
                </c:pt>
                <c:pt idx="2438">
                  <c:v>0.89315449363379096</c:v>
                </c:pt>
                <c:pt idx="2439">
                  <c:v>0.89312857195257001</c:v>
                </c:pt>
                <c:pt idx="2440">
                  <c:v>0.89311710638152597</c:v>
                </c:pt>
                <c:pt idx="2441">
                  <c:v>0.89307889399999996</c:v>
                </c:pt>
                <c:pt idx="2442">
                  <c:v>0.89304232109449799</c:v>
                </c:pt>
                <c:pt idx="2443">
                  <c:v>0.89298736867351003</c:v>
                </c:pt>
                <c:pt idx="2444">
                  <c:v>0.89296082755512896</c:v>
                </c:pt>
                <c:pt idx="2445">
                  <c:v>0.89293131457110697</c:v>
                </c:pt>
                <c:pt idx="2446">
                  <c:v>0.892921639222788</c:v>
                </c:pt>
                <c:pt idx="2447">
                  <c:v>0.89289501636448099</c:v>
                </c:pt>
                <c:pt idx="2448">
                  <c:v>0.89286401139066196</c:v>
                </c:pt>
                <c:pt idx="2449">
                  <c:v>0.89283304658904905</c:v>
                </c:pt>
                <c:pt idx="2450">
                  <c:v>0.89282148618207502</c:v>
                </c:pt>
                <c:pt idx="2451">
                  <c:v>0.89279753847528098</c:v>
                </c:pt>
                <c:pt idx="2452">
                  <c:v>0.89274413799858598</c:v>
                </c:pt>
                <c:pt idx="2453">
                  <c:v>0.89270530547963201</c:v>
                </c:pt>
                <c:pt idx="2454">
                  <c:v>0.89261331650170095</c:v>
                </c:pt>
                <c:pt idx="2455">
                  <c:v>0.89258507726811698</c:v>
                </c:pt>
                <c:pt idx="2456">
                  <c:v>0.89256317882396097</c:v>
                </c:pt>
                <c:pt idx="2457">
                  <c:v>0.89255382522962201</c:v>
                </c:pt>
                <c:pt idx="2458">
                  <c:v>0.89252513300597103</c:v>
                </c:pt>
                <c:pt idx="2459">
                  <c:v>0.89250335216017695</c:v>
                </c:pt>
                <c:pt idx="2460">
                  <c:v>0.89245766302278096</c:v>
                </c:pt>
                <c:pt idx="2461">
                  <c:v>0.89244765599999998</c:v>
                </c:pt>
                <c:pt idx="2462">
                  <c:v>0.89240771011835895</c:v>
                </c:pt>
                <c:pt idx="2463">
                  <c:v>0.89231348735364802</c:v>
                </c:pt>
                <c:pt idx="2464">
                  <c:v>0.89228806126959503</c:v>
                </c:pt>
                <c:pt idx="2465">
                  <c:v>0.892247806855759</c:v>
                </c:pt>
                <c:pt idx="2466">
                  <c:v>0.892233063851401</c:v>
                </c:pt>
                <c:pt idx="2467">
                  <c:v>0.89217932437022296</c:v>
                </c:pt>
                <c:pt idx="2468">
                  <c:v>0.89214054961010802</c:v>
                </c:pt>
                <c:pt idx="2469">
                  <c:v>0.892099859</c:v>
                </c:pt>
                <c:pt idx="2470">
                  <c:v>0.89208826687151799</c:v>
                </c:pt>
                <c:pt idx="2471">
                  <c:v>0.89205764847054303</c:v>
                </c:pt>
                <c:pt idx="2472">
                  <c:v>0.89204771278151296</c:v>
                </c:pt>
                <c:pt idx="2473">
                  <c:v>0.89202904088243695</c:v>
                </c:pt>
                <c:pt idx="2474">
                  <c:v>0.89198670654457002</c:v>
                </c:pt>
                <c:pt idx="2475">
                  <c:v>0.89195451103197998</c:v>
                </c:pt>
                <c:pt idx="2476">
                  <c:v>0.89193179217234697</c:v>
                </c:pt>
                <c:pt idx="2477">
                  <c:v>0.89192244410571198</c:v>
                </c:pt>
                <c:pt idx="2478">
                  <c:v>0.89190329396698498</c:v>
                </c:pt>
                <c:pt idx="2479">
                  <c:v>0.89185057830890402</c:v>
                </c:pt>
                <c:pt idx="2480">
                  <c:v>0.89177865772312204</c:v>
                </c:pt>
                <c:pt idx="2481">
                  <c:v>0.89173948441387196</c:v>
                </c:pt>
                <c:pt idx="2482">
                  <c:v>0.89171899553713696</c:v>
                </c:pt>
                <c:pt idx="2483">
                  <c:v>0.89167952500000003</c:v>
                </c:pt>
                <c:pt idx="2484">
                  <c:v>0.89164198334186795</c:v>
                </c:pt>
                <c:pt idx="2485">
                  <c:v>0.89160446546368299</c:v>
                </c:pt>
                <c:pt idx="2486">
                  <c:v>0.89157211636536304</c:v>
                </c:pt>
                <c:pt idx="2487">
                  <c:v>0.89153723717439504</c:v>
                </c:pt>
                <c:pt idx="2488">
                  <c:v>0.89150666043428894</c:v>
                </c:pt>
                <c:pt idx="2489">
                  <c:v>0.89147980066942101</c:v>
                </c:pt>
                <c:pt idx="2490">
                  <c:v>0.89146345390376702</c:v>
                </c:pt>
                <c:pt idx="2491">
                  <c:v>0.89142795109826201</c:v>
                </c:pt>
                <c:pt idx="2492">
                  <c:v>0.89140508918760697</c:v>
                </c:pt>
                <c:pt idx="2493">
                  <c:v>0.89139466946455403</c:v>
                </c:pt>
                <c:pt idx="2494">
                  <c:v>0.89137824196578697</c:v>
                </c:pt>
                <c:pt idx="2495">
                  <c:v>0.89136626529574103</c:v>
                </c:pt>
                <c:pt idx="2496">
                  <c:v>0.891332245179421</c:v>
                </c:pt>
                <c:pt idx="2497">
                  <c:v>0.89132092259301698</c:v>
                </c:pt>
                <c:pt idx="2498">
                  <c:v>0.89129996957293101</c:v>
                </c:pt>
                <c:pt idx="2499">
                  <c:v>0.891273364903023</c:v>
                </c:pt>
                <c:pt idx="2500">
                  <c:v>0.89125103470948497</c:v>
                </c:pt>
                <c:pt idx="2501">
                  <c:v>0.89121306393197197</c:v>
                </c:pt>
                <c:pt idx="2502">
                  <c:v>0.89120342725870105</c:v>
                </c:pt>
                <c:pt idx="2503">
                  <c:v>0.89116610263770202</c:v>
                </c:pt>
                <c:pt idx="2504">
                  <c:v>0.89113235219790699</c:v>
                </c:pt>
                <c:pt idx="2505">
                  <c:v>0.89112276656660405</c:v>
                </c:pt>
                <c:pt idx="2506">
                  <c:v>0.89111368786396306</c:v>
                </c:pt>
                <c:pt idx="2507">
                  <c:v>0.89110452200000001</c:v>
                </c:pt>
                <c:pt idx="2508">
                  <c:v>0.89107477589284001</c:v>
                </c:pt>
                <c:pt idx="2509">
                  <c:v>0.89102877512287204</c:v>
                </c:pt>
                <c:pt idx="2510">
                  <c:v>0.89097376900000003</c:v>
                </c:pt>
                <c:pt idx="2511">
                  <c:v>0.89096246384956901</c:v>
                </c:pt>
                <c:pt idx="2512">
                  <c:v>0.89091073834851198</c:v>
                </c:pt>
                <c:pt idx="2513">
                  <c:v>0.89090089096706504</c:v>
                </c:pt>
                <c:pt idx="2514">
                  <c:v>0.89087911025367905</c:v>
                </c:pt>
                <c:pt idx="2515">
                  <c:v>0.89085174443903004</c:v>
                </c:pt>
                <c:pt idx="2516">
                  <c:v>0.89083712838575602</c:v>
                </c:pt>
                <c:pt idx="2517">
                  <c:v>0.89082761820416301</c:v>
                </c:pt>
                <c:pt idx="2518">
                  <c:v>0.89079367228974404</c:v>
                </c:pt>
                <c:pt idx="2519">
                  <c:v>0.89077757936665602</c:v>
                </c:pt>
                <c:pt idx="2520">
                  <c:v>0.890760259067782</c:v>
                </c:pt>
                <c:pt idx="2521">
                  <c:v>0.89074472560678897</c:v>
                </c:pt>
                <c:pt idx="2522">
                  <c:v>0.89072244574224002</c:v>
                </c:pt>
                <c:pt idx="2523">
                  <c:v>0.89070073746200096</c:v>
                </c:pt>
                <c:pt idx="2524">
                  <c:v>0.89067980020872495</c:v>
                </c:pt>
                <c:pt idx="2525">
                  <c:v>0.89065309656980796</c:v>
                </c:pt>
                <c:pt idx="2526">
                  <c:v>0.89063554642930398</c:v>
                </c:pt>
                <c:pt idx="2527">
                  <c:v>0.89061779950576703</c:v>
                </c:pt>
                <c:pt idx="2528">
                  <c:v>0.89058178782141395</c:v>
                </c:pt>
                <c:pt idx="2529">
                  <c:v>0.89057212212518799</c:v>
                </c:pt>
                <c:pt idx="2530">
                  <c:v>0.89056201952168501</c:v>
                </c:pt>
                <c:pt idx="2531">
                  <c:v>0.89052734128342403</c:v>
                </c:pt>
                <c:pt idx="2532">
                  <c:v>0.890517907</c:v>
                </c:pt>
                <c:pt idx="2533">
                  <c:v>0.89048165820479697</c:v>
                </c:pt>
                <c:pt idx="2534">
                  <c:v>0.89047213536305403</c:v>
                </c:pt>
                <c:pt idx="2535">
                  <c:v>0.89044719876332001</c:v>
                </c:pt>
                <c:pt idx="2536">
                  <c:v>0.89043781650684095</c:v>
                </c:pt>
                <c:pt idx="2537">
                  <c:v>0.89041748895679795</c:v>
                </c:pt>
                <c:pt idx="2538">
                  <c:v>0.89039197000000003</c:v>
                </c:pt>
                <c:pt idx="2539">
                  <c:v>0.89037192960014799</c:v>
                </c:pt>
                <c:pt idx="2540">
                  <c:v>0.890346608640744</c:v>
                </c:pt>
                <c:pt idx="2541">
                  <c:v>0.89033726335597796</c:v>
                </c:pt>
                <c:pt idx="2542">
                  <c:v>0.89032337276678497</c:v>
                </c:pt>
                <c:pt idx="2543">
                  <c:v>0.89030279610010399</c:v>
                </c:pt>
                <c:pt idx="2544">
                  <c:v>0.89029007189680698</c:v>
                </c:pt>
                <c:pt idx="2545">
                  <c:v>0.89026970681083195</c:v>
                </c:pt>
                <c:pt idx="2546">
                  <c:v>0.89025873736549099</c:v>
                </c:pt>
                <c:pt idx="2547">
                  <c:v>0.890243238427748</c:v>
                </c:pt>
                <c:pt idx="2548">
                  <c:v>0.89023413194706003</c:v>
                </c:pt>
                <c:pt idx="2549">
                  <c:v>0.89016223189895205</c:v>
                </c:pt>
                <c:pt idx="2550">
                  <c:v>0.89013108249374695</c:v>
                </c:pt>
                <c:pt idx="2551">
                  <c:v>0.89011423514962096</c:v>
                </c:pt>
                <c:pt idx="2552">
                  <c:v>0.890085983887142</c:v>
                </c:pt>
                <c:pt idx="2553">
                  <c:v>0.89007194764439901</c:v>
                </c:pt>
                <c:pt idx="2554">
                  <c:v>0.89002369937155801</c:v>
                </c:pt>
                <c:pt idx="2555">
                  <c:v>0.89001369717437395</c:v>
                </c:pt>
                <c:pt idx="2556">
                  <c:v>0.88993675633253</c:v>
                </c:pt>
                <c:pt idx="2557">
                  <c:v>0.88991749799999997</c:v>
                </c:pt>
                <c:pt idx="2558">
                  <c:v>0.88989159663162598</c:v>
                </c:pt>
                <c:pt idx="2559">
                  <c:v>0.88985059554019297</c:v>
                </c:pt>
                <c:pt idx="2560">
                  <c:v>0.88981267494546601</c:v>
                </c:pt>
                <c:pt idx="2561">
                  <c:v>0.88977057020018602</c:v>
                </c:pt>
                <c:pt idx="2562">
                  <c:v>0.889760848003605</c:v>
                </c:pt>
                <c:pt idx="2563">
                  <c:v>0.889716624074671</c:v>
                </c:pt>
                <c:pt idx="2564">
                  <c:v>0.88964299551344805</c:v>
                </c:pt>
                <c:pt idx="2565">
                  <c:v>0.88963251700000001</c:v>
                </c:pt>
                <c:pt idx="2566">
                  <c:v>0.88958444222343902</c:v>
                </c:pt>
                <c:pt idx="2567">
                  <c:v>0.88956964800000005</c:v>
                </c:pt>
                <c:pt idx="2568">
                  <c:v>0.88952484213715499</c:v>
                </c:pt>
                <c:pt idx="2569">
                  <c:v>0.88950139311973697</c:v>
                </c:pt>
                <c:pt idx="2570">
                  <c:v>0.88946182196554402</c:v>
                </c:pt>
                <c:pt idx="2571">
                  <c:v>0.88944939535863099</c:v>
                </c:pt>
                <c:pt idx="2572">
                  <c:v>0.88938941457501397</c:v>
                </c:pt>
                <c:pt idx="2573">
                  <c:v>0.88937933745311104</c:v>
                </c:pt>
                <c:pt idx="2574">
                  <c:v>0.88926083946177503</c:v>
                </c:pt>
                <c:pt idx="2575">
                  <c:v>0.88911444811867302</c:v>
                </c:pt>
                <c:pt idx="2576">
                  <c:v>0.88907458165347997</c:v>
                </c:pt>
                <c:pt idx="2577">
                  <c:v>0.88906463732375796</c:v>
                </c:pt>
                <c:pt idx="2578">
                  <c:v>0.88905549353256597</c:v>
                </c:pt>
                <c:pt idx="2579">
                  <c:v>0.88904555364854598</c:v>
                </c:pt>
                <c:pt idx="2580">
                  <c:v>0.88902339500000005</c:v>
                </c:pt>
                <c:pt idx="2581">
                  <c:v>0.88898449159864201</c:v>
                </c:pt>
                <c:pt idx="2582">
                  <c:v>0.88895237458244403</c:v>
                </c:pt>
                <c:pt idx="2583">
                  <c:v>0.88893594792718</c:v>
                </c:pt>
                <c:pt idx="2584">
                  <c:v>0.88892674449833398</c:v>
                </c:pt>
                <c:pt idx="2585">
                  <c:v>0.88888932917422703</c:v>
                </c:pt>
                <c:pt idx="2586">
                  <c:v>0.88887972798868997</c:v>
                </c:pt>
                <c:pt idx="2587">
                  <c:v>0.88885930463276797</c:v>
                </c:pt>
                <c:pt idx="2588">
                  <c:v>0.88884897305632005</c:v>
                </c:pt>
                <c:pt idx="2589">
                  <c:v>0.88883976899441697</c:v>
                </c:pt>
                <c:pt idx="2590">
                  <c:v>0.88882924745854897</c:v>
                </c:pt>
                <c:pt idx="2591">
                  <c:v>0.88881969802455796</c:v>
                </c:pt>
                <c:pt idx="2592">
                  <c:v>0.88881072042969</c:v>
                </c:pt>
                <c:pt idx="2593">
                  <c:v>0.88877235156753498</c:v>
                </c:pt>
                <c:pt idx="2594">
                  <c:v>0.88874006100000003</c:v>
                </c:pt>
                <c:pt idx="2595">
                  <c:v>0.88870654387311498</c:v>
                </c:pt>
                <c:pt idx="2596">
                  <c:v>0.88867233129555301</c:v>
                </c:pt>
                <c:pt idx="2597">
                  <c:v>0.88860695491719399</c:v>
                </c:pt>
                <c:pt idx="2598">
                  <c:v>0.88858686662377195</c:v>
                </c:pt>
                <c:pt idx="2599">
                  <c:v>0.88852809001349597</c:v>
                </c:pt>
                <c:pt idx="2600">
                  <c:v>0.88841355650843801</c:v>
                </c:pt>
                <c:pt idx="2601">
                  <c:v>0.888385400996346</c:v>
                </c:pt>
                <c:pt idx="2602">
                  <c:v>0.88836440103034697</c:v>
                </c:pt>
                <c:pt idx="2603">
                  <c:v>0.88835506522812502</c:v>
                </c:pt>
                <c:pt idx="2604">
                  <c:v>0.88832747999999995</c:v>
                </c:pt>
                <c:pt idx="2605">
                  <c:v>0.88830210542136701</c:v>
                </c:pt>
                <c:pt idx="2606">
                  <c:v>0.88826324748207797</c:v>
                </c:pt>
                <c:pt idx="2607">
                  <c:v>0.88825356200000005</c:v>
                </c:pt>
                <c:pt idx="2608">
                  <c:v>0.88822857009823697</c:v>
                </c:pt>
                <c:pt idx="2609">
                  <c:v>0.88818744099082003</c:v>
                </c:pt>
                <c:pt idx="2610">
                  <c:v>0.88817533260666104</c:v>
                </c:pt>
                <c:pt idx="2611">
                  <c:v>0.88816590836099496</c:v>
                </c:pt>
                <c:pt idx="2612">
                  <c:v>0.888130567734292</c:v>
                </c:pt>
                <c:pt idx="2613">
                  <c:v>0.88812097255046796</c:v>
                </c:pt>
                <c:pt idx="2614">
                  <c:v>0.88806734156664502</c:v>
                </c:pt>
                <c:pt idx="2615">
                  <c:v>0.88803182161843996</c:v>
                </c:pt>
                <c:pt idx="2616">
                  <c:v>0.88800587200000003</c:v>
                </c:pt>
                <c:pt idx="2617">
                  <c:v>0.88797579858758002</c:v>
                </c:pt>
                <c:pt idx="2618">
                  <c:v>0.88796586938847999</c:v>
                </c:pt>
                <c:pt idx="2619">
                  <c:v>0.88790774801821903</c:v>
                </c:pt>
                <c:pt idx="2620">
                  <c:v>0.88785548640088297</c:v>
                </c:pt>
                <c:pt idx="2621">
                  <c:v>0.88782747320120203</c:v>
                </c:pt>
                <c:pt idx="2622">
                  <c:v>0.88778607219510297</c:v>
                </c:pt>
                <c:pt idx="2623">
                  <c:v>0.88775566484497004</c:v>
                </c:pt>
                <c:pt idx="2624">
                  <c:v>0.887740658537153</c:v>
                </c:pt>
                <c:pt idx="2625">
                  <c:v>0.88770124062160605</c:v>
                </c:pt>
                <c:pt idx="2626">
                  <c:v>0.88766599358693299</c:v>
                </c:pt>
                <c:pt idx="2627">
                  <c:v>0.88763298232004495</c:v>
                </c:pt>
                <c:pt idx="2628">
                  <c:v>0.88759437729838797</c:v>
                </c:pt>
                <c:pt idx="2629">
                  <c:v>0.88758000550191296</c:v>
                </c:pt>
                <c:pt idx="2630">
                  <c:v>0.88755417360401401</c:v>
                </c:pt>
                <c:pt idx="2631">
                  <c:v>0.88752223423374499</c:v>
                </c:pt>
                <c:pt idx="2632">
                  <c:v>0.88747978000000005</c:v>
                </c:pt>
                <c:pt idx="2633">
                  <c:v>0.88742536181416098</c:v>
                </c:pt>
                <c:pt idx="2634">
                  <c:v>0.88739218296158395</c:v>
                </c:pt>
                <c:pt idx="2635">
                  <c:v>0.88731913653025696</c:v>
                </c:pt>
                <c:pt idx="2636">
                  <c:v>0.88728541206442801</c:v>
                </c:pt>
                <c:pt idx="2637">
                  <c:v>0.88727579540051404</c:v>
                </c:pt>
                <c:pt idx="2638">
                  <c:v>0.88724182547057096</c:v>
                </c:pt>
                <c:pt idx="2639">
                  <c:v>0.88719925499999996</c:v>
                </c:pt>
                <c:pt idx="2640">
                  <c:v>0.88717515115275902</c:v>
                </c:pt>
                <c:pt idx="2641">
                  <c:v>0.88714430404248001</c:v>
                </c:pt>
                <c:pt idx="2642">
                  <c:v>0.88711745901579597</c:v>
                </c:pt>
                <c:pt idx="2643">
                  <c:v>0.88709241453752297</c:v>
                </c:pt>
                <c:pt idx="2644">
                  <c:v>0.88704807299999999</c:v>
                </c:pt>
                <c:pt idx="2645">
                  <c:v>0.88701307241612704</c:v>
                </c:pt>
                <c:pt idx="2646">
                  <c:v>0.88698899778402696</c:v>
                </c:pt>
                <c:pt idx="2647">
                  <c:v>0.88697958187137904</c:v>
                </c:pt>
                <c:pt idx="2648">
                  <c:v>0.88697031408504701</c:v>
                </c:pt>
                <c:pt idx="2649">
                  <c:v>0.88695230400000002</c:v>
                </c:pt>
                <c:pt idx="2650">
                  <c:v>0.88694311025963501</c:v>
                </c:pt>
                <c:pt idx="2651">
                  <c:v>0.88693410758231395</c:v>
                </c:pt>
                <c:pt idx="2652">
                  <c:v>0.88692514252707899</c:v>
                </c:pt>
                <c:pt idx="2653">
                  <c:v>0.88690715099999995</c:v>
                </c:pt>
                <c:pt idx="2654">
                  <c:v>0.886893110668035</c:v>
                </c:pt>
                <c:pt idx="2655">
                  <c:v>0.88687984200000003</c:v>
                </c:pt>
                <c:pt idx="2656">
                  <c:v>0.88685036476251899</c:v>
                </c:pt>
                <c:pt idx="2657">
                  <c:v>0.88680247068902696</c:v>
                </c:pt>
                <c:pt idx="2658">
                  <c:v>0.88676581919142805</c:v>
                </c:pt>
                <c:pt idx="2659">
                  <c:v>0.88670295799999999</c:v>
                </c:pt>
                <c:pt idx="2660">
                  <c:v>0.886664742976502</c:v>
                </c:pt>
                <c:pt idx="2661">
                  <c:v>0.88664626737519203</c:v>
                </c:pt>
                <c:pt idx="2662">
                  <c:v>0.886593328721348</c:v>
                </c:pt>
                <c:pt idx="2663">
                  <c:v>0.88657761578333405</c:v>
                </c:pt>
                <c:pt idx="2664">
                  <c:v>0.88656606829290097</c:v>
                </c:pt>
                <c:pt idx="2665">
                  <c:v>0.88653669383112899</c:v>
                </c:pt>
                <c:pt idx="2666">
                  <c:v>0.88650904385159301</c:v>
                </c:pt>
                <c:pt idx="2667">
                  <c:v>0.88649896948010598</c:v>
                </c:pt>
                <c:pt idx="2668">
                  <c:v>0.88647388906221403</c:v>
                </c:pt>
                <c:pt idx="2669">
                  <c:v>0.88642785392190604</c:v>
                </c:pt>
                <c:pt idx="2670">
                  <c:v>0.88638506486232904</c:v>
                </c:pt>
                <c:pt idx="2671">
                  <c:v>0.88636491885461299</c:v>
                </c:pt>
                <c:pt idx="2672">
                  <c:v>0.88635555403199995</c:v>
                </c:pt>
                <c:pt idx="2673">
                  <c:v>0.88631963823539595</c:v>
                </c:pt>
                <c:pt idx="2674">
                  <c:v>0.88629264212275005</c:v>
                </c:pt>
                <c:pt idx="2675">
                  <c:v>0.88627647107690399</c:v>
                </c:pt>
                <c:pt idx="2676">
                  <c:v>0.88626055132360104</c:v>
                </c:pt>
                <c:pt idx="2677">
                  <c:v>0.88624780078433096</c:v>
                </c:pt>
                <c:pt idx="2678">
                  <c:v>0.88621703577106703</c:v>
                </c:pt>
                <c:pt idx="2679">
                  <c:v>0.88619782295279503</c:v>
                </c:pt>
                <c:pt idx="2680">
                  <c:v>0.88617193489011403</c:v>
                </c:pt>
                <c:pt idx="2681">
                  <c:v>0.88614468580782302</c:v>
                </c:pt>
                <c:pt idx="2682">
                  <c:v>0.88611797031357298</c:v>
                </c:pt>
                <c:pt idx="2683">
                  <c:v>0.88607792670672503</c:v>
                </c:pt>
                <c:pt idx="2684">
                  <c:v>0.88604075259847903</c:v>
                </c:pt>
                <c:pt idx="2685">
                  <c:v>0.88600743216012801</c:v>
                </c:pt>
                <c:pt idx="2686">
                  <c:v>0.88599358668619499</c:v>
                </c:pt>
                <c:pt idx="2687">
                  <c:v>0.88597054801979902</c:v>
                </c:pt>
                <c:pt idx="2688">
                  <c:v>0.88595899916738596</c:v>
                </c:pt>
                <c:pt idx="2689">
                  <c:v>0.88593781197178301</c:v>
                </c:pt>
                <c:pt idx="2690">
                  <c:v>0.88592592261101499</c:v>
                </c:pt>
                <c:pt idx="2691">
                  <c:v>0.88591109968870896</c:v>
                </c:pt>
                <c:pt idx="2692">
                  <c:v>0.88588894145649</c:v>
                </c:pt>
                <c:pt idx="2693">
                  <c:v>0.88580301818443097</c:v>
                </c:pt>
                <c:pt idx="2694">
                  <c:v>0.88578758108141098</c:v>
                </c:pt>
                <c:pt idx="2695">
                  <c:v>0.885704106518728</c:v>
                </c:pt>
                <c:pt idx="2696">
                  <c:v>0.88568447365718295</c:v>
                </c:pt>
                <c:pt idx="2697">
                  <c:v>0.88567019585890605</c:v>
                </c:pt>
                <c:pt idx="2698">
                  <c:v>0.88565917502055003</c:v>
                </c:pt>
                <c:pt idx="2699">
                  <c:v>0.88562293030425898</c:v>
                </c:pt>
                <c:pt idx="2700">
                  <c:v>0.88559509891191301</c:v>
                </c:pt>
                <c:pt idx="2701">
                  <c:v>0.88556462504865296</c:v>
                </c:pt>
                <c:pt idx="2702">
                  <c:v>0.88553683064024402</c:v>
                </c:pt>
                <c:pt idx="2703">
                  <c:v>0.88550592240625303</c:v>
                </c:pt>
                <c:pt idx="2704">
                  <c:v>0.88547896186474295</c:v>
                </c:pt>
                <c:pt idx="2705">
                  <c:v>0.88544866924643695</c:v>
                </c:pt>
                <c:pt idx="2706">
                  <c:v>0.88543353708133998</c:v>
                </c:pt>
                <c:pt idx="2707">
                  <c:v>0.88537770699999996</c:v>
                </c:pt>
                <c:pt idx="2708">
                  <c:v>0.88536225731710005</c:v>
                </c:pt>
                <c:pt idx="2709">
                  <c:v>0.88535299339129303</c:v>
                </c:pt>
                <c:pt idx="2710">
                  <c:v>0.88531331530617896</c:v>
                </c:pt>
                <c:pt idx="2711">
                  <c:v>0.88529370500000004</c:v>
                </c:pt>
                <c:pt idx="2712">
                  <c:v>0.88528326061475304</c:v>
                </c:pt>
                <c:pt idx="2713">
                  <c:v>0.88527253212814305</c:v>
                </c:pt>
                <c:pt idx="2714">
                  <c:v>0.88524771199999996</c:v>
                </c:pt>
                <c:pt idx="2715">
                  <c:v>0.885236927596602</c:v>
                </c:pt>
                <c:pt idx="2716">
                  <c:v>0.88519793032332605</c:v>
                </c:pt>
                <c:pt idx="2717">
                  <c:v>0.88516775372815604</c:v>
                </c:pt>
                <c:pt idx="2718">
                  <c:v>0.88515112650374295</c:v>
                </c:pt>
                <c:pt idx="2719">
                  <c:v>0.88514191357901895</c:v>
                </c:pt>
                <c:pt idx="2720">
                  <c:v>0.88513290824013002</c:v>
                </c:pt>
                <c:pt idx="2721">
                  <c:v>0.88511606238968299</c:v>
                </c:pt>
                <c:pt idx="2722">
                  <c:v>0.88510693277135599</c:v>
                </c:pt>
                <c:pt idx="2723">
                  <c:v>0.88507496113145001</c:v>
                </c:pt>
                <c:pt idx="2724">
                  <c:v>0.885040737817821</c:v>
                </c:pt>
                <c:pt idx="2725">
                  <c:v>0.88501975220084295</c:v>
                </c:pt>
                <c:pt idx="2726">
                  <c:v>0.88500660799999997</c:v>
                </c:pt>
                <c:pt idx="2727">
                  <c:v>0.88499749454047605</c:v>
                </c:pt>
                <c:pt idx="2728">
                  <c:v>0.88494579333616197</c:v>
                </c:pt>
                <c:pt idx="2729">
                  <c:v>0.88490916628646499</c:v>
                </c:pt>
                <c:pt idx="2730">
                  <c:v>0.88489930288756702</c:v>
                </c:pt>
                <c:pt idx="2731">
                  <c:v>0.88489020359489201</c:v>
                </c:pt>
                <c:pt idx="2732">
                  <c:v>0.88486638620303804</c:v>
                </c:pt>
                <c:pt idx="2733">
                  <c:v>0.88485305703053796</c:v>
                </c:pt>
                <c:pt idx="2734">
                  <c:v>0.88482421456286597</c:v>
                </c:pt>
                <c:pt idx="2735">
                  <c:v>0.88478254456809102</c:v>
                </c:pt>
                <c:pt idx="2736">
                  <c:v>0.88473397464243797</c:v>
                </c:pt>
                <c:pt idx="2737">
                  <c:v>0.88471645330904203</c:v>
                </c:pt>
                <c:pt idx="2738">
                  <c:v>0.88469780097441697</c:v>
                </c:pt>
                <c:pt idx="2739">
                  <c:v>0.88465558144415202</c:v>
                </c:pt>
                <c:pt idx="2740">
                  <c:v>0.88462049531896803</c:v>
                </c:pt>
                <c:pt idx="2741">
                  <c:v>0.88452033513644801</c:v>
                </c:pt>
                <c:pt idx="2742">
                  <c:v>0.88450881217048505</c:v>
                </c:pt>
                <c:pt idx="2743">
                  <c:v>0.88438846699999996</c:v>
                </c:pt>
                <c:pt idx="2744">
                  <c:v>0.88420806103623195</c:v>
                </c:pt>
                <c:pt idx="2745">
                  <c:v>0.88412219199999997</c:v>
                </c:pt>
                <c:pt idx="2746">
                  <c:v>0.88409655939918497</c:v>
                </c:pt>
                <c:pt idx="2747">
                  <c:v>0.88407070200000004</c:v>
                </c:pt>
                <c:pt idx="2748">
                  <c:v>0.884037256156468</c:v>
                </c:pt>
                <c:pt idx="2749">
                  <c:v>0.88402092101118801</c:v>
                </c:pt>
                <c:pt idx="2750">
                  <c:v>0.88400110632925999</c:v>
                </c:pt>
                <c:pt idx="2751">
                  <c:v>0.88395769157153503</c:v>
                </c:pt>
                <c:pt idx="2752">
                  <c:v>0.88390904574585305</c:v>
                </c:pt>
                <c:pt idx="2753">
                  <c:v>0.88387366119544197</c:v>
                </c:pt>
                <c:pt idx="2754">
                  <c:v>0.88384582257355504</c:v>
                </c:pt>
                <c:pt idx="2755">
                  <c:v>0.88378864693880699</c:v>
                </c:pt>
                <c:pt idx="2756">
                  <c:v>0.88372780995993006</c:v>
                </c:pt>
                <c:pt idx="2757">
                  <c:v>0.88371763608088105</c:v>
                </c:pt>
                <c:pt idx="2758">
                  <c:v>0.88367287613268297</c:v>
                </c:pt>
                <c:pt idx="2759">
                  <c:v>0.88366102083856901</c:v>
                </c:pt>
                <c:pt idx="2760">
                  <c:v>0.88365185928444501</c:v>
                </c:pt>
                <c:pt idx="2761">
                  <c:v>0.88360479049479002</c:v>
                </c:pt>
                <c:pt idx="2762">
                  <c:v>0.88359485324353304</c:v>
                </c:pt>
                <c:pt idx="2763">
                  <c:v>0.88358519623587894</c:v>
                </c:pt>
                <c:pt idx="2764">
                  <c:v>0.88354634672466703</c:v>
                </c:pt>
                <c:pt idx="2765">
                  <c:v>0.88352479772439996</c:v>
                </c:pt>
                <c:pt idx="2766">
                  <c:v>0.88351544525646297</c:v>
                </c:pt>
                <c:pt idx="2767">
                  <c:v>0.88348163054424</c:v>
                </c:pt>
                <c:pt idx="2768">
                  <c:v>0.883447515693633</c:v>
                </c:pt>
                <c:pt idx="2769">
                  <c:v>0.883422924</c:v>
                </c:pt>
                <c:pt idx="2770">
                  <c:v>0.88339339022293994</c:v>
                </c:pt>
                <c:pt idx="2771">
                  <c:v>0.88335672947994703</c:v>
                </c:pt>
                <c:pt idx="2772">
                  <c:v>0.88334681396453896</c:v>
                </c:pt>
                <c:pt idx="2773">
                  <c:v>0.88333771645130799</c:v>
                </c:pt>
                <c:pt idx="2774">
                  <c:v>0.88331092919264298</c:v>
                </c:pt>
                <c:pt idx="2775">
                  <c:v>0.883277171536894</c:v>
                </c:pt>
                <c:pt idx="2776">
                  <c:v>0.88326568890382295</c:v>
                </c:pt>
                <c:pt idx="2777">
                  <c:v>0.88322299387874204</c:v>
                </c:pt>
                <c:pt idx="2778">
                  <c:v>0.88321314363149706</c:v>
                </c:pt>
                <c:pt idx="2779">
                  <c:v>0.88314771298066297</c:v>
                </c:pt>
                <c:pt idx="2780">
                  <c:v>0.88310894052780697</c:v>
                </c:pt>
                <c:pt idx="2781">
                  <c:v>0.883098040611349</c:v>
                </c:pt>
                <c:pt idx="2782">
                  <c:v>0.88308889274128299</c:v>
                </c:pt>
                <c:pt idx="2783">
                  <c:v>0.88307990071818598</c:v>
                </c:pt>
                <c:pt idx="2784">
                  <c:v>0.88306872463186703</c:v>
                </c:pt>
                <c:pt idx="2785">
                  <c:v>0.88305808774082595</c:v>
                </c:pt>
                <c:pt idx="2786">
                  <c:v>0.883038966382379</c:v>
                </c:pt>
                <c:pt idx="2787">
                  <c:v>0.88301819415282101</c:v>
                </c:pt>
                <c:pt idx="2788">
                  <c:v>0.88298018695385405</c:v>
                </c:pt>
                <c:pt idx="2789">
                  <c:v>0.88276357080062795</c:v>
                </c:pt>
                <c:pt idx="2790">
                  <c:v>0.88273309398157596</c:v>
                </c:pt>
                <c:pt idx="2791">
                  <c:v>0.88271313468606405</c:v>
                </c:pt>
                <c:pt idx="2792">
                  <c:v>0.88269263099999995</c:v>
                </c:pt>
                <c:pt idx="2793">
                  <c:v>0.882675214654976</c:v>
                </c:pt>
                <c:pt idx="2794">
                  <c:v>0.88261829145905202</c:v>
                </c:pt>
                <c:pt idx="2795">
                  <c:v>0.88260842726373501</c:v>
                </c:pt>
                <c:pt idx="2796">
                  <c:v>0.882558836113157</c:v>
                </c:pt>
                <c:pt idx="2797">
                  <c:v>0.88253043237715001</c:v>
                </c:pt>
                <c:pt idx="2798">
                  <c:v>0.88252089630673503</c:v>
                </c:pt>
                <c:pt idx="2799">
                  <c:v>0.88251067000000005</c:v>
                </c:pt>
                <c:pt idx="2800">
                  <c:v>0.88247344273586104</c:v>
                </c:pt>
                <c:pt idx="2801">
                  <c:v>0.882442222235021</c:v>
                </c:pt>
                <c:pt idx="2802">
                  <c:v>0.88241973200000001</c:v>
                </c:pt>
                <c:pt idx="2803">
                  <c:v>0.88239032380900195</c:v>
                </c:pt>
                <c:pt idx="2804">
                  <c:v>0.88235766188287101</c:v>
                </c:pt>
                <c:pt idx="2805">
                  <c:v>0.88234793076208295</c:v>
                </c:pt>
                <c:pt idx="2806">
                  <c:v>0.88233705857447797</c:v>
                </c:pt>
                <c:pt idx="2807">
                  <c:v>0.88230361580414696</c:v>
                </c:pt>
                <c:pt idx="2808">
                  <c:v>0.88229406608794703</c:v>
                </c:pt>
                <c:pt idx="2809">
                  <c:v>0.882276087122152</c:v>
                </c:pt>
                <c:pt idx="2810">
                  <c:v>0.88225618372109205</c:v>
                </c:pt>
                <c:pt idx="2811">
                  <c:v>0.88223442004250996</c:v>
                </c:pt>
                <c:pt idx="2812">
                  <c:v>0.88222467599999999</c:v>
                </c:pt>
                <c:pt idx="2813">
                  <c:v>0.88221453599999999</c:v>
                </c:pt>
                <c:pt idx="2814">
                  <c:v>0.88219395002355205</c:v>
                </c:pt>
                <c:pt idx="2815">
                  <c:v>0.88217262279730402</c:v>
                </c:pt>
                <c:pt idx="2816">
                  <c:v>0.88216332022849597</c:v>
                </c:pt>
                <c:pt idx="2817">
                  <c:v>0.88215429829316105</c:v>
                </c:pt>
                <c:pt idx="2818">
                  <c:v>0.882143016822454</c:v>
                </c:pt>
                <c:pt idx="2819">
                  <c:v>0.88213061891167099</c:v>
                </c:pt>
                <c:pt idx="2820">
                  <c:v>0.88211783913423203</c:v>
                </c:pt>
                <c:pt idx="2821">
                  <c:v>0.88210334000000001</c:v>
                </c:pt>
                <c:pt idx="2822">
                  <c:v>0.88207433033625005</c:v>
                </c:pt>
                <c:pt idx="2823">
                  <c:v>0.882046320717642</c:v>
                </c:pt>
                <c:pt idx="2824">
                  <c:v>0.88201872159905303</c:v>
                </c:pt>
                <c:pt idx="2825">
                  <c:v>0.88200514498259197</c:v>
                </c:pt>
                <c:pt idx="2826">
                  <c:v>0.88198300164045296</c:v>
                </c:pt>
                <c:pt idx="2827">
                  <c:v>0.88195439500693695</c:v>
                </c:pt>
                <c:pt idx="2828">
                  <c:v>0.881899139387741</c:v>
                </c:pt>
                <c:pt idx="2829">
                  <c:v>0.88188099080839399</c:v>
                </c:pt>
                <c:pt idx="2830">
                  <c:v>0.88185358982505602</c:v>
                </c:pt>
                <c:pt idx="2831">
                  <c:v>0.88183094180223898</c:v>
                </c:pt>
                <c:pt idx="2832">
                  <c:v>0.88182077876119802</c:v>
                </c:pt>
                <c:pt idx="2833">
                  <c:v>0.88179662372600398</c:v>
                </c:pt>
                <c:pt idx="2834">
                  <c:v>0.88178728522461802</c:v>
                </c:pt>
                <c:pt idx="2835">
                  <c:v>0.88174666359710097</c:v>
                </c:pt>
                <c:pt idx="2836">
                  <c:v>0.88171040098596798</c:v>
                </c:pt>
                <c:pt idx="2837">
                  <c:v>0.88170077585352702</c:v>
                </c:pt>
                <c:pt idx="2838">
                  <c:v>0.88169169301997297</c:v>
                </c:pt>
                <c:pt idx="2839">
                  <c:v>0.88167031877119095</c:v>
                </c:pt>
                <c:pt idx="2840">
                  <c:v>0.88165684012282097</c:v>
                </c:pt>
                <c:pt idx="2841">
                  <c:v>0.88163417300000002</c:v>
                </c:pt>
                <c:pt idx="2842">
                  <c:v>0.88161923716581303</c:v>
                </c:pt>
                <c:pt idx="2843">
                  <c:v>0.88160629898044196</c:v>
                </c:pt>
                <c:pt idx="2844">
                  <c:v>0.88157553683772705</c:v>
                </c:pt>
                <c:pt idx="2845">
                  <c:v>0.88155645999999999</c:v>
                </c:pt>
                <c:pt idx="2846">
                  <c:v>0.88154721744872</c:v>
                </c:pt>
                <c:pt idx="2847">
                  <c:v>0.88153640083180096</c:v>
                </c:pt>
                <c:pt idx="2848">
                  <c:v>0.88149254048743098</c:v>
                </c:pt>
                <c:pt idx="2849">
                  <c:v>0.88146238410974498</c:v>
                </c:pt>
                <c:pt idx="2850">
                  <c:v>0.88145288061028704</c:v>
                </c:pt>
                <c:pt idx="2851">
                  <c:v>0.88142778499999996</c:v>
                </c:pt>
                <c:pt idx="2852">
                  <c:v>0.88141400320869301</c:v>
                </c:pt>
                <c:pt idx="2853">
                  <c:v>0.88139182807977201</c:v>
                </c:pt>
                <c:pt idx="2854">
                  <c:v>0.88135900886110596</c:v>
                </c:pt>
                <c:pt idx="2855">
                  <c:v>0.88133301703556</c:v>
                </c:pt>
                <c:pt idx="2856">
                  <c:v>0.88131456931450802</c:v>
                </c:pt>
                <c:pt idx="2857">
                  <c:v>0.88128844399999995</c:v>
                </c:pt>
                <c:pt idx="2858">
                  <c:v>0.88127773017802702</c:v>
                </c:pt>
                <c:pt idx="2859">
                  <c:v>0.88125103144648598</c:v>
                </c:pt>
                <c:pt idx="2860">
                  <c:v>0.88118846220026004</c:v>
                </c:pt>
                <c:pt idx="2861">
                  <c:v>0.88116424743644395</c:v>
                </c:pt>
                <c:pt idx="2862">
                  <c:v>0.88115474999999999</c:v>
                </c:pt>
                <c:pt idx="2863">
                  <c:v>0.88110742104824702</c:v>
                </c:pt>
                <c:pt idx="2864">
                  <c:v>0.881087343797332</c:v>
                </c:pt>
                <c:pt idx="2865">
                  <c:v>0.88107350661909001</c:v>
                </c:pt>
                <c:pt idx="2866">
                  <c:v>0.88104752732389102</c:v>
                </c:pt>
                <c:pt idx="2867">
                  <c:v>0.881007289934995</c:v>
                </c:pt>
                <c:pt idx="2868">
                  <c:v>0.88099747461529399</c:v>
                </c:pt>
                <c:pt idx="2869">
                  <c:v>0.88097181376297495</c:v>
                </c:pt>
                <c:pt idx="2870">
                  <c:v>0.880962488227369</c:v>
                </c:pt>
                <c:pt idx="2871">
                  <c:v>0.88092702168094394</c:v>
                </c:pt>
                <c:pt idx="2872">
                  <c:v>0.88089591780948795</c:v>
                </c:pt>
                <c:pt idx="2873">
                  <c:v>0.88088009919071797</c:v>
                </c:pt>
                <c:pt idx="2874">
                  <c:v>0.880870885596439</c:v>
                </c:pt>
                <c:pt idx="2875">
                  <c:v>0.88086188100285201</c:v>
                </c:pt>
                <c:pt idx="2876">
                  <c:v>0.88085291773860397</c:v>
                </c:pt>
                <c:pt idx="2877">
                  <c:v>0.88083900817790795</c:v>
                </c:pt>
                <c:pt idx="2878">
                  <c:v>0.88082993243319896</c:v>
                </c:pt>
                <c:pt idx="2879">
                  <c:v>0.88078787599999997</c:v>
                </c:pt>
                <c:pt idx="2880">
                  <c:v>0.88075947499999996</c:v>
                </c:pt>
                <c:pt idx="2881">
                  <c:v>0.880736441381753</c:v>
                </c:pt>
                <c:pt idx="2882">
                  <c:v>0.880721944924311</c:v>
                </c:pt>
                <c:pt idx="2883">
                  <c:v>0.88070890789748701</c:v>
                </c:pt>
                <c:pt idx="2884">
                  <c:v>0.88066938334905398</c:v>
                </c:pt>
                <c:pt idx="2885">
                  <c:v>0.88063024630461295</c:v>
                </c:pt>
                <c:pt idx="2886">
                  <c:v>0.88060813332054799</c:v>
                </c:pt>
                <c:pt idx="2887">
                  <c:v>0.88056145234515104</c:v>
                </c:pt>
                <c:pt idx="2888">
                  <c:v>0.88055152093014999</c:v>
                </c:pt>
                <c:pt idx="2889">
                  <c:v>0.88053132146971003</c:v>
                </c:pt>
                <c:pt idx="2890">
                  <c:v>0.88048259532953599</c:v>
                </c:pt>
                <c:pt idx="2891">
                  <c:v>0.88046856143332297</c:v>
                </c:pt>
                <c:pt idx="2892">
                  <c:v>0.88042973937369495</c:v>
                </c:pt>
                <c:pt idx="2893">
                  <c:v>0.88041613854492295</c:v>
                </c:pt>
                <c:pt idx="2894">
                  <c:v>0.88037530729661595</c:v>
                </c:pt>
                <c:pt idx="2895">
                  <c:v>0.88032436162454797</c:v>
                </c:pt>
                <c:pt idx="2896">
                  <c:v>0.88031439431395897</c:v>
                </c:pt>
                <c:pt idx="2897">
                  <c:v>0.88027442618486895</c:v>
                </c:pt>
                <c:pt idx="2898">
                  <c:v>0.88026457326114604</c:v>
                </c:pt>
                <c:pt idx="2899">
                  <c:v>0.880228661603913</c:v>
                </c:pt>
                <c:pt idx="2900">
                  <c:v>0.88018240018663896</c:v>
                </c:pt>
                <c:pt idx="2901">
                  <c:v>0.88017258799999998</c:v>
                </c:pt>
                <c:pt idx="2902">
                  <c:v>0.88013906644529505</c:v>
                </c:pt>
                <c:pt idx="2903">
                  <c:v>0.88010970592626503</c:v>
                </c:pt>
                <c:pt idx="2904">
                  <c:v>0.88007392349162805</c:v>
                </c:pt>
                <c:pt idx="2905">
                  <c:v>0.88004451521698901</c:v>
                </c:pt>
                <c:pt idx="2906">
                  <c:v>0.88003167064395504</c:v>
                </c:pt>
                <c:pt idx="2907">
                  <c:v>0.88001593831154301</c:v>
                </c:pt>
                <c:pt idx="2908">
                  <c:v>0.87998958318202103</c:v>
                </c:pt>
                <c:pt idx="2909">
                  <c:v>0.87996682486718103</c:v>
                </c:pt>
                <c:pt idx="2910">
                  <c:v>0.87992097400000002</c:v>
                </c:pt>
                <c:pt idx="2911">
                  <c:v>0.87988682005613394</c:v>
                </c:pt>
                <c:pt idx="2912">
                  <c:v>0.87986263014950605</c:v>
                </c:pt>
                <c:pt idx="2913">
                  <c:v>0.87983295376084203</c:v>
                </c:pt>
                <c:pt idx="2914">
                  <c:v>0.87980340026039505</c:v>
                </c:pt>
                <c:pt idx="2915">
                  <c:v>0.87979394</c:v>
                </c:pt>
                <c:pt idx="2916">
                  <c:v>0.87977172599999998</c:v>
                </c:pt>
                <c:pt idx="2917">
                  <c:v>0.87974314348843197</c:v>
                </c:pt>
                <c:pt idx="2918">
                  <c:v>0.87971920517396496</c:v>
                </c:pt>
                <c:pt idx="2919">
                  <c:v>0.879697991782871</c:v>
                </c:pt>
                <c:pt idx="2920">
                  <c:v>0.87966509608247401</c:v>
                </c:pt>
                <c:pt idx="2921">
                  <c:v>0.879631020742079</c:v>
                </c:pt>
                <c:pt idx="2922">
                  <c:v>0.87962132775443402</c:v>
                </c:pt>
                <c:pt idx="2923">
                  <c:v>0.87957652161058297</c:v>
                </c:pt>
                <c:pt idx="2924">
                  <c:v>0.87955296455206899</c:v>
                </c:pt>
                <c:pt idx="2925">
                  <c:v>0.87951351200000005</c:v>
                </c:pt>
                <c:pt idx="2926">
                  <c:v>0.879476757845845</c:v>
                </c:pt>
                <c:pt idx="2927">
                  <c:v>0.87945257750650596</c:v>
                </c:pt>
                <c:pt idx="2928">
                  <c:v>0.87941375905352903</c:v>
                </c:pt>
                <c:pt idx="2929">
                  <c:v>0.87936486796824997</c:v>
                </c:pt>
                <c:pt idx="2930">
                  <c:v>0.87933662397839096</c:v>
                </c:pt>
                <c:pt idx="2931">
                  <c:v>0.87931477400824598</c:v>
                </c:pt>
                <c:pt idx="2932">
                  <c:v>0.87928587236845601</c:v>
                </c:pt>
                <c:pt idx="2933">
                  <c:v>0.87926075623797495</c:v>
                </c:pt>
                <c:pt idx="2934">
                  <c:v>0.87923892025384698</c:v>
                </c:pt>
                <c:pt idx="2935">
                  <c:v>0.87919948124647795</c:v>
                </c:pt>
                <c:pt idx="2936">
                  <c:v>0.87917087711771202</c:v>
                </c:pt>
                <c:pt idx="2937">
                  <c:v>0.87913413993354705</c:v>
                </c:pt>
                <c:pt idx="2938">
                  <c:v>0.87911607780636802</c:v>
                </c:pt>
                <c:pt idx="2939">
                  <c:v>0.87908618429949203</c:v>
                </c:pt>
                <c:pt idx="2940">
                  <c:v>0.87905026070615999</c:v>
                </c:pt>
                <c:pt idx="2941">
                  <c:v>0.87904060679551899</c:v>
                </c:pt>
                <c:pt idx="2942">
                  <c:v>0.87901476305927595</c:v>
                </c:pt>
                <c:pt idx="2943">
                  <c:v>0.87900525334111002</c:v>
                </c:pt>
                <c:pt idx="2944">
                  <c:v>0.87898385298136905</c:v>
                </c:pt>
                <c:pt idx="2945">
                  <c:v>0.87896422008738795</c:v>
                </c:pt>
                <c:pt idx="2946">
                  <c:v>0.87895500774438196</c:v>
                </c:pt>
                <c:pt idx="2947">
                  <c:v>0.87878616226954598</c:v>
                </c:pt>
                <c:pt idx="2948">
                  <c:v>0.87876335749637102</c:v>
                </c:pt>
                <c:pt idx="2949">
                  <c:v>0.87875357554148703</c:v>
                </c:pt>
                <c:pt idx="2950">
                  <c:v>0.87869047350635698</c:v>
                </c:pt>
                <c:pt idx="2951">
                  <c:v>0.87867990758000702</c:v>
                </c:pt>
                <c:pt idx="2952">
                  <c:v>0.87866583200000004</c:v>
                </c:pt>
                <c:pt idx="2953">
                  <c:v>0.87863471435207696</c:v>
                </c:pt>
                <c:pt idx="2954">
                  <c:v>0.87862395976021601</c:v>
                </c:pt>
                <c:pt idx="2955">
                  <c:v>0.87861488337416405</c:v>
                </c:pt>
                <c:pt idx="2956">
                  <c:v>0.87860500169544498</c:v>
                </c:pt>
                <c:pt idx="2957">
                  <c:v>0.87857316529405904</c:v>
                </c:pt>
                <c:pt idx="2958">
                  <c:v>0.87855936739750495</c:v>
                </c:pt>
                <c:pt idx="2959">
                  <c:v>0.87855022872771804</c:v>
                </c:pt>
                <c:pt idx="2960">
                  <c:v>0.87853944328407996</c:v>
                </c:pt>
                <c:pt idx="2961">
                  <c:v>0.87851279000000004</c:v>
                </c:pt>
                <c:pt idx="2962">
                  <c:v>0.87849019699999997</c:v>
                </c:pt>
                <c:pt idx="2963">
                  <c:v>0.87847173500926901</c:v>
                </c:pt>
                <c:pt idx="2964">
                  <c:v>0.87842398402762101</c:v>
                </c:pt>
                <c:pt idx="2965">
                  <c:v>0.87840220700000005</c:v>
                </c:pt>
                <c:pt idx="2966">
                  <c:v>0.87839284406946105</c:v>
                </c:pt>
                <c:pt idx="2967">
                  <c:v>0.87829209117280505</c:v>
                </c:pt>
                <c:pt idx="2968">
                  <c:v>0.87828087312115999</c:v>
                </c:pt>
                <c:pt idx="2969">
                  <c:v>0.87825905564289197</c:v>
                </c:pt>
                <c:pt idx="2970">
                  <c:v>0.87824484284595195</c:v>
                </c:pt>
                <c:pt idx="2971">
                  <c:v>0.87823092771514</c:v>
                </c:pt>
                <c:pt idx="2972">
                  <c:v>0.87816027493461102</c:v>
                </c:pt>
                <c:pt idx="2973">
                  <c:v>0.87814999738044297</c:v>
                </c:pt>
                <c:pt idx="2974">
                  <c:v>0.87813918676687797</c:v>
                </c:pt>
                <c:pt idx="2975">
                  <c:v>0.87811533461047697</c:v>
                </c:pt>
                <c:pt idx="2976">
                  <c:v>0.87810350783740498</c:v>
                </c:pt>
                <c:pt idx="2977">
                  <c:v>0.87806640498364696</c:v>
                </c:pt>
                <c:pt idx="2978">
                  <c:v>0.87803720903096805</c:v>
                </c:pt>
                <c:pt idx="2979">
                  <c:v>0.87802733181929304</c:v>
                </c:pt>
                <c:pt idx="2980">
                  <c:v>0.87800758060158501</c:v>
                </c:pt>
                <c:pt idx="2981">
                  <c:v>0.87799382299999995</c:v>
                </c:pt>
                <c:pt idx="2982">
                  <c:v>0.87795845774863601</c:v>
                </c:pt>
                <c:pt idx="2983">
                  <c:v>0.87794692699999999</c:v>
                </c:pt>
                <c:pt idx="2984">
                  <c:v>0.87793687367621598</c:v>
                </c:pt>
                <c:pt idx="2985">
                  <c:v>0.877906242</c:v>
                </c:pt>
                <c:pt idx="2986">
                  <c:v>0.877888020935918</c:v>
                </c:pt>
                <c:pt idx="2987">
                  <c:v>0.87786760188282997</c:v>
                </c:pt>
                <c:pt idx="2988">
                  <c:v>0.87785832748696702</c:v>
                </c:pt>
                <c:pt idx="2989">
                  <c:v>0.87778414030691598</c:v>
                </c:pt>
                <c:pt idx="2990">
                  <c:v>0.87777348601058902</c:v>
                </c:pt>
                <c:pt idx="2991">
                  <c:v>0.87775649574867598</c:v>
                </c:pt>
                <c:pt idx="2992">
                  <c:v>0.87774472496484301</c:v>
                </c:pt>
                <c:pt idx="2993">
                  <c:v>0.87773287569456104</c:v>
                </c:pt>
                <c:pt idx="2994">
                  <c:v>0.87771622621483603</c:v>
                </c:pt>
                <c:pt idx="2995">
                  <c:v>0.87770429447956</c:v>
                </c:pt>
                <c:pt idx="2996">
                  <c:v>0.87766321872653297</c:v>
                </c:pt>
                <c:pt idx="2997">
                  <c:v>0.87764434715916195</c:v>
                </c:pt>
                <c:pt idx="2998">
                  <c:v>0.87762950405439</c:v>
                </c:pt>
                <c:pt idx="2999">
                  <c:v>0.87760675434510604</c:v>
                </c:pt>
                <c:pt idx="3000">
                  <c:v>0.87759688096926003</c:v>
                </c:pt>
                <c:pt idx="3001">
                  <c:v>0.877557466750568</c:v>
                </c:pt>
                <c:pt idx="3002">
                  <c:v>0.87752894733369302</c:v>
                </c:pt>
                <c:pt idx="3003">
                  <c:v>0.87745217523949204</c:v>
                </c:pt>
                <c:pt idx="3004">
                  <c:v>0.87741882690770301</c:v>
                </c:pt>
                <c:pt idx="3005">
                  <c:v>0.87738126299999997</c:v>
                </c:pt>
                <c:pt idx="3006">
                  <c:v>0.87736653470603299</c:v>
                </c:pt>
                <c:pt idx="3007">
                  <c:v>0.87732050326764799</c:v>
                </c:pt>
                <c:pt idx="3008">
                  <c:v>0.87728949009061397</c:v>
                </c:pt>
                <c:pt idx="3009">
                  <c:v>0.87727994220935901</c:v>
                </c:pt>
                <c:pt idx="3010">
                  <c:v>0.87725049959962698</c:v>
                </c:pt>
                <c:pt idx="3011">
                  <c:v>0.87717823779315496</c:v>
                </c:pt>
                <c:pt idx="3012">
                  <c:v>0.87715425779617695</c:v>
                </c:pt>
                <c:pt idx="3013">
                  <c:v>0.87709602588817803</c:v>
                </c:pt>
                <c:pt idx="3014">
                  <c:v>0.87695265200000005</c:v>
                </c:pt>
                <c:pt idx="3015">
                  <c:v>0.87692201797875902</c:v>
                </c:pt>
                <c:pt idx="3016">
                  <c:v>0.87687167213227202</c:v>
                </c:pt>
                <c:pt idx="3017">
                  <c:v>0.87683817873211101</c:v>
                </c:pt>
                <c:pt idx="3018">
                  <c:v>0.87682658548523895</c:v>
                </c:pt>
                <c:pt idx="3019">
                  <c:v>0.87678566273491998</c:v>
                </c:pt>
                <c:pt idx="3020">
                  <c:v>0.87672840516922601</c:v>
                </c:pt>
                <c:pt idx="3021">
                  <c:v>0.87670979712049801</c:v>
                </c:pt>
                <c:pt idx="3022">
                  <c:v>0.87669106600000002</c:v>
                </c:pt>
                <c:pt idx="3023">
                  <c:v>0.87666983137932397</c:v>
                </c:pt>
                <c:pt idx="3024">
                  <c:v>0.87664259909654996</c:v>
                </c:pt>
                <c:pt idx="3025">
                  <c:v>0.87663006099999996</c:v>
                </c:pt>
                <c:pt idx="3026">
                  <c:v>0.87660681469777002</c:v>
                </c:pt>
                <c:pt idx="3027">
                  <c:v>0.87659395521499495</c:v>
                </c:pt>
                <c:pt idx="3028">
                  <c:v>0.87658218722123005</c:v>
                </c:pt>
                <c:pt idx="3029">
                  <c:v>0.87654025093603305</c:v>
                </c:pt>
                <c:pt idx="3030">
                  <c:v>0.87649813020001599</c:v>
                </c:pt>
                <c:pt idx="3031">
                  <c:v>0.87646301425978501</c:v>
                </c:pt>
                <c:pt idx="3032">
                  <c:v>0.87644751921840602</c:v>
                </c:pt>
                <c:pt idx="3033">
                  <c:v>0.87640057914775704</c:v>
                </c:pt>
                <c:pt idx="3034">
                  <c:v>0.87637400207919702</c:v>
                </c:pt>
                <c:pt idx="3035">
                  <c:v>0.87635999653776797</c:v>
                </c:pt>
                <c:pt idx="3036">
                  <c:v>0.87634188680599601</c:v>
                </c:pt>
                <c:pt idx="3037">
                  <c:v>0.87632978795544503</c:v>
                </c:pt>
                <c:pt idx="3038">
                  <c:v>0.87631538797044095</c:v>
                </c:pt>
                <c:pt idx="3039">
                  <c:v>0.87626166393473004</c:v>
                </c:pt>
                <c:pt idx="3040">
                  <c:v>0.87619171715965005</c:v>
                </c:pt>
                <c:pt idx="3041">
                  <c:v>0.87615225897104299</c:v>
                </c:pt>
                <c:pt idx="3042">
                  <c:v>0.87613011900925197</c:v>
                </c:pt>
                <c:pt idx="3043">
                  <c:v>0.87611482209454306</c:v>
                </c:pt>
                <c:pt idx="3044">
                  <c:v>0.87606799220980902</c:v>
                </c:pt>
                <c:pt idx="3045">
                  <c:v>0.87605125196214995</c:v>
                </c:pt>
                <c:pt idx="3046">
                  <c:v>0.87601123089147404</c:v>
                </c:pt>
                <c:pt idx="3047">
                  <c:v>0.87599419688170599</c:v>
                </c:pt>
                <c:pt idx="3048">
                  <c:v>0.87598495690003297</c:v>
                </c:pt>
                <c:pt idx="3049">
                  <c:v>0.87596166200000003</c:v>
                </c:pt>
                <c:pt idx="3050">
                  <c:v>0.87594721486885396</c:v>
                </c:pt>
                <c:pt idx="3051">
                  <c:v>0.87592717414353205</c:v>
                </c:pt>
                <c:pt idx="3052">
                  <c:v>0.87590233457522504</c:v>
                </c:pt>
                <c:pt idx="3053">
                  <c:v>0.87588685603888095</c:v>
                </c:pt>
                <c:pt idx="3054">
                  <c:v>0.87587768730189597</c:v>
                </c:pt>
                <c:pt idx="3055">
                  <c:v>0.87586694006912602</c:v>
                </c:pt>
                <c:pt idx="3056">
                  <c:v>0.87583108777965601</c:v>
                </c:pt>
                <c:pt idx="3057">
                  <c:v>0.87582146030025498</c:v>
                </c:pt>
                <c:pt idx="3058">
                  <c:v>0.87578854893063196</c:v>
                </c:pt>
                <c:pt idx="3059">
                  <c:v>0.875736335037541</c:v>
                </c:pt>
                <c:pt idx="3060">
                  <c:v>0.87567887968535696</c:v>
                </c:pt>
                <c:pt idx="3061">
                  <c:v>0.87566881745206204</c:v>
                </c:pt>
                <c:pt idx="3062">
                  <c:v>0.87565610853626097</c:v>
                </c:pt>
                <c:pt idx="3063">
                  <c:v>0.875580974337685</c:v>
                </c:pt>
                <c:pt idx="3064">
                  <c:v>0.87556737117507999</c:v>
                </c:pt>
                <c:pt idx="3065">
                  <c:v>0.87555123030047599</c:v>
                </c:pt>
                <c:pt idx="3066">
                  <c:v>0.87552101475295196</c:v>
                </c:pt>
                <c:pt idx="3067">
                  <c:v>0.875197801</c:v>
                </c:pt>
                <c:pt idx="3068">
                  <c:v>0.87517585539975096</c:v>
                </c:pt>
                <c:pt idx="3069">
                  <c:v>0.87515633707062701</c:v>
                </c:pt>
                <c:pt idx="3070">
                  <c:v>0.87514586156862895</c:v>
                </c:pt>
                <c:pt idx="3071">
                  <c:v>0.87513530055872002</c:v>
                </c:pt>
                <c:pt idx="3072">
                  <c:v>0.87510624516021496</c:v>
                </c:pt>
                <c:pt idx="3073">
                  <c:v>0.87508424882712099</c:v>
                </c:pt>
                <c:pt idx="3074">
                  <c:v>0.87507181671261902</c:v>
                </c:pt>
                <c:pt idx="3075">
                  <c:v>0.87504925513962395</c:v>
                </c:pt>
                <c:pt idx="3076">
                  <c:v>0.87501579200000001</c:v>
                </c:pt>
                <c:pt idx="3077">
                  <c:v>0.87499930515550095</c:v>
                </c:pt>
                <c:pt idx="3078">
                  <c:v>0.874971648608728</c:v>
                </c:pt>
                <c:pt idx="3079">
                  <c:v>0.874960289</c:v>
                </c:pt>
                <c:pt idx="3080">
                  <c:v>0.87493578113116199</c:v>
                </c:pt>
                <c:pt idx="3081">
                  <c:v>0.87490296171156001</c:v>
                </c:pt>
                <c:pt idx="3082">
                  <c:v>0.87487854193094305</c:v>
                </c:pt>
                <c:pt idx="3083">
                  <c:v>0.87485521723825499</c:v>
                </c:pt>
                <c:pt idx="3084">
                  <c:v>0.87482755120780298</c:v>
                </c:pt>
                <c:pt idx="3085">
                  <c:v>0.87479739009120305</c:v>
                </c:pt>
                <c:pt idx="3086">
                  <c:v>0.87478792080749401</c:v>
                </c:pt>
                <c:pt idx="3087">
                  <c:v>0.87474671102479695</c:v>
                </c:pt>
                <c:pt idx="3088">
                  <c:v>0.87468740192688699</c:v>
                </c:pt>
                <c:pt idx="3089">
                  <c:v>0.87467197755812198</c:v>
                </c:pt>
                <c:pt idx="3090">
                  <c:v>0.874661277448742</c:v>
                </c:pt>
                <c:pt idx="3091">
                  <c:v>0.87463555734695897</c:v>
                </c:pt>
                <c:pt idx="3092">
                  <c:v>0.874630421852576</c:v>
                </c:pt>
                <c:pt idx="3093">
                  <c:v>0.87462271822736903</c:v>
                </c:pt>
                <c:pt idx="3094">
                  <c:v>0.87460550389174696</c:v>
                </c:pt>
                <c:pt idx="3095">
                  <c:v>0.874586131368839</c:v>
                </c:pt>
                <c:pt idx="3096">
                  <c:v>0.87457410533755198</c:v>
                </c:pt>
                <c:pt idx="3097">
                  <c:v>0.87454459587367706</c:v>
                </c:pt>
                <c:pt idx="3098">
                  <c:v>0.87452262386469803</c:v>
                </c:pt>
                <c:pt idx="3099">
                  <c:v>0.87451070574199297</c:v>
                </c:pt>
                <c:pt idx="3100">
                  <c:v>0.87448692567188502</c:v>
                </c:pt>
                <c:pt idx="3101">
                  <c:v>0.87446744669729004</c:v>
                </c:pt>
                <c:pt idx="3102">
                  <c:v>0.87445818682334897</c:v>
                </c:pt>
                <c:pt idx="3103">
                  <c:v>0.87441800551890303</c:v>
                </c:pt>
                <c:pt idx="3104">
                  <c:v>0.87439632207451701</c:v>
                </c:pt>
                <c:pt idx="3105">
                  <c:v>0.87435477477433399</c:v>
                </c:pt>
                <c:pt idx="3106">
                  <c:v>0.87430184</c:v>
                </c:pt>
                <c:pt idx="3107">
                  <c:v>0.874255284725865</c:v>
                </c:pt>
                <c:pt idx="3108">
                  <c:v>0.87417454572540199</c:v>
                </c:pt>
                <c:pt idx="3109">
                  <c:v>0.87412735589834201</c:v>
                </c:pt>
                <c:pt idx="3110">
                  <c:v>0.87410292708375104</c:v>
                </c:pt>
                <c:pt idx="3111">
                  <c:v>0.87409345123100501</c:v>
                </c:pt>
                <c:pt idx="3112">
                  <c:v>0.87407430200000003</c:v>
                </c:pt>
                <c:pt idx="3113">
                  <c:v>0.87405767551733704</c:v>
                </c:pt>
                <c:pt idx="3114">
                  <c:v>0.87404344315254301</c:v>
                </c:pt>
                <c:pt idx="3115">
                  <c:v>0.87401070654012902</c:v>
                </c:pt>
                <c:pt idx="3116">
                  <c:v>0.87388405651649304</c:v>
                </c:pt>
                <c:pt idx="3117">
                  <c:v>0.87384494348550201</c:v>
                </c:pt>
                <c:pt idx="3118">
                  <c:v>0.87381631305096497</c:v>
                </c:pt>
                <c:pt idx="3119">
                  <c:v>0.87380581157906001</c:v>
                </c:pt>
                <c:pt idx="3120">
                  <c:v>0.87377928711806097</c:v>
                </c:pt>
                <c:pt idx="3121">
                  <c:v>0.87375669574169601</c:v>
                </c:pt>
                <c:pt idx="3122">
                  <c:v>0.87374688458748795</c:v>
                </c:pt>
                <c:pt idx="3123">
                  <c:v>0.87371697307952201</c:v>
                </c:pt>
                <c:pt idx="3124">
                  <c:v>0.87368404933189403</c:v>
                </c:pt>
                <c:pt idx="3125">
                  <c:v>0.87367153045789503</c:v>
                </c:pt>
                <c:pt idx="3126">
                  <c:v>0.87362631715142902</c:v>
                </c:pt>
                <c:pt idx="3127">
                  <c:v>0.87355756998741796</c:v>
                </c:pt>
                <c:pt idx="3128">
                  <c:v>0.87354665761637396</c:v>
                </c:pt>
                <c:pt idx="3129">
                  <c:v>0.873458022</c:v>
                </c:pt>
                <c:pt idx="3130">
                  <c:v>0.87341666735088197</c:v>
                </c:pt>
                <c:pt idx="3131">
                  <c:v>0.87329328609214696</c:v>
                </c:pt>
                <c:pt idx="3132">
                  <c:v>0.87322010895318403</c:v>
                </c:pt>
                <c:pt idx="3133">
                  <c:v>0.87313615947671397</c:v>
                </c:pt>
                <c:pt idx="3134">
                  <c:v>0.87306927893115505</c:v>
                </c:pt>
                <c:pt idx="3135">
                  <c:v>0.87299943248029599</c:v>
                </c:pt>
                <c:pt idx="3136">
                  <c:v>0.87295474905163695</c:v>
                </c:pt>
                <c:pt idx="3137">
                  <c:v>0.87288963520215701</c:v>
                </c:pt>
                <c:pt idx="3138">
                  <c:v>0.87287930374909295</c:v>
                </c:pt>
                <c:pt idx="3139">
                  <c:v>0.87284480261395403</c:v>
                </c:pt>
                <c:pt idx="3140">
                  <c:v>0.87281958442228702</c:v>
                </c:pt>
                <c:pt idx="3141">
                  <c:v>0.872795244407921</c:v>
                </c:pt>
                <c:pt idx="3142">
                  <c:v>0.87274919415362895</c:v>
                </c:pt>
                <c:pt idx="3143">
                  <c:v>0.87273491818369398</c:v>
                </c:pt>
                <c:pt idx="3144">
                  <c:v>0.872713610498694</c:v>
                </c:pt>
                <c:pt idx="3145">
                  <c:v>0.87269306067387498</c:v>
                </c:pt>
                <c:pt idx="3146">
                  <c:v>0.87267539999999999</c:v>
                </c:pt>
                <c:pt idx="3147">
                  <c:v>0.87265069832235798</c:v>
                </c:pt>
                <c:pt idx="3148">
                  <c:v>0.87263103965501299</c:v>
                </c:pt>
                <c:pt idx="3149">
                  <c:v>0.87259880690281399</c:v>
                </c:pt>
                <c:pt idx="3150">
                  <c:v>0.87258044025539605</c:v>
                </c:pt>
                <c:pt idx="3151">
                  <c:v>0.87254986557212999</c:v>
                </c:pt>
                <c:pt idx="3152">
                  <c:v>0.87248318310343398</c:v>
                </c:pt>
                <c:pt idx="3153">
                  <c:v>0.87245202649162901</c:v>
                </c:pt>
                <c:pt idx="3154">
                  <c:v>0.872433206152888</c:v>
                </c:pt>
                <c:pt idx="3155">
                  <c:v>0.87241569305404398</c:v>
                </c:pt>
                <c:pt idx="3156">
                  <c:v>0.872401235</c:v>
                </c:pt>
                <c:pt idx="3157">
                  <c:v>0.87238989101426501</c:v>
                </c:pt>
                <c:pt idx="3158">
                  <c:v>0.87238085554904499</c:v>
                </c:pt>
                <c:pt idx="3159">
                  <c:v>0.87237189055995901</c:v>
                </c:pt>
                <c:pt idx="3160">
                  <c:v>0.87234148630507502</c:v>
                </c:pt>
                <c:pt idx="3161">
                  <c:v>0.87233201999999999</c:v>
                </c:pt>
                <c:pt idx="3162">
                  <c:v>0.87226799120462595</c:v>
                </c:pt>
                <c:pt idx="3163">
                  <c:v>0.872159193</c:v>
                </c:pt>
                <c:pt idx="3164">
                  <c:v>0.87210031764238305</c:v>
                </c:pt>
                <c:pt idx="3165">
                  <c:v>0.87208439800000004</c:v>
                </c:pt>
                <c:pt idx="3166">
                  <c:v>0.87205284322051702</c:v>
                </c:pt>
                <c:pt idx="3167">
                  <c:v>0.87204329392397295</c:v>
                </c:pt>
                <c:pt idx="3168">
                  <c:v>0.87203195022796098</c:v>
                </c:pt>
                <c:pt idx="3169">
                  <c:v>0.87198899654213602</c:v>
                </c:pt>
                <c:pt idx="3170">
                  <c:v>0.87195842306462001</c:v>
                </c:pt>
                <c:pt idx="3171">
                  <c:v>0.87192150834760496</c:v>
                </c:pt>
                <c:pt idx="3172">
                  <c:v>0.87190227414544097</c:v>
                </c:pt>
                <c:pt idx="3173">
                  <c:v>0.87186473499999995</c:v>
                </c:pt>
                <c:pt idx="3174">
                  <c:v>0.87183581795014597</c:v>
                </c:pt>
                <c:pt idx="3175">
                  <c:v>0.871723833</c:v>
                </c:pt>
                <c:pt idx="3176">
                  <c:v>0.87171182899999999</c:v>
                </c:pt>
                <c:pt idx="3177">
                  <c:v>0.87168486599805295</c:v>
                </c:pt>
                <c:pt idx="3178">
                  <c:v>0.87167529880001604</c:v>
                </c:pt>
                <c:pt idx="3179">
                  <c:v>0.87164488881933699</c:v>
                </c:pt>
                <c:pt idx="3180">
                  <c:v>0.87163539031892101</c:v>
                </c:pt>
                <c:pt idx="3181">
                  <c:v>0.87160974602375896</c:v>
                </c:pt>
                <c:pt idx="3182">
                  <c:v>0.87159974554255504</c:v>
                </c:pt>
                <c:pt idx="3183">
                  <c:v>0.871573572454442</c:v>
                </c:pt>
                <c:pt idx="3184">
                  <c:v>0.87152439384841296</c:v>
                </c:pt>
                <c:pt idx="3185">
                  <c:v>0.87151215882520605</c:v>
                </c:pt>
                <c:pt idx="3186">
                  <c:v>0.871491240696179</c:v>
                </c:pt>
                <c:pt idx="3187">
                  <c:v>0.87148196899999997</c:v>
                </c:pt>
                <c:pt idx="3188">
                  <c:v>0.87144995723301499</c:v>
                </c:pt>
                <c:pt idx="3189">
                  <c:v>0.871440522</c:v>
                </c:pt>
                <c:pt idx="3190">
                  <c:v>0.87141181314125304</c:v>
                </c:pt>
                <c:pt idx="3191">
                  <c:v>0.87138599314720599</c:v>
                </c:pt>
                <c:pt idx="3192">
                  <c:v>0.87136715455878599</c:v>
                </c:pt>
                <c:pt idx="3193">
                  <c:v>0.87133384071099496</c:v>
                </c:pt>
                <c:pt idx="3194">
                  <c:v>0.87127691375840999</c:v>
                </c:pt>
                <c:pt idx="3195">
                  <c:v>0.87124576332359505</c:v>
                </c:pt>
                <c:pt idx="3196">
                  <c:v>0.87121630898281399</c:v>
                </c:pt>
                <c:pt idx="3197">
                  <c:v>0.87118987176565199</c:v>
                </c:pt>
                <c:pt idx="3198">
                  <c:v>0.87112276319109605</c:v>
                </c:pt>
                <c:pt idx="3199">
                  <c:v>0.87109164313147203</c:v>
                </c:pt>
                <c:pt idx="3200">
                  <c:v>0.87102870600000004</c:v>
                </c:pt>
                <c:pt idx="3201">
                  <c:v>0.87100780700000002</c:v>
                </c:pt>
                <c:pt idx="3202">
                  <c:v>0.87098234101373095</c:v>
                </c:pt>
                <c:pt idx="3203">
                  <c:v>0.870951107054596</c:v>
                </c:pt>
                <c:pt idx="3204">
                  <c:v>0.87087693073093397</c:v>
                </c:pt>
                <c:pt idx="3205">
                  <c:v>0.87085754948262595</c:v>
                </c:pt>
                <c:pt idx="3206">
                  <c:v>0.87083684563827801</c:v>
                </c:pt>
                <c:pt idx="3207">
                  <c:v>0.87082302</c:v>
                </c:pt>
                <c:pt idx="3208">
                  <c:v>0.87079824566213804</c:v>
                </c:pt>
                <c:pt idx="3209">
                  <c:v>0.87078018085586395</c:v>
                </c:pt>
                <c:pt idx="3210">
                  <c:v>0.87076221199016701</c:v>
                </c:pt>
                <c:pt idx="3211">
                  <c:v>0.870752991528987</c:v>
                </c:pt>
                <c:pt idx="3212">
                  <c:v>0.87072182249250896</c:v>
                </c:pt>
                <c:pt idx="3213">
                  <c:v>0.87070340735090801</c:v>
                </c:pt>
                <c:pt idx="3214">
                  <c:v>0.87068896200000001</c:v>
                </c:pt>
                <c:pt idx="3215">
                  <c:v>0.87066722611720904</c:v>
                </c:pt>
                <c:pt idx="3216">
                  <c:v>0.870646317338024</c:v>
                </c:pt>
                <c:pt idx="3217">
                  <c:v>0.87060369196697196</c:v>
                </c:pt>
                <c:pt idx="3218">
                  <c:v>0.87059167819979599</c:v>
                </c:pt>
                <c:pt idx="3219">
                  <c:v>0.87056124553077296</c:v>
                </c:pt>
                <c:pt idx="3220">
                  <c:v>0.87055021996540904</c:v>
                </c:pt>
                <c:pt idx="3221">
                  <c:v>0.87053481771227004</c:v>
                </c:pt>
                <c:pt idx="3222">
                  <c:v>0.87049389860793702</c:v>
                </c:pt>
                <c:pt idx="3223">
                  <c:v>0.87047372199999995</c:v>
                </c:pt>
                <c:pt idx="3224">
                  <c:v>0.87042219633358697</c:v>
                </c:pt>
                <c:pt idx="3225">
                  <c:v>0.87039803358836898</c:v>
                </c:pt>
                <c:pt idx="3226">
                  <c:v>0.87037840856726001</c:v>
                </c:pt>
                <c:pt idx="3227">
                  <c:v>0.87035359308180105</c:v>
                </c:pt>
                <c:pt idx="3228">
                  <c:v>0.870315315260898</c:v>
                </c:pt>
                <c:pt idx="3229">
                  <c:v>0.87028253023679503</c:v>
                </c:pt>
                <c:pt idx="3230">
                  <c:v>0.87024929044709798</c:v>
                </c:pt>
                <c:pt idx="3231">
                  <c:v>0.87022240047143795</c:v>
                </c:pt>
                <c:pt idx="3232">
                  <c:v>0.87019183642033204</c:v>
                </c:pt>
                <c:pt idx="3233">
                  <c:v>0.870174383245781</c:v>
                </c:pt>
                <c:pt idx="3234">
                  <c:v>0.87016086753826005</c:v>
                </c:pt>
                <c:pt idx="3235">
                  <c:v>0.87014601863395502</c:v>
                </c:pt>
                <c:pt idx="3236">
                  <c:v>0.87013511088028905</c:v>
                </c:pt>
                <c:pt idx="3237">
                  <c:v>0.86998350105189404</c:v>
                </c:pt>
                <c:pt idx="3238">
                  <c:v>0.86994863873778305</c:v>
                </c:pt>
                <c:pt idx="3239">
                  <c:v>0.86993641288439905</c:v>
                </c:pt>
                <c:pt idx="3240">
                  <c:v>0.86991210106584904</c:v>
                </c:pt>
                <c:pt idx="3241">
                  <c:v>0.86987920604151603</c:v>
                </c:pt>
                <c:pt idx="3242">
                  <c:v>0.86984460495951799</c:v>
                </c:pt>
                <c:pt idx="3243">
                  <c:v>0.86982577736132904</c:v>
                </c:pt>
                <c:pt idx="3244">
                  <c:v>0.86978537145657198</c:v>
                </c:pt>
                <c:pt idx="3245">
                  <c:v>0.86975692343342204</c:v>
                </c:pt>
                <c:pt idx="3246">
                  <c:v>0.86972502662288798</c:v>
                </c:pt>
                <c:pt idx="3247">
                  <c:v>0.86969432400000002</c:v>
                </c:pt>
                <c:pt idx="3248">
                  <c:v>0.86967317</c:v>
                </c:pt>
                <c:pt idx="3249">
                  <c:v>0.86963040271415204</c:v>
                </c:pt>
                <c:pt idx="3250">
                  <c:v>0.86962066355923395</c:v>
                </c:pt>
                <c:pt idx="3251">
                  <c:v>0.86956682106969696</c:v>
                </c:pt>
                <c:pt idx="3252">
                  <c:v>0.86955697553965305</c:v>
                </c:pt>
                <c:pt idx="3253">
                  <c:v>0.86952339883168706</c:v>
                </c:pt>
                <c:pt idx="3254">
                  <c:v>0.86951363917102997</c:v>
                </c:pt>
                <c:pt idx="3255">
                  <c:v>0.86947188893491001</c:v>
                </c:pt>
                <c:pt idx="3256">
                  <c:v>0.869430853857459</c:v>
                </c:pt>
                <c:pt idx="3257">
                  <c:v>0.86942108100000004</c:v>
                </c:pt>
                <c:pt idx="3258">
                  <c:v>0.86939858951823001</c:v>
                </c:pt>
                <c:pt idx="3259">
                  <c:v>0.86938036482237502</c:v>
                </c:pt>
                <c:pt idx="3260">
                  <c:v>0.86934874605030299</c:v>
                </c:pt>
                <c:pt idx="3261">
                  <c:v>0.86933927199794503</c:v>
                </c:pt>
                <c:pt idx="3262">
                  <c:v>0.8693060682464</c:v>
                </c:pt>
                <c:pt idx="3263">
                  <c:v>0.86928642421440105</c:v>
                </c:pt>
                <c:pt idx="3264">
                  <c:v>0.86925783016775404</c:v>
                </c:pt>
                <c:pt idx="3265">
                  <c:v>0.86924598930396102</c:v>
                </c:pt>
                <c:pt idx="3266">
                  <c:v>0.86922374239193601</c:v>
                </c:pt>
                <c:pt idx="3267">
                  <c:v>0.86921445572315004</c:v>
                </c:pt>
                <c:pt idx="3268">
                  <c:v>0.86918030652007705</c:v>
                </c:pt>
                <c:pt idx="3269">
                  <c:v>0.86913377861474495</c:v>
                </c:pt>
                <c:pt idx="3270">
                  <c:v>0.86912395788486896</c:v>
                </c:pt>
                <c:pt idx="3271">
                  <c:v>0.86910097539126097</c:v>
                </c:pt>
                <c:pt idx="3272">
                  <c:v>0.86906851298133103</c:v>
                </c:pt>
                <c:pt idx="3273">
                  <c:v>0.86905667489348004</c:v>
                </c:pt>
                <c:pt idx="3274">
                  <c:v>0.86900460887985798</c:v>
                </c:pt>
                <c:pt idx="3275">
                  <c:v>0.86895712800000002</c:v>
                </c:pt>
                <c:pt idx="3276">
                  <c:v>0.86893394899999998</c:v>
                </c:pt>
                <c:pt idx="3277">
                  <c:v>0.86890914900000005</c:v>
                </c:pt>
                <c:pt idx="3278">
                  <c:v>0.86889974122426294</c:v>
                </c:pt>
                <c:pt idx="3279">
                  <c:v>0.86888813902588102</c:v>
                </c:pt>
                <c:pt idx="3280">
                  <c:v>0.86883325057780103</c:v>
                </c:pt>
                <c:pt idx="3281">
                  <c:v>0.86875945811473099</c:v>
                </c:pt>
                <c:pt idx="3282">
                  <c:v>0.86872988154459596</c:v>
                </c:pt>
                <c:pt idx="3283">
                  <c:v>0.86870486321075402</c:v>
                </c:pt>
                <c:pt idx="3284">
                  <c:v>0.86866082342806805</c:v>
                </c:pt>
                <c:pt idx="3285">
                  <c:v>0.86864382799999995</c:v>
                </c:pt>
                <c:pt idx="3286">
                  <c:v>0.86861358600000005</c:v>
                </c:pt>
                <c:pt idx="3287">
                  <c:v>0.86858181638439702</c:v>
                </c:pt>
                <c:pt idx="3288">
                  <c:v>0.86857225999999998</c:v>
                </c:pt>
                <c:pt idx="3289">
                  <c:v>0.86856275967405805</c:v>
                </c:pt>
                <c:pt idx="3290">
                  <c:v>0.86855377943301404</c:v>
                </c:pt>
                <c:pt idx="3291">
                  <c:v>0.86851955635155398</c:v>
                </c:pt>
                <c:pt idx="3292">
                  <c:v>0.86850838305242295</c:v>
                </c:pt>
                <c:pt idx="3293">
                  <c:v>0.86845937500000003</c:v>
                </c:pt>
                <c:pt idx="3294">
                  <c:v>0.86836623068190399</c:v>
                </c:pt>
                <c:pt idx="3295">
                  <c:v>0.86830073838636301</c:v>
                </c:pt>
                <c:pt idx="3296">
                  <c:v>0.86827162020725801</c:v>
                </c:pt>
                <c:pt idx="3297">
                  <c:v>0.86823780218774305</c:v>
                </c:pt>
                <c:pt idx="3298">
                  <c:v>0.86822173737618302</c:v>
                </c:pt>
                <c:pt idx="3299">
                  <c:v>0.86816972152377703</c:v>
                </c:pt>
                <c:pt idx="3300">
                  <c:v>0.86813553466948101</c:v>
                </c:pt>
                <c:pt idx="3301">
                  <c:v>0.86810519352377702</c:v>
                </c:pt>
                <c:pt idx="3302">
                  <c:v>0.86809564344201195</c:v>
                </c:pt>
                <c:pt idx="3303">
                  <c:v>0.86807770200000001</c:v>
                </c:pt>
                <c:pt idx="3304">
                  <c:v>0.86806856074277305</c:v>
                </c:pt>
                <c:pt idx="3305">
                  <c:v>0.86805957545699297</c:v>
                </c:pt>
                <c:pt idx="3306">
                  <c:v>0.86803718299999999</c:v>
                </c:pt>
                <c:pt idx="3307">
                  <c:v>0.86793204642681798</c:v>
                </c:pt>
                <c:pt idx="3308">
                  <c:v>0.86786742500000003</c:v>
                </c:pt>
                <c:pt idx="3309">
                  <c:v>0.86783067504193201</c:v>
                </c:pt>
                <c:pt idx="3310">
                  <c:v>0.86781539110805395</c:v>
                </c:pt>
                <c:pt idx="3311">
                  <c:v>0.86780616846444203</c:v>
                </c:pt>
                <c:pt idx="3312">
                  <c:v>0.86777854753735295</c:v>
                </c:pt>
                <c:pt idx="3313">
                  <c:v>0.86776225799999995</c:v>
                </c:pt>
                <c:pt idx="3314">
                  <c:v>0.86774366680368897</c:v>
                </c:pt>
                <c:pt idx="3315">
                  <c:v>0.86773445400000004</c:v>
                </c:pt>
                <c:pt idx="3316">
                  <c:v>0.86766829829082104</c:v>
                </c:pt>
                <c:pt idx="3317">
                  <c:v>0.86754996207437296</c:v>
                </c:pt>
                <c:pt idx="3318">
                  <c:v>0.86749116699999995</c:v>
                </c:pt>
                <c:pt idx="3319">
                  <c:v>0.86745974237555001</c:v>
                </c:pt>
                <c:pt idx="3320">
                  <c:v>0.86740848484467603</c:v>
                </c:pt>
                <c:pt idx="3321">
                  <c:v>0.86738803453767299</c:v>
                </c:pt>
                <c:pt idx="3322">
                  <c:v>0.86737866300306299</c:v>
                </c:pt>
                <c:pt idx="3323">
                  <c:v>0.86732089242656696</c:v>
                </c:pt>
                <c:pt idx="3324">
                  <c:v>0.86731039758122297</c:v>
                </c:pt>
                <c:pt idx="3325">
                  <c:v>0.86730116631154297</c:v>
                </c:pt>
                <c:pt idx="3326">
                  <c:v>0.86727654588949599</c:v>
                </c:pt>
                <c:pt idx="3327">
                  <c:v>0.86725356233781703</c:v>
                </c:pt>
                <c:pt idx="3328">
                  <c:v>0.86724427802126103</c:v>
                </c:pt>
                <c:pt idx="3329">
                  <c:v>0.86723526511794302</c:v>
                </c:pt>
                <c:pt idx="3330">
                  <c:v>0.86722630532064804</c:v>
                </c:pt>
                <c:pt idx="3331">
                  <c:v>0.86720891042637804</c:v>
                </c:pt>
                <c:pt idx="3332">
                  <c:v>0.86718910999999999</c:v>
                </c:pt>
                <c:pt idx="3333">
                  <c:v>0.86717274658745802</c:v>
                </c:pt>
                <c:pt idx="3334">
                  <c:v>0.86713280920277003</c:v>
                </c:pt>
                <c:pt idx="3335">
                  <c:v>0.86711932927046897</c:v>
                </c:pt>
                <c:pt idx="3336">
                  <c:v>0.86709817342020001</c:v>
                </c:pt>
                <c:pt idx="3337">
                  <c:v>0.86707216194241099</c:v>
                </c:pt>
                <c:pt idx="3338">
                  <c:v>0.86706272886231905</c:v>
                </c:pt>
                <c:pt idx="3339">
                  <c:v>0.86704707356167998</c:v>
                </c:pt>
                <c:pt idx="3340">
                  <c:v>0.86703550223082704</c:v>
                </c:pt>
                <c:pt idx="3341">
                  <c:v>0.86700787333034102</c:v>
                </c:pt>
                <c:pt idx="3342">
                  <c:v>0.86698991199999997</c:v>
                </c:pt>
                <c:pt idx="3343">
                  <c:v>0.86692281113863101</c:v>
                </c:pt>
                <c:pt idx="3344">
                  <c:v>0.86686285293068799</c:v>
                </c:pt>
                <c:pt idx="3345">
                  <c:v>0.86684620046161698</c:v>
                </c:pt>
                <c:pt idx="3346">
                  <c:v>0.86682930875555197</c:v>
                </c:pt>
                <c:pt idx="3347">
                  <c:v>0.86682010966296896</c:v>
                </c:pt>
                <c:pt idx="3348">
                  <c:v>0.86681111343018302</c:v>
                </c:pt>
                <c:pt idx="3349">
                  <c:v>0.86679390899999997</c:v>
                </c:pt>
                <c:pt idx="3350">
                  <c:v>0.86678473895851404</c:v>
                </c:pt>
                <c:pt idx="3351">
                  <c:v>0.86677257249468598</c:v>
                </c:pt>
                <c:pt idx="3352">
                  <c:v>0.86675215193196997</c:v>
                </c:pt>
                <c:pt idx="3353">
                  <c:v>0.86674296350465696</c:v>
                </c:pt>
                <c:pt idx="3354">
                  <c:v>0.86672376170191101</c:v>
                </c:pt>
                <c:pt idx="3355">
                  <c:v>0.86665149889719295</c:v>
                </c:pt>
                <c:pt idx="3356">
                  <c:v>0.866628674060268</c:v>
                </c:pt>
                <c:pt idx="3357">
                  <c:v>0.86658968738394204</c:v>
                </c:pt>
                <c:pt idx="3358">
                  <c:v>0.86653829411296701</c:v>
                </c:pt>
                <c:pt idx="3359">
                  <c:v>0.86652538844234195</c:v>
                </c:pt>
                <c:pt idx="3360">
                  <c:v>0.86650455999999998</c:v>
                </c:pt>
                <c:pt idx="3361">
                  <c:v>0.86645648889104798</c:v>
                </c:pt>
                <c:pt idx="3362">
                  <c:v>0.86644123498010905</c:v>
                </c:pt>
                <c:pt idx="3363">
                  <c:v>0.86642186202889104</c:v>
                </c:pt>
                <c:pt idx="3364">
                  <c:v>0.86637997129562705</c:v>
                </c:pt>
                <c:pt idx="3365">
                  <c:v>0.86633096857348502</c:v>
                </c:pt>
                <c:pt idx="3366">
                  <c:v>0.86629346128998996</c:v>
                </c:pt>
                <c:pt idx="3367">
                  <c:v>0.86625891459996696</c:v>
                </c:pt>
                <c:pt idx="3368">
                  <c:v>0.866206226806572</c:v>
                </c:pt>
                <c:pt idx="3369">
                  <c:v>0.86617528471706096</c:v>
                </c:pt>
                <c:pt idx="3370">
                  <c:v>0.86615542664382095</c:v>
                </c:pt>
                <c:pt idx="3371">
                  <c:v>0.86612638331550196</c:v>
                </c:pt>
                <c:pt idx="3372">
                  <c:v>0.86610809062711902</c:v>
                </c:pt>
                <c:pt idx="3373">
                  <c:v>0.86609018824241402</c:v>
                </c:pt>
                <c:pt idx="3374">
                  <c:v>0.86607182275125805</c:v>
                </c:pt>
                <c:pt idx="3375">
                  <c:v>0.866045961738936</c:v>
                </c:pt>
                <c:pt idx="3376">
                  <c:v>0.866019683349328</c:v>
                </c:pt>
                <c:pt idx="3377">
                  <c:v>0.86597601213529196</c:v>
                </c:pt>
                <c:pt idx="3378">
                  <c:v>0.86594655642759299</c:v>
                </c:pt>
                <c:pt idx="3379">
                  <c:v>0.86591478850380599</c:v>
                </c:pt>
                <c:pt idx="3380">
                  <c:v>0.86587771999999996</c:v>
                </c:pt>
                <c:pt idx="3381">
                  <c:v>0.86586326923456203</c:v>
                </c:pt>
                <c:pt idx="3382">
                  <c:v>0.86580804860630201</c:v>
                </c:pt>
                <c:pt idx="3383">
                  <c:v>0.86578307499999996</c:v>
                </c:pt>
                <c:pt idx="3384">
                  <c:v>0.86574751472539602</c:v>
                </c:pt>
                <c:pt idx="3385">
                  <c:v>0.86573670462861396</c:v>
                </c:pt>
                <c:pt idx="3386">
                  <c:v>0.86572401899999996</c:v>
                </c:pt>
                <c:pt idx="3387">
                  <c:v>0.86570078724140798</c:v>
                </c:pt>
                <c:pt idx="3388">
                  <c:v>0.86566392134557502</c:v>
                </c:pt>
                <c:pt idx="3389">
                  <c:v>0.865637365036525</c:v>
                </c:pt>
                <c:pt idx="3390">
                  <c:v>0.86560574159463999</c:v>
                </c:pt>
                <c:pt idx="3391">
                  <c:v>0.86556739119270898</c:v>
                </c:pt>
                <c:pt idx="3392">
                  <c:v>0.86555768121374099</c:v>
                </c:pt>
                <c:pt idx="3393">
                  <c:v>0.86554202043890605</c:v>
                </c:pt>
                <c:pt idx="3394">
                  <c:v>0.86551778429441595</c:v>
                </c:pt>
                <c:pt idx="3395">
                  <c:v>0.86550843524467502</c:v>
                </c:pt>
                <c:pt idx="3396">
                  <c:v>0.86548896904180495</c:v>
                </c:pt>
                <c:pt idx="3397">
                  <c:v>0.86547240094071398</c:v>
                </c:pt>
                <c:pt idx="3398">
                  <c:v>0.86546323717682405</c:v>
                </c:pt>
                <c:pt idx="3399">
                  <c:v>0.86545220617721297</c:v>
                </c:pt>
                <c:pt idx="3400">
                  <c:v>0.86544056342019104</c:v>
                </c:pt>
                <c:pt idx="3401">
                  <c:v>0.86540240307691396</c:v>
                </c:pt>
                <c:pt idx="3402">
                  <c:v>0.86538635980310497</c:v>
                </c:pt>
                <c:pt idx="3403">
                  <c:v>0.86535686555208002</c:v>
                </c:pt>
                <c:pt idx="3404">
                  <c:v>0.86532890884211</c:v>
                </c:pt>
                <c:pt idx="3405">
                  <c:v>0.86529913376720802</c:v>
                </c:pt>
                <c:pt idx="3406">
                  <c:v>0.86528962923749997</c:v>
                </c:pt>
                <c:pt idx="3407">
                  <c:v>0.86528057513651602</c:v>
                </c:pt>
                <c:pt idx="3408">
                  <c:v>0.86526246399999995</c:v>
                </c:pt>
                <c:pt idx="3409">
                  <c:v>0.86520396513697895</c:v>
                </c:pt>
                <c:pt idx="3410">
                  <c:v>0.86518562683571398</c:v>
                </c:pt>
                <c:pt idx="3411">
                  <c:v>0.86516204386885898</c:v>
                </c:pt>
                <c:pt idx="3412">
                  <c:v>0.86511258614428599</c:v>
                </c:pt>
                <c:pt idx="3413">
                  <c:v>0.86509664492782801</c:v>
                </c:pt>
                <c:pt idx="3414">
                  <c:v>0.86505606505912302</c:v>
                </c:pt>
                <c:pt idx="3415">
                  <c:v>0.86503500029078295</c:v>
                </c:pt>
                <c:pt idx="3416">
                  <c:v>0.86500402186185199</c:v>
                </c:pt>
                <c:pt idx="3417">
                  <c:v>0.86499449449959598</c:v>
                </c:pt>
                <c:pt idx="3418">
                  <c:v>0.86498314753359895</c:v>
                </c:pt>
                <c:pt idx="3419">
                  <c:v>0.86496007837296496</c:v>
                </c:pt>
                <c:pt idx="3420">
                  <c:v>0.86493482300541802</c:v>
                </c:pt>
                <c:pt idx="3421">
                  <c:v>0.86491506903540705</c:v>
                </c:pt>
                <c:pt idx="3422">
                  <c:v>0.86489447078205695</c:v>
                </c:pt>
                <c:pt idx="3423">
                  <c:v>0.864885183835713</c:v>
                </c:pt>
                <c:pt idx="3424">
                  <c:v>0.86486164745804806</c:v>
                </c:pt>
                <c:pt idx="3425">
                  <c:v>0.86484904944348795</c:v>
                </c:pt>
                <c:pt idx="3426">
                  <c:v>0.86482135669545901</c:v>
                </c:pt>
                <c:pt idx="3427">
                  <c:v>0.86481198920798097</c:v>
                </c:pt>
                <c:pt idx="3428">
                  <c:v>0.86477747353268597</c:v>
                </c:pt>
                <c:pt idx="3429">
                  <c:v>0.86474680009972404</c:v>
                </c:pt>
                <c:pt idx="3430">
                  <c:v>0.86473486717400705</c:v>
                </c:pt>
                <c:pt idx="3431">
                  <c:v>0.86468217103479095</c:v>
                </c:pt>
                <c:pt idx="3432">
                  <c:v>0.86462672143268804</c:v>
                </c:pt>
                <c:pt idx="3433">
                  <c:v>0.86450807866037405</c:v>
                </c:pt>
                <c:pt idx="3434">
                  <c:v>0.86439565223667603</c:v>
                </c:pt>
                <c:pt idx="3435">
                  <c:v>0.86437130855577005</c:v>
                </c:pt>
                <c:pt idx="3436">
                  <c:v>0.86432067241659305</c:v>
                </c:pt>
                <c:pt idx="3437">
                  <c:v>0.86401613383131104</c:v>
                </c:pt>
                <c:pt idx="3438">
                  <c:v>0.86399619022315899</c:v>
                </c:pt>
                <c:pt idx="3439">
                  <c:v>0.86394744444652405</c:v>
                </c:pt>
                <c:pt idx="3440">
                  <c:v>0.86393747532099796</c:v>
                </c:pt>
                <c:pt idx="3441">
                  <c:v>0.86391003328659899</c:v>
                </c:pt>
                <c:pt idx="3442">
                  <c:v>0.86387665300000005</c:v>
                </c:pt>
                <c:pt idx="3443">
                  <c:v>0.86385175652039803</c:v>
                </c:pt>
                <c:pt idx="3444">
                  <c:v>0.86383385504394505</c:v>
                </c:pt>
                <c:pt idx="3445">
                  <c:v>0.86381638965308505</c:v>
                </c:pt>
                <c:pt idx="3446">
                  <c:v>0.86379008864917195</c:v>
                </c:pt>
                <c:pt idx="3447">
                  <c:v>0.86374196500553402</c:v>
                </c:pt>
                <c:pt idx="3448">
                  <c:v>0.86371835399999997</c:v>
                </c:pt>
                <c:pt idx="3449">
                  <c:v>0.86370831432975204</c:v>
                </c:pt>
                <c:pt idx="3450">
                  <c:v>0.86368735196344903</c:v>
                </c:pt>
                <c:pt idx="3451">
                  <c:v>0.86367381537614896</c:v>
                </c:pt>
                <c:pt idx="3452">
                  <c:v>0.86366190459372705</c:v>
                </c:pt>
                <c:pt idx="3453">
                  <c:v>0.86363531203849897</c:v>
                </c:pt>
                <c:pt idx="3454">
                  <c:v>0.863606624280298</c:v>
                </c:pt>
                <c:pt idx="3455">
                  <c:v>0.86356366930157102</c:v>
                </c:pt>
                <c:pt idx="3456">
                  <c:v>0.86353119884068197</c:v>
                </c:pt>
                <c:pt idx="3457">
                  <c:v>0.86350567228498198</c:v>
                </c:pt>
                <c:pt idx="3458">
                  <c:v>0.86349066078341996</c:v>
                </c:pt>
                <c:pt idx="3459">
                  <c:v>0.86341889714897602</c:v>
                </c:pt>
                <c:pt idx="3460">
                  <c:v>0.86335825658335197</c:v>
                </c:pt>
                <c:pt idx="3461">
                  <c:v>0.86322626672569203</c:v>
                </c:pt>
                <c:pt idx="3462">
                  <c:v>0.862937557556825</c:v>
                </c:pt>
                <c:pt idx="3463">
                  <c:v>0.86290068684017196</c:v>
                </c:pt>
                <c:pt idx="3464">
                  <c:v>0.86284026987984797</c:v>
                </c:pt>
                <c:pt idx="3465">
                  <c:v>0.86282450135009703</c:v>
                </c:pt>
                <c:pt idx="3466">
                  <c:v>0.86278809824041103</c:v>
                </c:pt>
                <c:pt idx="3467">
                  <c:v>0.86276268295645497</c:v>
                </c:pt>
                <c:pt idx="3468">
                  <c:v>0.86273367723884498</c:v>
                </c:pt>
                <c:pt idx="3469">
                  <c:v>0.86271571300000005</c:v>
                </c:pt>
                <c:pt idx="3470">
                  <c:v>0.862692635258551</c:v>
                </c:pt>
                <c:pt idx="3471">
                  <c:v>0.86266767350913998</c:v>
                </c:pt>
                <c:pt idx="3472">
                  <c:v>0.86265084519965196</c:v>
                </c:pt>
                <c:pt idx="3473">
                  <c:v>0.86264164491884299</c:v>
                </c:pt>
                <c:pt idx="3474">
                  <c:v>0.86262097000000004</c:v>
                </c:pt>
                <c:pt idx="3475">
                  <c:v>0.86260253778375395</c:v>
                </c:pt>
                <c:pt idx="3476">
                  <c:v>0.86256996890892101</c:v>
                </c:pt>
                <c:pt idx="3477">
                  <c:v>0.86255109530966401</c:v>
                </c:pt>
                <c:pt idx="3478">
                  <c:v>0.86250393660816005</c:v>
                </c:pt>
                <c:pt idx="3479">
                  <c:v>0.86248094106179496</c:v>
                </c:pt>
                <c:pt idx="3480">
                  <c:v>0.86242880360169105</c:v>
                </c:pt>
                <c:pt idx="3481">
                  <c:v>0.86239664798134696</c:v>
                </c:pt>
                <c:pt idx="3482">
                  <c:v>0.86233954962753001</c:v>
                </c:pt>
                <c:pt idx="3483">
                  <c:v>0.86228391325839004</c:v>
                </c:pt>
                <c:pt idx="3484">
                  <c:v>0.86227380461755898</c:v>
                </c:pt>
                <c:pt idx="3485">
                  <c:v>0.86225100719383396</c:v>
                </c:pt>
                <c:pt idx="3486">
                  <c:v>0.86220830599999998</c:v>
                </c:pt>
                <c:pt idx="3487">
                  <c:v>0.86217981125913601</c:v>
                </c:pt>
                <c:pt idx="3488">
                  <c:v>0.86214766363934403</c:v>
                </c:pt>
                <c:pt idx="3489">
                  <c:v>0.862134498786707</c:v>
                </c:pt>
                <c:pt idx="3490">
                  <c:v>0.86210062562890899</c:v>
                </c:pt>
                <c:pt idx="3491">
                  <c:v>0.86208511864644299</c:v>
                </c:pt>
                <c:pt idx="3492">
                  <c:v>0.86207166659038903</c:v>
                </c:pt>
                <c:pt idx="3493">
                  <c:v>0.86205257798184698</c:v>
                </c:pt>
                <c:pt idx="3494">
                  <c:v>0.86203896955154902</c:v>
                </c:pt>
                <c:pt idx="3495">
                  <c:v>0.86202972897243502</c:v>
                </c:pt>
                <c:pt idx="3496">
                  <c:v>0.862007394585802</c:v>
                </c:pt>
                <c:pt idx="3497">
                  <c:v>0.86199264915992002</c:v>
                </c:pt>
                <c:pt idx="3498">
                  <c:v>0.86198205900000002</c:v>
                </c:pt>
                <c:pt idx="3499">
                  <c:v>0.86195980017492801</c:v>
                </c:pt>
                <c:pt idx="3500">
                  <c:v>0.861939563789199</c:v>
                </c:pt>
                <c:pt idx="3501">
                  <c:v>0.86192158187195</c:v>
                </c:pt>
                <c:pt idx="3502">
                  <c:v>0.86189575988994804</c:v>
                </c:pt>
                <c:pt idx="3503">
                  <c:v>0.86186533314894598</c:v>
                </c:pt>
                <c:pt idx="3504">
                  <c:v>0.86185496871774303</c:v>
                </c:pt>
                <c:pt idx="3505">
                  <c:v>0.86184501305227201</c:v>
                </c:pt>
                <c:pt idx="3506">
                  <c:v>0.861829207737275</c:v>
                </c:pt>
                <c:pt idx="3507">
                  <c:v>0.86180653041125999</c:v>
                </c:pt>
                <c:pt idx="3508">
                  <c:v>0.86179720932771398</c:v>
                </c:pt>
                <c:pt idx="3509">
                  <c:v>0.861775204909767</c:v>
                </c:pt>
                <c:pt idx="3510">
                  <c:v>0.86174388240294897</c:v>
                </c:pt>
                <c:pt idx="3511">
                  <c:v>0.86171931701691595</c:v>
                </c:pt>
                <c:pt idx="3512">
                  <c:v>0.86168155898647303</c:v>
                </c:pt>
                <c:pt idx="3513">
                  <c:v>0.86166077054909496</c:v>
                </c:pt>
                <c:pt idx="3514">
                  <c:v>0.86164676732847301</c:v>
                </c:pt>
                <c:pt idx="3515">
                  <c:v>0.86162789526140704</c:v>
                </c:pt>
                <c:pt idx="3516">
                  <c:v>0.86160826865347395</c:v>
                </c:pt>
                <c:pt idx="3517">
                  <c:v>0.86159902362893304</c:v>
                </c:pt>
                <c:pt idx="3518">
                  <c:v>0.861585886607943</c:v>
                </c:pt>
                <c:pt idx="3519">
                  <c:v>0.86154562305856697</c:v>
                </c:pt>
                <c:pt idx="3520">
                  <c:v>0.86150942665116803</c:v>
                </c:pt>
                <c:pt idx="3521">
                  <c:v>0.86149735999999999</c:v>
                </c:pt>
                <c:pt idx="3522">
                  <c:v>0.86147348885202502</c:v>
                </c:pt>
                <c:pt idx="3523">
                  <c:v>0.86144566777168496</c:v>
                </c:pt>
                <c:pt idx="3524">
                  <c:v>0.86140616016775295</c:v>
                </c:pt>
                <c:pt idx="3525">
                  <c:v>0.86135735988571704</c:v>
                </c:pt>
                <c:pt idx="3526">
                  <c:v>0.86133420201838695</c:v>
                </c:pt>
                <c:pt idx="3527">
                  <c:v>0.86132311592458999</c:v>
                </c:pt>
                <c:pt idx="3528">
                  <c:v>0.86129796700000005</c:v>
                </c:pt>
                <c:pt idx="3529">
                  <c:v>0.861278509479385</c:v>
                </c:pt>
                <c:pt idx="3530">
                  <c:v>0.86121637709810706</c:v>
                </c:pt>
                <c:pt idx="3531">
                  <c:v>0.861206052249052</c:v>
                </c:pt>
                <c:pt idx="3532">
                  <c:v>0.86119685168944604</c:v>
                </c:pt>
                <c:pt idx="3533">
                  <c:v>0.86118785736810299</c:v>
                </c:pt>
                <c:pt idx="3534">
                  <c:v>0.86117871732539897</c:v>
                </c:pt>
                <c:pt idx="3535">
                  <c:v>0.86114754719030095</c:v>
                </c:pt>
                <c:pt idx="3536">
                  <c:v>0.861115400676845</c:v>
                </c:pt>
                <c:pt idx="3537">
                  <c:v>0.86105984284704595</c:v>
                </c:pt>
                <c:pt idx="3538">
                  <c:v>0.86102022675655698</c:v>
                </c:pt>
                <c:pt idx="3539">
                  <c:v>0.86099796302643095</c:v>
                </c:pt>
                <c:pt idx="3540">
                  <c:v>0.86097628438107998</c:v>
                </c:pt>
                <c:pt idx="3541">
                  <c:v>0.860942491310414</c:v>
                </c:pt>
                <c:pt idx="3542">
                  <c:v>0.86086015549952599</c:v>
                </c:pt>
                <c:pt idx="3543">
                  <c:v>0.86083050928819305</c:v>
                </c:pt>
                <c:pt idx="3544">
                  <c:v>0.86078661640308196</c:v>
                </c:pt>
                <c:pt idx="3545">
                  <c:v>0.86077389932127002</c:v>
                </c:pt>
                <c:pt idx="3546">
                  <c:v>0.86075479141772504</c:v>
                </c:pt>
                <c:pt idx="3547">
                  <c:v>0.860721744620072</c:v>
                </c:pt>
                <c:pt idx="3548">
                  <c:v>0.86066158578028695</c:v>
                </c:pt>
                <c:pt idx="3549">
                  <c:v>0.86064061022433203</c:v>
                </c:pt>
                <c:pt idx="3550">
                  <c:v>0.86062430264976197</c:v>
                </c:pt>
                <c:pt idx="3551">
                  <c:v>0.86061329746664395</c:v>
                </c:pt>
                <c:pt idx="3552">
                  <c:v>0.86060352028268805</c:v>
                </c:pt>
                <c:pt idx="3553">
                  <c:v>0.86059255452076899</c:v>
                </c:pt>
                <c:pt idx="3554">
                  <c:v>0.860560484786557</c:v>
                </c:pt>
                <c:pt idx="3555">
                  <c:v>0.86054077366521797</c:v>
                </c:pt>
                <c:pt idx="3556">
                  <c:v>0.86050886246389602</c:v>
                </c:pt>
                <c:pt idx="3557">
                  <c:v>0.86049319882654696</c:v>
                </c:pt>
                <c:pt idx="3558">
                  <c:v>0.86048244673219898</c:v>
                </c:pt>
                <c:pt idx="3559">
                  <c:v>0.86045644084587403</c:v>
                </c:pt>
                <c:pt idx="3560">
                  <c:v>0.86041924015062299</c:v>
                </c:pt>
                <c:pt idx="3561">
                  <c:v>0.86038939140749604</c:v>
                </c:pt>
                <c:pt idx="3562">
                  <c:v>0.86037982400000002</c:v>
                </c:pt>
                <c:pt idx="3563">
                  <c:v>0.86033456181068502</c:v>
                </c:pt>
                <c:pt idx="3564">
                  <c:v>0.86028811632206104</c:v>
                </c:pt>
                <c:pt idx="3565">
                  <c:v>0.86024333450289003</c:v>
                </c:pt>
                <c:pt idx="3566">
                  <c:v>0.86022757356074597</c:v>
                </c:pt>
                <c:pt idx="3567">
                  <c:v>0.86020391968886101</c:v>
                </c:pt>
                <c:pt idx="3568">
                  <c:v>0.86018894951901004</c:v>
                </c:pt>
                <c:pt idx="3569">
                  <c:v>0.86017636943526699</c:v>
                </c:pt>
                <c:pt idx="3570">
                  <c:v>0.86014800587194595</c:v>
                </c:pt>
                <c:pt idx="3571">
                  <c:v>0.86012738576161996</c:v>
                </c:pt>
                <c:pt idx="3572">
                  <c:v>0.86007694686990399</c:v>
                </c:pt>
                <c:pt idx="3573">
                  <c:v>0.86005133316436</c:v>
                </c:pt>
                <c:pt idx="3574">
                  <c:v>0.86003368560073401</c:v>
                </c:pt>
                <c:pt idx="3575">
                  <c:v>0.86002398047810102</c:v>
                </c:pt>
                <c:pt idx="3576">
                  <c:v>0.860013813769547</c:v>
                </c:pt>
                <c:pt idx="3577">
                  <c:v>0.86000483000000005</c:v>
                </c:pt>
                <c:pt idx="3578">
                  <c:v>0.859976371553968</c:v>
                </c:pt>
                <c:pt idx="3579">
                  <c:v>0.85993962105265498</c:v>
                </c:pt>
                <c:pt idx="3580">
                  <c:v>0.85990639908830402</c:v>
                </c:pt>
                <c:pt idx="3581">
                  <c:v>0.85989641936919703</c:v>
                </c:pt>
                <c:pt idx="3582">
                  <c:v>0.85984267780985701</c:v>
                </c:pt>
                <c:pt idx="3583">
                  <c:v>0.85979526078684099</c:v>
                </c:pt>
                <c:pt idx="3584">
                  <c:v>0.85974851341266001</c:v>
                </c:pt>
                <c:pt idx="3585">
                  <c:v>0.85963242678921403</c:v>
                </c:pt>
                <c:pt idx="3586">
                  <c:v>0.85960202870142199</c:v>
                </c:pt>
                <c:pt idx="3587">
                  <c:v>0.85951992495542595</c:v>
                </c:pt>
                <c:pt idx="3588">
                  <c:v>0.85948622750338699</c:v>
                </c:pt>
                <c:pt idx="3589">
                  <c:v>0.85946725213391795</c:v>
                </c:pt>
                <c:pt idx="3590">
                  <c:v>0.85941761738145706</c:v>
                </c:pt>
                <c:pt idx="3591">
                  <c:v>0.85938585620139896</c:v>
                </c:pt>
                <c:pt idx="3592">
                  <c:v>0.85937022251264095</c:v>
                </c:pt>
                <c:pt idx="3593">
                  <c:v>0.85924096166208097</c:v>
                </c:pt>
                <c:pt idx="3594">
                  <c:v>0.85913264963762503</c:v>
                </c:pt>
                <c:pt idx="3595">
                  <c:v>0.85908598312108098</c:v>
                </c:pt>
                <c:pt idx="3596">
                  <c:v>0.85902602331789701</c:v>
                </c:pt>
                <c:pt idx="3597">
                  <c:v>0.859015567652199</c:v>
                </c:pt>
                <c:pt idx="3598">
                  <c:v>0.85900415764710703</c:v>
                </c:pt>
                <c:pt idx="3599">
                  <c:v>0.85899163648899401</c:v>
                </c:pt>
                <c:pt idx="3600">
                  <c:v>0.85898260017864103</c:v>
                </c:pt>
                <c:pt idx="3601">
                  <c:v>0.85895364779155103</c:v>
                </c:pt>
                <c:pt idx="3602">
                  <c:v>0.85893137679368303</c:v>
                </c:pt>
                <c:pt idx="3603">
                  <c:v>0.85891677108360398</c:v>
                </c:pt>
                <c:pt idx="3604">
                  <c:v>0.85890763244407697</c:v>
                </c:pt>
                <c:pt idx="3605">
                  <c:v>0.85889668889339299</c:v>
                </c:pt>
                <c:pt idx="3606">
                  <c:v>0.85885589202185197</c:v>
                </c:pt>
                <c:pt idx="3607">
                  <c:v>0.85883180413862503</c:v>
                </c:pt>
                <c:pt idx="3608">
                  <c:v>0.85880111199277398</c:v>
                </c:pt>
                <c:pt idx="3609">
                  <c:v>0.85878220871654598</c:v>
                </c:pt>
                <c:pt idx="3610">
                  <c:v>0.858721719398022</c:v>
                </c:pt>
                <c:pt idx="3611">
                  <c:v>0.85869199345231095</c:v>
                </c:pt>
                <c:pt idx="3612">
                  <c:v>0.85864433837480603</c:v>
                </c:pt>
                <c:pt idx="3613">
                  <c:v>0.85850741500000005</c:v>
                </c:pt>
                <c:pt idx="3614">
                  <c:v>0.85848458138831896</c:v>
                </c:pt>
                <c:pt idx="3615">
                  <c:v>0.85847474741674801</c:v>
                </c:pt>
                <c:pt idx="3616">
                  <c:v>0.85844878900201804</c:v>
                </c:pt>
                <c:pt idx="3617">
                  <c:v>0.85843885399999997</c:v>
                </c:pt>
                <c:pt idx="3618">
                  <c:v>0.85840958366474496</c:v>
                </c:pt>
                <c:pt idx="3619">
                  <c:v>0.85838076956392895</c:v>
                </c:pt>
                <c:pt idx="3620">
                  <c:v>0.85833149354456795</c:v>
                </c:pt>
                <c:pt idx="3621">
                  <c:v>0.85829806388088303</c:v>
                </c:pt>
                <c:pt idx="3622">
                  <c:v>0.85828773191198904</c:v>
                </c:pt>
                <c:pt idx="3623">
                  <c:v>0.85827742422234898</c:v>
                </c:pt>
                <c:pt idx="3624">
                  <c:v>0.85826447025487596</c:v>
                </c:pt>
                <c:pt idx="3625">
                  <c:v>0.85825232423554199</c:v>
                </c:pt>
                <c:pt idx="3626">
                  <c:v>0.85823975414147702</c:v>
                </c:pt>
                <c:pt idx="3627">
                  <c:v>0.85822033794248298</c:v>
                </c:pt>
                <c:pt idx="3628">
                  <c:v>0.85821111564737895</c:v>
                </c:pt>
                <c:pt idx="3629">
                  <c:v>0.85817747037256698</c:v>
                </c:pt>
                <c:pt idx="3630">
                  <c:v>0.85813815253386205</c:v>
                </c:pt>
                <c:pt idx="3631">
                  <c:v>0.85809376199999998</c:v>
                </c:pt>
                <c:pt idx="3632">
                  <c:v>0.85806508800000003</c:v>
                </c:pt>
                <c:pt idx="3633">
                  <c:v>0.85804331594514005</c:v>
                </c:pt>
                <c:pt idx="3634">
                  <c:v>0.85803164106756802</c:v>
                </c:pt>
                <c:pt idx="3635">
                  <c:v>0.85793262755551103</c:v>
                </c:pt>
                <c:pt idx="3636">
                  <c:v>0.85788501500000003</c:v>
                </c:pt>
                <c:pt idx="3637">
                  <c:v>0.85784306185907799</c:v>
                </c:pt>
                <c:pt idx="3638">
                  <c:v>0.85782983876257501</c:v>
                </c:pt>
                <c:pt idx="3639">
                  <c:v>0.85781871505142404</c:v>
                </c:pt>
                <c:pt idx="3640">
                  <c:v>0.85780307300000003</c:v>
                </c:pt>
                <c:pt idx="3641">
                  <c:v>0.85779408257148504</c:v>
                </c:pt>
                <c:pt idx="3642">
                  <c:v>0.85778513098402098</c:v>
                </c:pt>
                <c:pt idx="3643">
                  <c:v>0.85776818940657595</c:v>
                </c:pt>
                <c:pt idx="3644">
                  <c:v>0.85774798648308503</c:v>
                </c:pt>
                <c:pt idx="3645">
                  <c:v>0.85773862404835199</c:v>
                </c:pt>
                <c:pt idx="3646">
                  <c:v>0.85765736122346603</c:v>
                </c:pt>
                <c:pt idx="3647">
                  <c:v>0.85764679542052902</c:v>
                </c:pt>
                <c:pt idx="3648">
                  <c:v>0.85763114021005804</c:v>
                </c:pt>
                <c:pt idx="3649">
                  <c:v>0.85757943700000006</c:v>
                </c:pt>
                <c:pt idx="3650">
                  <c:v>0.85756602521914904</c:v>
                </c:pt>
                <c:pt idx="3651">
                  <c:v>0.85753550620144603</c:v>
                </c:pt>
                <c:pt idx="3652">
                  <c:v>0.85752454177101001</c:v>
                </c:pt>
                <c:pt idx="3653">
                  <c:v>0.857513332772042</c:v>
                </c:pt>
                <c:pt idx="3654">
                  <c:v>0.85748801583555001</c:v>
                </c:pt>
                <c:pt idx="3655">
                  <c:v>0.85746662636933402</c:v>
                </c:pt>
                <c:pt idx="3656">
                  <c:v>0.85742128288800201</c:v>
                </c:pt>
                <c:pt idx="3657">
                  <c:v>0.85740765699999999</c:v>
                </c:pt>
                <c:pt idx="3658">
                  <c:v>0.85739544392089595</c:v>
                </c:pt>
                <c:pt idx="3659">
                  <c:v>0.85738099938092505</c:v>
                </c:pt>
                <c:pt idx="3660">
                  <c:v>0.85736730240213299</c:v>
                </c:pt>
                <c:pt idx="3661">
                  <c:v>0.85735821828540304</c:v>
                </c:pt>
                <c:pt idx="3662">
                  <c:v>0.85734924831026504</c:v>
                </c:pt>
                <c:pt idx="3663">
                  <c:v>0.85733081589044402</c:v>
                </c:pt>
                <c:pt idx="3664">
                  <c:v>0.85732172414753205</c:v>
                </c:pt>
                <c:pt idx="3665">
                  <c:v>0.85729729527610699</c:v>
                </c:pt>
                <c:pt idx="3666">
                  <c:v>0.857287989718443</c:v>
                </c:pt>
                <c:pt idx="3667">
                  <c:v>0.85727897663300201</c:v>
                </c:pt>
                <c:pt idx="3668">
                  <c:v>0.85726895163061401</c:v>
                </c:pt>
                <c:pt idx="3669">
                  <c:v>0.85725616455628595</c:v>
                </c:pt>
                <c:pt idx="3670">
                  <c:v>0.85721604900000004</c:v>
                </c:pt>
                <c:pt idx="3671">
                  <c:v>0.85718795171003104</c:v>
                </c:pt>
                <c:pt idx="3672">
                  <c:v>0.85714463042825695</c:v>
                </c:pt>
                <c:pt idx="3673">
                  <c:v>0.85711076016879995</c:v>
                </c:pt>
                <c:pt idx="3674">
                  <c:v>0.85709635424038699</c:v>
                </c:pt>
                <c:pt idx="3675">
                  <c:v>0.85708098747081796</c:v>
                </c:pt>
                <c:pt idx="3676">
                  <c:v>0.85704998700323198</c:v>
                </c:pt>
                <c:pt idx="3677">
                  <c:v>0.85701183061723996</c:v>
                </c:pt>
                <c:pt idx="3678">
                  <c:v>0.85698348413899506</c:v>
                </c:pt>
                <c:pt idx="3679">
                  <c:v>0.85695002883762805</c:v>
                </c:pt>
                <c:pt idx="3680">
                  <c:v>0.85692970721522899</c:v>
                </c:pt>
                <c:pt idx="3681">
                  <c:v>0.85690696899999996</c:v>
                </c:pt>
                <c:pt idx="3682">
                  <c:v>0.85689139972137396</c:v>
                </c:pt>
                <c:pt idx="3683">
                  <c:v>0.85688223598385505</c:v>
                </c:pt>
                <c:pt idx="3684">
                  <c:v>0.85686426754372602</c:v>
                </c:pt>
                <c:pt idx="3685">
                  <c:v>0.85685509565706597</c:v>
                </c:pt>
                <c:pt idx="3686">
                  <c:v>0.85684430094122799</c:v>
                </c:pt>
                <c:pt idx="3687">
                  <c:v>0.85682622510738504</c:v>
                </c:pt>
                <c:pt idx="3688">
                  <c:v>0.85681641812957698</c:v>
                </c:pt>
                <c:pt idx="3689">
                  <c:v>0.85680348834517805</c:v>
                </c:pt>
                <c:pt idx="3690">
                  <c:v>0.85679444505082702</c:v>
                </c:pt>
                <c:pt idx="3691">
                  <c:v>0.85678548300000001</c:v>
                </c:pt>
                <c:pt idx="3692">
                  <c:v>0.85674777300000005</c:v>
                </c:pt>
                <c:pt idx="3693">
                  <c:v>0.85673629356624303</c:v>
                </c:pt>
                <c:pt idx="3694">
                  <c:v>0.85670283054434504</c:v>
                </c:pt>
                <c:pt idx="3695">
                  <c:v>0.85669325308472899</c:v>
                </c:pt>
                <c:pt idx="3696">
                  <c:v>0.85668030797211503</c:v>
                </c:pt>
                <c:pt idx="3697">
                  <c:v>0.85662242214889694</c:v>
                </c:pt>
                <c:pt idx="3698">
                  <c:v>0.85656772469945097</c:v>
                </c:pt>
                <c:pt idx="3699">
                  <c:v>0.85653865090146597</c:v>
                </c:pt>
                <c:pt idx="3700">
                  <c:v>0.85650380999999998</c:v>
                </c:pt>
                <c:pt idx="3701">
                  <c:v>0.85646134808496299</c:v>
                </c:pt>
                <c:pt idx="3702">
                  <c:v>0.85644385618079999</c:v>
                </c:pt>
                <c:pt idx="3703">
                  <c:v>0.85642306831881498</c:v>
                </c:pt>
                <c:pt idx="3704">
                  <c:v>0.85639544074919105</c:v>
                </c:pt>
                <c:pt idx="3705">
                  <c:v>0.85637501938385896</c:v>
                </c:pt>
                <c:pt idx="3706">
                  <c:v>0.85636430090022098</c:v>
                </c:pt>
                <c:pt idx="3707">
                  <c:v>0.85634824247628905</c:v>
                </c:pt>
                <c:pt idx="3708">
                  <c:v>0.85631529811340501</c:v>
                </c:pt>
                <c:pt idx="3709">
                  <c:v>0.85629733669206398</c:v>
                </c:pt>
                <c:pt idx="3710">
                  <c:v>0.85625138407440204</c:v>
                </c:pt>
                <c:pt idx="3711">
                  <c:v>0.85624168130385203</c:v>
                </c:pt>
                <c:pt idx="3712">
                  <c:v>0.85622833149864797</c:v>
                </c:pt>
                <c:pt idx="3713">
                  <c:v>0.856215264258674</c:v>
                </c:pt>
                <c:pt idx="3714">
                  <c:v>0.85619197860830698</c:v>
                </c:pt>
                <c:pt idx="3715">
                  <c:v>0.85617244400916204</c:v>
                </c:pt>
                <c:pt idx="3716">
                  <c:v>0.85614732273066896</c:v>
                </c:pt>
                <c:pt idx="3717">
                  <c:v>0.856131767933905</c:v>
                </c:pt>
                <c:pt idx="3718">
                  <c:v>0.85612258487898696</c:v>
                </c:pt>
                <c:pt idx="3719">
                  <c:v>0.856112330983545</c:v>
                </c:pt>
                <c:pt idx="3720">
                  <c:v>0.85606449304174903</c:v>
                </c:pt>
                <c:pt idx="3721">
                  <c:v>0.85602694711585503</c:v>
                </c:pt>
                <c:pt idx="3722">
                  <c:v>0.85600041763591495</c:v>
                </c:pt>
                <c:pt idx="3723">
                  <c:v>0.85598836457282601</c:v>
                </c:pt>
                <c:pt idx="3724">
                  <c:v>0.85597011624536101</c:v>
                </c:pt>
                <c:pt idx="3725">
                  <c:v>0.85595120856903395</c:v>
                </c:pt>
                <c:pt idx="3726">
                  <c:v>0.85589968795932003</c:v>
                </c:pt>
                <c:pt idx="3727">
                  <c:v>0.85586748700000004</c:v>
                </c:pt>
                <c:pt idx="3728">
                  <c:v>0.85582801565882805</c:v>
                </c:pt>
                <c:pt idx="3729">
                  <c:v>0.85581304035886097</c:v>
                </c:pt>
                <c:pt idx="3730">
                  <c:v>0.855803825837673</c:v>
                </c:pt>
                <c:pt idx="3731">
                  <c:v>0.85576688300887005</c:v>
                </c:pt>
                <c:pt idx="3732">
                  <c:v>0.85575727784347899</c:v>
                </c:pt>
                <c:pt idx="3733">
                  <c:v>0.85573875989766002</c:v>
                </c:pt>
                <c:pt idx="3734">
                  <c:v>0.85572516307711799</c:v>
                </c:pt>
                <c:pt idx="3735">
                  <c:v>0.85570928656137502</c:v>
                </c:pt>
                <c:pt idx="3736">
                  <c:v>0.85568866062114401</c:v>
                </c:pt>
                <c:pt idx="3737">
                  <c:v>0.85567356503471304</c:v>
                </c:pt>
                <c:pt idx="3738">
                  <c:v>0.85564849743567795</c:v>
                </c:pt>
                <c:pt idx="3739">
                  <c:v>0.85562749650833503</c:v>
                </c:pt>
                <c:pt idx="3740">
                  <c:v>0.85559486092343795</c:v>
                </c:pt>
                <c:pt idx="3741">
                  <c:v>0.85558529555478502</c:v>
                </c:pt>
                <c:pt idx="3742">
                  <c:v>0.85557172364989198</c:v>
                </c:pt>
                <c:pt idx="3743">
                  <c:v>0.85552520799999998</c:v>
                </c:pt>
                <c:pt idx="3744">
                  <c:v>0.85549729751721204</c:v>
                </c:pt>
                <c:pt idx="3745">
                  <c:v>0.85548583785769705</c:v>
                </c:pt>
                <c:pt idx="3746">
                  <c:v>0.85545588900000002</c:v>
                </c:pt>
                <c:pt idx="3747">
                  <c:v>0.85542646884978202</c:v>
                </c:pt>
                <c:pt idx="3748">
                  <c:v>0.85540968617253099</c:v>
                </c:pt>
                <c:pt idx="3749">
                  <c:v>0.855376972242751</c:v>
                </c:pt>
                <c:pt idx="3750">
                  <c:v>0.85533962553037601</c:v>
                </c:pt>
                <c:pt idx="3751">
                  <c:v>0.85532162206848605</c:v>
                </c:pt>
                <c:pt idx="3752">
                  <c:v>0.85529697331141097</c:v>
                </c:pt>
                <c:pt idx="3753">
                  <c:v>0.85527222659146895</c:v>
                </c:pt>
                <c:pt idx="3754">
                  <c:v>0.855250966162446</c:v>
                </c:pt>
                <c:pt idx="3755">
                  <c:v>0.85522845652507196</c:v>
                </c:pt>
                <c:pt idx="3756">
                  <c:v>0.85521622503386197</c:v>
                </c:pt>
                <c:pt idx="3757">
                  <c:v>0.85520241900982497</c:v>
                </c:pt>
                <c:pt idx="3758">
                  <c:v>0.855188264536341</c:v>
                </c:pt>
                <c:pt idx="3759">
                  <c:v>0.85517899172050305</c:v>
                </c:pt>
                <c:pt idx="3760">
                  <c:v>0.85511586394797801</c:v>
                </c:pt>
                <c:pt idx="3761">
                  <c:v>0.85510537307752099</c:v>
                </c:pt>
                <c:pt idx="3762">
                  <c:v>0.85508581832544694</c:v>
                </c:pt>
                <c:pt idx="3763">
                  <c:v>0.85505116965685302</c:v>
                </c:pt>
                <c:pt idx="3764">
                  <c:v>0.85501430599928896</c:v>
                </c:pt>
                <c:pt idx="3765">
                  <c:v>0.85499350607454705</c:v>
                </c:pt>
                <c:pt idx="3766">
                  <c:v>0.85495819786357397</c:v>
                </c:pt>
                <c:pt idx="3767">
                  <c:v>0.85491570337151102</c:v>
                </c:pt>
                <c:pt idx="3768">
                  <c:v>0.85487817239939101</c:v>
                </c:pt>
                <c:pt idx="3769">
                  <c:v>0.85486603462522703</c:v>
                </c:pt>
                <c:pt idx="3770">
                  <c:v>0.85485130881598104</c:v>
                </c:pt>
                <c:pt idx="3771">
                  <c:v>0.85483168905762397</c:v>
                </c:pt>
                <c:pt idx="3772">
                  <c:v>0.85479813100000002</c:v>
                </c:pt>
                <c:pt idx="3773">
                  <c:v>0.85477883622656203</c:v>
                </c:pt>
                <c:pt idx="3774">
                  <c:v>0.85472442914643798</c:v>
                </c:pt>
                <c:pt idx="3775">
                  <c:v>0.85470626684594297</c:v>
                </c:pt>
                <c:pt idx="3776">
                  <c:v>0.85467390899999995</c:v>
                </c:pt>
                <c:pt idx="3777">
                  <c:v>0.85464907330082096</c:v>
                </c:pt>
                <c:pt idx="3778">
                  <c:v>0.85462002695031802</c:v>
                </c:pt>
                <c:pt idx="3779">
                  <c:v>0.85459339400000001</c:v>
                </c:pt>
                <c:pt idx="3780">
                  <c:v>0.85457006888132103</c:v>
                </c:pt>
                <c:pt idx="3781">
                  <c:v>0.85454502416249001</c:v>
                </c:pt>
                <c:pt idx="3782">
                  <c:v>0.85453563606457605</c:v>
                </c:pt>
                <c:pt idx="3783">
                  <c:v>0.85451226469378205</c:v>
                </c:pt>
                <c:pt idx="3784">
                  <c:v>0.85450291543925005</c:v>
                </c:pt>
                <c:pt idx="3785">
                  <c:v>0.85447189680230995</c:v>
                </c:pt>
                <c:pt idx="3786">
                  <c:v>0.85444998204996003</c:v>
                </c:pt>
                <c:pt idx="3787">
                  <c:v>0.85443563316513305</c:v>
                </c:pt>
                <c:pt idx="3788">
                  <c:v>0.85440042905206803</c:v>
                </c:pt>
                <c:pt idx="3789">
                  <c:v>0.85437522782636899</c:v>
                </c:pt>
                <c:pt idx="3790">
                  <c:v>0.85434815910716599</c:v>
                </c:pt>
                <c:pt idx="3791">
                  <c:v>0.85432506485078097</c:v>
                </c:pt>
                <c:pt idx="3792">
                  <c:v>0.85431457228545105</c:v>
                </c:pt>
                <c:pt idx="3793">
                  <c:v>0.85429431821528201</c:v>
                </c:pt>
                <c:pt idx="3794">
                  <c:v>0.85427900880163699</c:v>
                </c:pt>
                <c:pt idx="3795">
                  <c:v>0.85425849736153403</c:v>
                </c:pt>
                <c:pt idx="3796">
                  <c:v>0.85421344144768896</c:v>
                </c:pt>
                <c:pt idx="3797">
                  <c:v>0.85420177188124502</c:v>
                </c:pt>
                <c:pt idx="3798">
                  <c:v>0.854168658979925</c:v>
                </c:pt>
                <c:pt idx="3799">
                  <c:v>0.85412754852404604</c:v>
                </c:pt>
                <c:pt idx="3800">
                  <c:v>0.85411590907819501</c:v>
                </c:pt>
                <c:pt idx="3801">
                  <c:v>0.85409088172203795</c:v>
                </c:pt>
                <c:pt idx="3802">
                  <c:v>0.85407705560314895</c:v>
                </c:pt>
                <c:pt idx="3803">
                  <c:v>0.85402262972877296</c:v>
                </c:pt>
                <c:pt idx="3804">
                  <c:v>0.85400791675234999</c:v>
                </c:pt>
                <c:pt idx="3805">
                  <c:v>0.85399865366361705</c:v>
                </c:pt>
                <c:pt idx="3806">
                  <c:v>0.85398738573819</c:v>
                </c:pt>
                <c:pt idx="3807">
                  <c:v>0.85397482036760397</c:v>
                </c:pt>
                <c:pt idx="3808">
                  <c:v>0.85395506690865297</c:v>
                </c:pt>
                <c:pt idx="3809">
                  <c:v>0.85394326419589095</c:v>
                </c:pt>
                <c:pt idx="3810">
                  <c:v>0.85391451070159596</c:v>
                </c:pt>
                <c:pt idx="3811">
                  <c:v>0.85387168560554805</c:v>
                </c:pt>
                <c:pt idx="3812">
                  <c:v>0.853841988583107</c:v>
                </c:pt>
                <c:pt idx="3813">
                  <c:v>0.85383231421583805</c:v>
                </c:pt>
                <c:pt idx="3814">
                  <c:v>0.85379749299999996</c:v>
                </c:pt>
                <c:pt idx="3815">
                  <c:v>0.85376969694328197</c:v>
                </c:pt>
                <c:pt idx="3816">
                  <c:v>0.85375261114960199</c:v>
                </c:pt>
                <c:pt idx="3817">
                  <c:v>0.85372685744495502</c:v>
                </c:pt>
                <c:pt idx="3818">
                  <c:v>0.85371517625069704</c:v>
                </c:pt>
                <c:pt idx="3819">
                  <c:v>0.85370452876980296</c:v>
                </c:pt>
                <c:pt idx="3820">
                  <c:v>0.85369406665980996</c:v>
                </c:pt>
                <c:pt idx="3821">
                  <c:v>0.85364761849628501</c:v>
                </c:pt>
                <c:pt idx="3822">
                  <c:v>0.85359498435181003</c:v>
                </c:pt>
                <c:pt idx="3823">
                  <c:v>0.85355950790853496</c:v>
                </c:pt>
                <c:pt idx="3824">
                  <c:v>0.85353144260771496</c:v>
                </c:pt>
                <c:pt idx="3825">
                  <c:v>0.85351316397550603</c:v>
                </c:pt>
                <c:pt idx="3826">
                  <c:v>0.853494557393778</c:v>
                </c:pt>
                <c:pt idx="3827">
                  <c:v>0.85348535326064401</c:v>
                </c:pt>
                <c:pt idx="3828">
                  <c:v>0.85341773317243896</c:v>
                </c:pt>
                <c:pt idx="3829">
                  <c:v>0.85322889850283501</c:v>
                </c:pt>
                <c:pt idx="3830">
                  <c:v>0.85321170925673795</c:v>
                </c:pt>
                <c:pt idx="3831">
                  <c:v>0.85319757730891799</c:v>
                </c:pt>
                <c:pt idx="3832">
                  <c:v>0.85315223553214303</c:v>
                </c:pt>
                <c:pt idx="3833">
                  <c:v>0.853127679160813</c:v>
                </c:pt>
                <c:pt idx="3834">
                  <c:v>0.85311619575075803</c:v>
                </c:pt>
                <c:pt idx="3835">
                  <c:v>0.85310710399209</c:v>
                </c:pt>
                <c:pt idx="3836">
                  <c:v>0.85308898878339301</c:v>
                </c:pt>
                <c:pt idx="3837">
                  <c:v>0.85305805146755498</c:v>
                </c:pt>
                <c:pt idx="3838">
                  <c:v>0.853020759247482</c:v>
                </c:pt>
                <c:pt idx="3839">
                  <c:v>0.85300127621260702</c:v>
                </c:pt>
                <c:pt idx="3840">
                  <c:v>0.85299197900000001</c:v>
                </c:pt>
                <c:pt idx="3841">
                  <c:v>0.85295565096489701</c:v>
                </c:pt>
                <c:pt idx="3842">
                  <c:v>0.852920158154858</c:v>
                </c:pt>
                <c:pt idx="3843">
                  <c:v>0.85287107349912505</c:v>
                </c:pt>
                <c:pt idx="3844">
                  <c:v>0.85283764423750996</c:v>
                </c:pt>
                <c:pt idx="3845">
                  <c:v>0.85281834917434096</c:v>
                </c:pt>
                <c:pt idx="3846">
                  <c:v>0.85277389030564099</c:v>
                </c:pt>
                <c:pt idx="3847">
                  <c:v>0.85274099620341404</c:v>
                </c:pt>
                <c:pt idx="3848">
                  <c:v>0.85272712788627203</c:v>
                </c:pt>
                <c:pt idx="3849">
                  <c:v>0.85271508900000004</c:v>
                </c:pt>
                <c:pt idx="3850">
                  <c:v>0.85270038539585302</c:v>
                </c:pt>
                <c:pt idx="3851">
                  <c:v>0.85268738877966499</c:v>
                </c:pt>
                <c:pt idx="3852">
                  <c:v>0.85267567207616002</c:v>
                </c:pt>
                <c:pt idx="3853">
                  <c:v>0.85266659581203896</c:v>
                </c:pt>
                <c:pt idx="3854">
                  <c:v>0.85264017490435695</c:v>
                </c:pt>
                <c:pt idx="3855">
                  <c:v>0.852630731972286</c:v>
                </c:pt>
                <c:pt idx="3856">
                  <c:v>0.85262169452966496</c:v>
                </c:pt>
                <c:pt idx="3857">
                  <c:v>0.85260288381742699</c:v>
                </c:pt>
                <c:pt idx="3858">
                  <c:v>0.85258991264761197</c:v>
                </c:pt>
                <c:pt idx="3859">
                  <c:v>0.85257924430152299</c:v>
                </c:pt>
                <c:pt idx="3860">
                  <c:v>0.852568002978496</c:v>
                </c:pt>
                <c:pt idx="3861">
                  <c:v>0.85253995110492797</c:v>
                </c:pt>
                <c:pt idx="3862">
                  <c:v>0.85252571529037202</c:v>
                </c:pt>
                <c:pt idx="3863">
                  <c:v>0.85249759595388397</c:v>
                </c:pt>
                <c:pt idx="3864">
                  <c:v>0.85248586100000001</c:v>
                </c:pt>
                <c:pt idx="3865">
                  <c:v>0.85244606998356998</c:v>
                </c:pt>
                <c:pt idx="3866">
                  <c:v>0.85242193583362103</c:v>
                </c:pt>
                <c:pt idx="3867">
                  <c:v>0.85240070275536095</c:v>
                </c:pt>
                <c:pt idx="3868">
                  <c:v>0.85236901822268696</c:v>
                </c:pt>
                <c:pt idx="3869">
                  <c:v>0.85235634539822802</c:v>
                </c:pt>
                <c:pt idx="3870">
                  <c:v>0.85231862879546505</c:v>
                </c:pt>
                <c:pt idx="3871">
                  <c:v>0.85227749100000005</c:v>
                </c:pt>
                <c:pt idx="3872">
                  <c:v>0.85225976934568903</c:v>
                </c:pt>
                <c:pt idx="3873">
                  <c:v>0.85223715334479699</c:v>
                </c:pt>
                <c:pt idx="3874">
                  <c:v>0.85222462624061501</c:v>
                </c:pt>
                <c:pt idx="3875">
                  <c:v>0.85220729029083298</c:v>
                </c:pt>
                <c:pt idx="3876">
                  <c:v>0.85218772349217797</c:v>
                </c:pt>
                <c:pt idx="3877">
                  <c:v>0.85216295409753495</c:v>
                </c:pt>
                <c:pt idx="3878">
                  <c:v>0.85213722457700503</c:v>
                </c:pt>
                <c:pt idx="3879">
                  <c:v>0.85210483599999998</c:v>
                </c:pt>
                <c:pt idx="3880">
                  <c:v>0.852095178822734</c:v>
                </c:pt>
                <c:pt idx="3881">
                  <c:v>0.85207000845274194</c:v>
                </c:pt>
                <c:pt idx="3882">
                  <c:v>0.85203437781327995</c:v>
                </c:pt>
                <c:pt idx="3883">
                  <c:v>0.85199294100993594</c:v>
                </c:pt>
                <c:pt idx="3884">
                  <c:v>0.85196029581751698</c:v>
                </c:pt>
                <c:pt idx="3885">
                  <c:v>0.85194180852512402</c:v>
                </c:pt>
                <c:pt idx="3886">
                  <c:v>0.85191845797038601</c:v>
                </c:pt>
                <c:pt idx="3887">
                  <c:v>0.85188987308716702</c:v>
                </c:pt>
                <c:pt idx="3888">
                  <c:v>0.85188004417844598</c:v>
                </c:pt>
                <c:pt idx="3889">
                  <c:v>0.85186874800000001</c:v>
                </c:pt>
                <c:pt idx="3890">
                  <c:v>0.85185910200000003</c:v>
                </c:pt>
                <c:pt idx="3891">
                  <c:v>0.85183332965658798</c:v>
                </c:pt>
                <c:pt idx="3892">
                  <c:v>0.85182399071949899</c:v>
                </c:pt>
                <c:pt idx="3893">
                  <c:v>0.85180559724958504</c:v>
                </c:pt>
                <c:pt idx="3894">
                  <c:v>0.85177430813717703</c:v>
                </c:pt>
                <c:pt idx="3895">
                  <c:v>0.85175024150908796</c:v>
                </c:pt>
                <c:pt idx="3896">
                  <c:v>0.85169758578207</c:v>
                </c:pt>
                <c:pt idx="3897">
                  <c:v>0.85166253620384003</c:v>
                </c:pt>
                <c:pt idx="3898">
                  <c:v>0.85161529237766598</c:v>
                </c:pt>
                <c:pt idx="3899">
                  <c:v>0.85157152660874302</c:v>
                </c:pt>
                <c:pt idx="3900">
                  <c:v>0.85156076050218199</c:v>
                </c:pt>
                <c:pt idx="3901">
                  <c:v>0.85153533662056902</c:v>
                </c:pt>
                <c:pt idx="3902">
                  <c:v>0.85152597133881602</c:v>
                </c:pt>
                <c:pt idx="3903">
                  <c:v>0.85151161477884296</c:v>
                </c:pt>
                <c:pt idx="3904">
                  <c:v>0.85149426521078797</c:v>
                </c:pt>
                <c:pt idx="3905">
                  <c:v>0.85148289898959095</c:v>
                </c:pt>
                <c:pt idx="3906">
                  <c:v>0.85146281400000001</c:v>
                </c:pt>
                <c:pt idx="3907">
                  <c:v>0.85144557128089604</c:v>
                </c:pt>
                <c:pt idx="3908">
                  <c:v>0.85138359906684402</c:v>
                </c:pt>
                <c:pt idx="3909">
                  <c:v>0.85137318778825899</c:v>
                </c:pt>
                <c:pt idx="3910">
                  <c:v>0.85135314162461695</c:v>
                </c:pt>
                <c:pt idx="3911">
                  <c:v>0.85133000307484197</c:v>
                </c:pt>
                <c:pt idx="3912">
                  <c:v>0.85132067427843905</c:v>
                </c:pt>
                <c:pt idx="3913">
                  <c:v>0.85129260879509105</c:v>
                </c:pt>
                <c:pt idx="3914">
                  <c:v>0.85128285091297995</c:v>
                </c:pt>
                <c:pt idx="3915">
                  <c:v>0.85125714214762704</c:v>
                </c:pt>
                <c:pt idx="3916">
                  <c:v>0.85120775172921104</c:v>
                </c:pt>
                <c:pt idx="3917">
                  <c:v>0.851163768030052</c:v>
                </c:pt>
                <c:pt idx="3918">
                  <c:v>0.85113886075952705</c:v>
                </c:pt>
                <c:pt idx="3919">
                  <c:v>0.85111678415019099</c:v>
                </c:pt>
                <c:pt idx="3920">
                  <c:v>0.85108300453420704</c:v>
                </c:pt>
                <c:pt idx="3921">
                  <c:v>0.85107228441432303</c:v>
                </c:pt>
                <c:pt idx="3922">
                  <c:v>0.851062486662858</c:v>
                </c:pt>
                <c:pt idx="3923">
                  <c:v>0.85105348447165297</c:v>
                </c:pt>
                <c:pt idx="3924">
                  <c:v>0.851037217047242</c:v>
                </c:pt>
                <c:pt idx="3925">
                  <c:v>0.85102810386730698</c:v>
                </c:pt>
                <c:pt idx="3926">
                  <c:v>0.85101632794973603</c:v>
                </c:pt>
                <c:pt idx="3927">
                  <c:v>0.85098317812344104</c:v>
                </c:pt>
                <c:pt idx="3928">
                  <c:v>0.85097366710294198</c:v>
                </c:pt>
                <c:pt idx="3929">
                  <c:v>0.85095865968946205</c:v>
                </c:pt>
                <c:pt idx="3930">
                  <c:v>0.850943778732419</c:v>
                </c:pt>
                <c:pt idx="3931">
                  <c:v>0.85091168655251503</c:v>
                </c:pt>
                <c:pt idx="3932">
                  <c:v>0.85086450302955297</c:v>
                </c:pt>
                <c:pt idx="3933">
                  <c:v>0.85082066599999995</c:v>
                </c:pt>
                <c:pt idx="3934">
                  <c:v>0.850802367</c:v>
                </c:pt>
                <c:pt idx="3935">
                  <c:v>0.850793053673639</c:v>
                </c:pt>
                <c:pt idx="3936">
                  <c:v>0.85076749945225705</c:v>
                </c:pt>
                <c:pt idx="3937">
                  <c:v>0.85074345356292902</c:v>
                </c:pt>
                <c:pt idx="3938">
                  <c:v>0.85073267200000002</c:v>
                </c:pt>
                <c:pt idx="3939">
                  <c:v>0.85070639354900202</c:v>
                </c:pt>
                <c:pt idx="3940">
                  <c:v>0.85068991706465302</c:v>
                </c:pt>
                <c:pt idx="3941">
                  <c:v>0.85067734282454399</c:v>
                </c:pt>
                <c:pt idx="3942">
                  <c:v>0.85064379726116401</c:v>
                </c:pt>
                <c:pt idx="3943">
                  <c:v>0.85062967668100697</c:v>
                </c:pt>
                <c:pt idx="3944">
                  <c:v>0.85060753212150497</c:v>
                </c:pt>
                <c:pt idx="3945">
                  <c:v>0.85056287374453599</c:v>
                </c:pt>
                <c:pt idx="3946">
                  <c:v>0.85050674281085104</c:v>
                </c:pt>
                <c:pt idx="3947">
                  <c:v>0.85045833885071898</c:v>
                </c:pt>
                <c:pt idx="3948">
                  <c:v>0.85043185055301196</c:v>
                </c:pt>
                <c:pt idx="3949">
                  <c:v>0.85041170435061897</c:v>
                </c:pt>
                <c:pt idx="3950">
                  <c:v>0.85031676700000003</c:v>
                </c:pt>
                <c:pt idx="3951">
                  <c:v>0.85027935866280402</c:v>
                </c:pt>
                <c:pt idx="3952">
                  <c:v>0.85022599700000001</c:v>
                </c:pt>
                <c:pt idx="3953">
                  <c:v>0.85012916489793999</c:v>
                </c:pt>
                <c:pt idx="3954">
                  <c:v>0.85009752916454895</c:v>
                </c:pt>
                <c:pt idx="3955">
                  <c:v>0.850048832910824</c:v>
                </c:pt>
                <c:pt idx="3956">
                  <c:v>0.850011574748187</c:v>
                </c:pt>
                <c:pt idx="3957">
                  <c:v>0.85000179899999995</c:v>
                </c:pt>
                <c:pt idx="3958">
                  <c:v>0.84994868542426905</c:v>
                </c:pt>
                <c:pt idx="3959">
                  <c:v>0.84993530096590397</c:v>
                </c:pt>
                <c:pt idx="3960">
                  <c:v>0.84992609173039801</c:v>
                </c:pt>
                <c:pt idx="3961">
                  <c:v>0.849889436</c:v>
                </c:pt>
                <c:pt idx="3962">
                  <c:v>0.84987972326399897</c:v>
                </c:pt>
                <c:pt idx="3963">
                  <c:v>0.84986617363400796</c:v>
                </c:pt>
                <c:pt idx="3964">
                  <c:v>0.84983700918379101</c:v>
                </c:pt>
                <c:pt idx="3965">
                  <c:v>0.84981616500000001</c:v>
                </c:pt>
                <c:pt idx="3966">
                  <c:v>0.84978564099999998</c:v>
                </c:pt>
                <c:pt idx="3967">
                  <c:v>0.84976547877150999</c:v>
                </c:pt>
                <c:pt idx="3968">
                  <c:v>0.84973902400000001</c:v>
                </c:pt>
                <c:pt idx="3969">
                  <c:v>0.84971691800000004</c:v>
                </c:pt>
                <c:pt idx="3970">
                  <c:v>0.849703489480237</c:v>
                </c:pt>
                <c:pt idx="3971">
                  <c:v>0.84969035176696495</c:v>
                </c:pt>
                <c:pt idx="3972">
                  <c:v>0.849654773913046</c:v>
                </c:pt>
                <c:pt idx="3973">
                  <c:v>0.84964514866907803</c:v>
                </c:pt>
                <c:pt idx="3974">
                  <c:v>0.84955624358773496</c:v>
                </c:pt>
                <c:pt idx="3975">
                  <c:v>0.84951541588561597</c:v>
                </c:pt>
                <c:pt idx="3976">
                  <c:v>0.84949603399999996</c:v>
                </c:pt>
                <c:pt idx="3977">
                  <c:v>0.84947629530978697</c:v>
                </c:pt>
                <c:pt idx="3978">
                  <c:v>0.84945398888262302</c:v>
                </c:pt>
                <c:pt idx="3979">
                  <c:v>0.84933040098313395</c:v>
                </c:pt>
                <c:pt idx="3980">
                  <c:v>0.84925167958302905</c:v>
                </c:pt>
                <c:pt idx="3981">
                  <c:v>0.84924084600000005</c:v>
                </c:pt>
                <c:pt idx="3982">
                  <c:v>0.849212546045645</c:v>
                </c:pt>
                <c:pt idx="3983">
                  <c:v>0.84920305900000004</c:v>
                </c:pt>
                <c:pt idx="3984">
                  <c:v>0.84918997508628902</c:v>
                </c:pt>
                <c:pt idx="3985">
                  <c:v>0.84917334122060195</c:v>
                </c:pt>
                <c:pt idx="3986">
                  <c:v>0.84916313664232501</c:v>
                </c:pt>
                <c:pt idx="3987">
                  <c:v>0.84915406241528202</c:v>
                </c:pt>
                <c:pt idx="3988">
                  <c:v>0.84912106903417806</c:v>
                </c:pt>
                <c:pt idx="3989">
                  <c:v>0.84910528440160005</c:v>
                </c:pt>
                <c:pt idx="3990">
                  <c:v>0.84909109257708404</c:v>
                </c:pt>
                <c:pt idx="3991">
                  <c:v>0.84902522547106896</c:v>
                </c:pt>
                <c:pt idx="3992">
                  <c:v>0.84898344435824802</c:v>
                </c:pt>
                <c:pt idx="3993">
                  <c:v>0.84894492258517396</c:v>
                </c:pt>
                <c:pt idx="3994">
                  <c:v>0.84893085885333597</c:v>
                </c:pt>
                <c:pt idx="3995">
                  <c:v>0.848920178586972</c:v>
                </c:pt>
                <c:pt idx="3996">
                  <c:v>0.84887325489499899</c:v>
                </c:pt>
                <c:pt idx="3997">
                  <c:v>0.84884979640387503</c:v>
                </c:pt>
                <c:pt idx="3998">
                  <c:v>0.84881389761531301</c:v>
                </c:pt>
                <c:pt idx="3999">
                  <c:v>0.84880428525225504</c:v>
                </c:pt>
                <c:pt idx="4000">
                  <c:v>0.84877805373725101</c:v>
                </c:pt>
                <c:pt idx="4001">
                  <c:v>0.84874376335066704</c:v>
                </c:pt>
                <c:pt idx="4002">
                  <c:v>0.84868023421528205</c:v>
                </c:pt>
                <c:pt idx="4003">
                  <c:v>0.84866242222945498</c:v>
                </c:pt>
                <c:pt idx="4004">
                  <c:v>0.84863184592287699</c:v>
                </c:pt>
                <c:pt idx="4005">
                  <c:v>0.848600146</c:v>
                </c:pt>
                <c:pt idx="4006">
                  <c:v>0.84857814538999798</c:v>
                </c:pt>
                <c:pt idx="4007">
                  <c:v>0.84855764945900602</c:v>
                </c:pt>
                <c:pt idx="4008">
                  <c:v>0.84854273191439999</c:v>
                </c:pt>
                <c:pt idx="4009">
                  <c:v>0.84851788206630396</c:v>
                </c:pt>
                <c:pt idx="4010">
                  <c:v>0.84850107762184002</c:v>
                </c:pt>
                <c:pt idx="4011">
                  <c:v>0.848456319313178</c:v>
                </c:pt>
                <c:pt idx="4012">
                  <c:v>0.84843200697682697</c:v>
                </c:pt>
                <c:pt idx="4013">
                  <c:v>0.84841579899999997</c:v>
                </c:pt>
                <c:pt idx="4014">
                  <c:v>0.84838032781541595</c:v>
                </c:pt>
                <c:pt idx="4015">
                  <c:v>0.84836110000162901</c:v>
                </c:pt>
                <c:pt idx="4016">
                  <c:v>0.84834927333303101</c:v>
                </c:pt>
                <c:pt idx="4017">
                  <c:v>0.84833595658712602</c:v>
                </c:pt>
                <c:pt idx="4018">
                  <c:v>0.848320419742567</c:v>
                </c:pt>
                <c:pt idx="4019">
                  <c:v>0.84830981632342395</c:v>
                </c:pt>
                <c:pt idx="4020">
                  <c:v>0.84829404649078299</c:v>
                </c:pt>
                <c:pt idx="4021">
                  <c:v>0.84828174911141097</c:v>
                </c:pt>
                <c:pt idx="4022">
                  <c:v>0.84827269906521097</c:v>
                </c:pt>
                <c:pt idx="4023">
                  <c:v>0.84826004486296802</c:v>
                </c:pt>
                <c:pt idx="4024">
                  <c:v>0.84824317687598305</c:v>
                </c:pt>
                <c:pt idx="4025">
                  <c:v>0.84823112429511405</c:v>
                </c:pt>
                <c:pt idx="4026">
                  <c:v>0.84821111286311202</c:v>
                </c:pt>
                <c:pt idx="4027">
                  <c:v>0.84820156939956004</c:v>
                </c:pt>
                <c:pt idx="4028">
                  <c:v>0.84816772294420095</c:v>
                </c:pt>
                <c:pt idx="4029">
                  <c:v>0.84814641290055803</c:v>
                </c:pt>
                <c:pt idx="4030">
                  <c:v>0.84813147258215604</c:v>
                </c:pt>
                <c:pt idx="4031">
                  <c:v>0.84812233493926303</c:v>
                </c:pt>
                <c:pt idx="4032">
                  <c:v>0.84810401982329497</c:v>
                </c:pt>
                <c:pt idx="4033">
                  <c:v>0.84808486038575803</c:v>
                </c:pt>
                <c:pt idx="4034">
                  <c:v>0.84806104481164701</c:v>
                </c:pt>
                <c:pt idx="4035">
                  <c:v>0.84805071485938299</c:v>
                </c:pt>
                <c:pt idx="4036">
                  <c:v>0.84804113299999995</c:v>
                </c:pt>
                <c:pt idx="4037">
                  <c:v>0.84802230379296895</c:v>
                </c:pt>
                <c:pt idx="4038">
                  <c:v>0.84799329428555803</c:v>
                </c:pt>
                <c:pt idx="4039">
                  <c:v>0.84796265115829195</c:v>
                </c:pt>
                <c:pt idx="4040">
                  <c:v>0.84794785490204105</c:v>
                </c:pt>
                <c:pt idx="4041">
                  <c:v>0.84792878929767601</c:v>
                </c:pt>
                <c:pt idx="4042">
                  <c:v>0.84790899256822905</c:v>
                </c:pt>
                <c:pt idx="4043">
                  <c:v>0.84785756144271096</c:v>
                </c:pt>
                <c:pt idx="4044">
                  <c:v>0.84776057102144298</c:v>
                </c:pt>
                <c:pt idx="4045">
                  <c:v>0.84773450963539398</c:v>
                </c:pt>
                <c:pt idx="4046">
                  <c:v>0.84769656104634905</c:v>
                </c:pt>
                <c:pt idx="4047">
                  <c:v>0.847671116</c:v>
                </c:pt>
                <c:pt idx="4048">
                  <c:v>0.84766167006745796</c:v>
                </c:pt>
                <c:pt idx="4049">
                  <c:v>0.84765263406267399</c:v>
                </c:pt>
                <c:pt idx="4050">
                  <c:v>0.84761293970983498</c:v>
                </c:pt>
                <c:pt idx="4051">
                  <c:v>0.84758741129478898</c:v>
                </c:pt>
                <c:pt idx="4052">
                  <c:v>0.84755277032631804</c:v>
                </c:pt>
                <c:pt idx="4053">
                  <c:v>0.84754311675416605</c:v>
                </c:pt>
                <c:pt idx="4054">
                  <c:v>0.84753113999999996</c:v>
                </c:pt>
                <c:pt idx="4055">
                  <c:v>0.84750650092260804</c:v>
                </c:pt>
                <c:pt idx="4056">
                  <c:v>0.84748540464650102</c:v>
                </c:pt>
                <c:pt idx="4057">
                  <c:v>0.84744623012680698</c:v>
                </c:pt>
                <c:pt idx="4058">
                  <c:v>0.84743479290341595</c:v>
                </c:pt>
                <c:pt idx="4059">
                  <c:v>0.84741035085822203</c:v>
                </c:pt>
                <c:pt idx="4060">
                  <c:v>0.84739408608064604</c:v>
                </c:pt>
                <c:pt idx="4061">
                  <c:v>0.84737829938385001</c:v>
                </c:pt>
                <c:pt idx="4062">
                  <c:v>0.84734660174375598</c:v>
                </c:pt>
                <c:pt idx="4063">
                  <c:v>0.84733180925878504</c:v>
                </c:pt>
                <c:pt idx="4064">
                  <c:v>0.84730544169658195</c:v>
                </c:pt>
                <c:pt idx="4065">
                  <c:v>0.84729605125665297</c:v>
                </c:pt>
                <c:pt idx="4066">
                  <c:v>0.84728702600000005</c:v>
                </c:pt>
                <c:pt idx="4067">
                  <c:v>0.84727244688721404</c:v>
                </c:pt>
                <c:pt idx="4068">
                  <c:v>0.847256215605242</c:v>
                </c:pt>
                <c:pt idx="4069">
                  <c:v>0.84722641423815603</c:v>
                </c:pt>
                <c:pt idx="4070">
                  <c:v>0.84720940711012105</c:v>
                </c:pt>
                <c:pt idx="4071">
                  <c:v>0.84720018817698906</c:v>
                </c:pt>
                <c:pt idx="4072">
                  <c:v>0.847185269309078</c:v>
                </c:pt>
                <c:pt idx="4073">
                  <c:v>0.84715481627514699</c:v>
                </c:pt>
                <c:pt idx="4074">
                  <c:v>0.84713962052861302</c:v>
                </c:pt>
                <c:pt idx="4075">
                  <c:v>0.84711063584246205</c:v>
                </c:pt>
                <c:pt idx="4076">
                  <c:v>0.84707882573313498</c:v>
                </c:pt>
                <c:pt idx="4077">
                  <c:v>0.84706281997645605</c:v>
                </c:pt>
                <c:pt idx="4078">
                  <c:v>0.84704138348644897</c:v>
                </c:pt>
                <c:pt idx="4079">
                  <c:v>0.84702340700000001</c:v>
                </c:pt>
                <c:pt idx="4080">
                  <c:v>0.84699455545868796</c:v>
                </c:pt>
                <c:pt idx="4081">
                  <c:v>0.84697599853924199</c:v>
                </c:pt>
                <c:pt idx="4082">
                  <c:v>0.84695284277043004</c:v>
                </c:pt>
                <c:pt idx="4083">
                  <c:v>0.84693235282273704</c:v>
                </c:pt>
                <c:pt idx="4084">
                  <c:v>0.84691519358659295</c:v>
                </c:pt>
                <c:pt idx="4085">
                  <c:v>0.84690013600000003</c:v>
                </c:pt>
                <c:pt idx="4086">
                  <c:v>0.846872386366195</c:v>
                </c:pt>
                <c:pt idx="4087">
                  <c:v>0.84683200671882597</c:v>
                </c:pt>
                <c:pt idx="4088">
                  <c:v>0.84682063604998004</c:v>
                </c:pt>
                <c:pt idx="4089">
                  <c:v>0.84679984858600699</c:v>
                </c:pt>
                <c:pt idx="4090">
                  <c:v>0.84678532000208795</c:v>
                </c:pt>
                <c:pt idx="4091">
                  <c:v>0.84677619569243501</c:v>
                </c:pt>
                <c:pt idx="4092">
                  <c:v>0.846759916</c:v>
                </c:pt>
                <c:pt idx="4093">
                  <c:v>0.84674598763743303</c:v>
                </c:pt>
                <c:pt idx="4094">
                  <c:v>0.84673690647399702</c:v>
                </c:pt>
                <c:pt idx="4095">
                  <c:v>0.84672210109680501</c:v>
                </c:pt>
                <c:pt idx="4096">
                  <c:v>0.84670522213935795</c:v>
                </c:pt>
                <c:pt idx="4097">
                  <c:v>0.84669331989897401</c:v>
                </c:pt>
                <c:pt idx="4098">
                  <c:v>0.84666996812856499</c:v>
                </c:pt>
                <c:pt idx="4099">
                  <c:v>0.84666069121802701</c:v>
                </c:pt>
                <c:pt idx="4100">
                  <c:v>0.84663023699968798</c:v>
                </c:pt>
                <c:pt idx="4101">
                  <c:v>0.84660513121046099</c:v>
                </c:pt>
                <c:pt idx="4102">
                  <c:v>0.84659219116776097</c:v>
                </c:pt>
                <c:pt idx="4103">
                  <c:v>0.84658177566648196</c:v>
                </c:pt>
                <c:pt idx="4104">
                  <c:v>0.84656845203828601</c:v>
                </c:pt>
                <c:pt idx="4105">
                  <c:v>0.84654442355556603</c:v>
                </c:pt>
                <c:pt idx="4106">
                  <c:v>0.84653507290732599</c:v>
                </c:pt>
                <c:pt idx="4107">
                  <c:v>0.84650427764566105</c:v>
                </c:pt>
                <c:pt idx="4108">
                  <c:v>0.84648986292770001</c:v>
                </c:pt>
                <c:pt idx="4109">
                  <c:v>0.84644094704447304</c:v>
                </c:pt>
                <c:pt idx="4110">
                  <c:v>0.84640351420454196</c:v>
                </c:pt>
                <c:pt idx="4111">
                  <c:v>0.84637249762356503</c:v>
                </c:pt>
                <c:pt idx="4112">
                  <c:v>0.84635470797835599</c:v>
                </c:pt>
                <c:pt idx="4113">
                  <c:v>0.84630020965421804</c:v>
                </c:pt>
                <c:pt idx="4114">
                  <c:v>0.84626173999999998</c:v>
                </c:pt>
                <c:pt idx="4115">
                  <c:v>0.84624566357712405</c:v>
                </c:pt>
                <c:pt idx="4116">
                  <c:v>0.84623192518269497</c:v>
                </c:pt>
                <c:pt idx="4117">
                  <c:v>0.846208204262624</c:v>
                </c:pt>
                <c:pt idx="4118">
                  <c:v>0.84619271453075695</c:v>
                </c:pt>
                <c:pt idx="4119">
                  <c:v>0.84613717832283497</c:v>
                </c:pt>
                <c:pt idx="4120">
                  <c:v>0.84610405160037805</c:v>
                </c:pt>
                <c:pt idx="4121">
                  <c:v>0.84608745394517304</c:v>
                </c:pt>
                <c:pt idx="4122">
                  <c:v>0.84606360750752196</c:v>
                </c:pt>
                <c:pt idx="4123">
                  <c:v>0.84602588522056299</c:v>
                </c:pt>
                <c:pt idx="4124">
                  <c:v>0.84596957795084304</c:v>
                </c:pt>
                <c:pt idx="4125">
                  <c:v>0.84594494577707802</c:v>
                </c:pt>
                <c:pt idx="4126">
                  <c:v>0.84593168684416298</c:v>
                </c:pt>
                <c:pt idx="4127">
                  <c:v>0.84591822297418695</c:v>
                </c:pt>
                <c:pt idx="4128">
                  <c:v>0.84590771499999995</c:v>
                </c:pt>
                <c:pt idx="4129">
                  <c:v>0.84589871612961398</c:v>
                </c:pt>
                <c:pt idx="4130">
                  <c:v>0.84587692229248901</c:v>
                </c:pt>
                <c:pt idx="4131">
                  <c:v>0.84585772497544698</c:v>
                </c:pt>
                <c:pt idx="4132">
                  <c:v>0.84583359899999999</c:v>
                </c:pt>
                <c:pt idx="4133">
                  <c:v>0.84581072959146597</c:v>
                </c:pt>
                <c:pt idx="4134">
                  <c:v>0.84578791081702998</c:v>
                </c:pt>
                <c:pt idx="4135">
                  <c:v>0.84576358184821998</c:v>
                </c:pt>
                <c:pt idx="4136">
                  <c:v>0.84574626664127595</c:v>
                </c:pt>
                <c:pt idx="4137">
                  <c:v>0.84572802813388703</c:v>
                </c:pt>
                <c:pt idx="4138">
                  <c:v>0.84571296017253295</c:v>
                </c:pt>
                <c:pt idx="4139">
                  <c:v>0.84570382847384495</c:v>
                </c:pt>
                <c:pt idx="4140">
                  <c:v>0.84569205454091401</c:v>
                </c:pt>
                <c:pt idx="4141">
                  <c:v>0.845680305879706</c:v>
                </c:pt>
                <c:pt idx="4142">
                  <c:v>0.84566640999999998</c:v>
                </c:pt>
                <c:pt idx="4143">
                  <c:v>0.84565232635300203</c:v>
                </c:pt>
                <c:pt idx="4144">
                  <c:v>0.84562243997474695</c:v>
                </c:pt>
                <c:pt idx="4145">
                  <c:v>0.84560296099999999</c:v>
                </c:pt>
                <c:pt idx="4146">
                  <c:v>0.84559240556117499</c:v>
                </c:pt>
                <c:pt idx="4147">
                  <c:v>0.84537475282820795</c:v>
                </c:pt>
                <c:pt idx="4148">
                  <c:v>0.84533931600793799</c:v>
                </c:pt>
                <c:pt idx="4149">
                  <c:v>0.84532909827638603</c:v>
                </c:pt>
                <c:pt idx="4150">
                  <c:v>0.84531528191086502</c:v>
                </c:pt>
                <c:pt idx="4151">
                  <c:v>0.84530619759389503</c:v>
                </c:pt>
                <c:pt idx="4152">
                  <c:v>0.84528648200000001</c:v>
                </c:pt>
                <c:pt idx="4153">
                  <c:v>0.84527452688229698</c:v>
                </c:pt>
                <c:pt idx="4154">
                  <c:v>0.84525646886836603</c:v>
                </c:pt>
                <c:pt idx="4155">
                  <c:v>0.84524256916975304</c:v>
                </c:pt>
                <c:pt idx="4156">
                  <c:v>0.84522334899999996</c:v>
                </c:pt>
                <c:pt idx="4157">
                  <c:v>0.84520740599999999</c:v>
                </c:pt>
                <c:pt idx="4158">
                  <c:v>0.84519372761550204</c:v>
                </c:pt>
                <c:pt idx="4159">
                  <c:v>0.84516660750514006</c:v>
                </c:pt>
                <c:pt idx="4160">
                  <c:v>0.84513162789363405</c:v>
                </c:pt>
                <c:pt idx="4161">
                  <c:v>0.84512061502716296</c:v>
                </c:pt>
                <c:pt idx="4162">
                  <c:v>0.84510700123490801</c:v>
                </c:pt>
                <c:pt idx="4163">
                  <c:v>0.84509792542698303</c:v>
                </c:pt>
                <c:pt idx="4164">
                  <c:v>0.84508587137717806</c:v>
                </c:pt>
                <c:pt idx="4165">
                  <c:v>0.84507538889201805</c:v>
                </c:pt>
                <c:pt idx="4166">
                  <c:v>0.84505181543851904</c:v>
                </c:pt>
                <c:pt idx="4167">
                  <c:v>0.84503620043988104</c:v>
                </c:pt>
                <c:pt idx="4168">
                  <c:v>0.84502704021500596</c:v>
                </c:pt>
                <c:pt idx="4169">
                  <c:v>0.84501339916660501</c:v>
                </c:pt>
                <c:pt idx="4170">
                  <c:v>0.845002735</c:v>
                </c:pt>
                <c:pt idx="4171">
                  <c:v>0.84499090326496396</c:v>
                </c:pt>
                <c:pt idx="4172">
                  <c:v>0.84496869089267101</c:v>
                </c:pt>
                <c:pt idx="4173">
                  <c:v>0.84494279949806494</c:v>
                </c:pt>
                <c:pt idx="4174">
                  <c:v>0.84493279412946998</c:v>
                </c:pt>
                <c:pt idx="4175">
                  <c:v>0.84491973245641905</c:v>
                </c:pt>
                <c:pt idx="4176">
                  <c:v>0.84491031162951002</c:v>
                </c:pt>
                <c:pt idx="4177">
                  <c:v>0.84489262026865197</c:v>
                </c:pt>
                <c:pt idx="4178">
                  <c:v>0.844883436346762</c:v>
                </c:pt>
                <c:pt idx="4179">
                  <c:v>0.84486108100000001</c:v>
                </c:pt>
                <c:pt idx="4180">
                  <c:v>0.84483590562358601</c:v>
                </c:pt>
                <c:pt idx="4181">
                  <c:v>0.84482373200000005</c:v>
                </c:pt>
                <c:pt idx="4182">
                  <c:v>0.84479855220504596</c:v>
                </c:pt>
                <c:pt idx="4183">
                  <c:v>0.844767886669613</c:v>
                </c:pt>
                <c:pt idx="4184">
                  <c:v>0.844748216722079</c:v>
                </c:pt>
                <c:pt idx="4185">
                  <c:v>0.84473308366625999</c:v>
                </c:pt>
                <c:pt idx="4186">
                  <c:v>0.84472016723901</c:v>
                </c:pt>
                <c:pt idx="4187">
                  <c:v>0.84471025099999997</c:v>
                </c:pt>
                <c:pt idx="4188">
                  <c:v>0.84469806471901598</c:v>
                </c:pt>
                <c:pt idx="4189">
                  <c:v>0.84468390299268103</c:v>
                </c:pt>
                <c:pt idx="4190">
                  <c:v>0.84467155269305205</c:v>
                </c:pt>
                <c:pt idx="4191">
                  <c:v>0.84465671452504398</c:v>
                </c:pt>
                <c:pt idx="4192">
                  <c:v>0.84464484006816098</c:v>
                </c:pt>
                <c:pt idx="4193">
                  <c:v>0.84463232535849697</c:v>
                </c:pt>
                <c:pt idx="4194">
                  <c:v>0.84462063539328902</c:v>
                </c:pt>
                <c:pt idx="4195">
                  <c:v>0.84460018677192095</c:v>
                </c:pt>
                <c:pt idx="4196">
                  <c:v>0.844573727834671</c:v>
                </c:pt>
                <c:pt idx="4197">
                  <c:v>0.84455003810323304</c:v>
                </c:pt>
                <c:pt idx="4198">
                  <c:v>0.84452259500000004</c:v>
                </c:pt>
                <c:pt idx="4199">
                  <c:v>0.84451095531385301</c:v>
                </c:pt>
                <c:pt idx="4200">
                  <c:v>0.84449688179140803</c:v>
                </c:pt>
                <c:pt idx="4201">
                  <c:v>0.84447721731065895</c:v>
                </c:pt>
                <c:pt idx="4202">
                  <c:v>0.84446276393531305</c:v>
                </c:pt>
                <c:pt idx="4203">
                  <c:v>0.84444852908852397</c:v>
                </c:pt>
                <c:pt idx="4204">
                  <c:v>0.84442131278994803</c:v>
                </c:pt>
                <c:pt idx="4205">
                  <c:v>0.84439806150318397</c:v>
                </c:pt>
                <c:pt idx="4206">
                  <c:v>0.84436736850827299</c:v>
                </c:pt>
                <c:pt idx="4207">
                  <c:v>0.84432844966579801</c:v>
                </c:pt>
                <c:pt idx="4208">
                  <c:v>0.84430678082920496</c:v>
                </c:pt>
                <c:pt idx="4209">
                  <c:v>0.84429343710035698</c:v>
                </c:pt>
                <c:pt idx="4210">
                  <c:v>0.84427952699999997</c:v>
                </c:pt>
                <c:pt idx="4211">
                  <c:v>0.84426625851151005</c:v>
                </c:pt>
                <c:pt idx="4212">
                  <c:v>0.84422743520828902</c:v>
                </c:pt>
                <c:pt idx="4213">
                  <c:v>0.84421692652645497</c:v>
                </c:pt>
                <c:pt idx="4214">
                  <c:v>0.84420782892623702</c:v>
                </c:pt>
                <c:pt idx="4215">
                  <c:v>0.84419688809448801</c:v>
                </c:pt>
                <c:pt idx="4216">
                  <c:v>0.84418300310111505</c:v>
                </c:pt>
                <c:pt idx="4217">
                  <c:v>0.84417012440317496</c:v>
                </c:pt>
                <c:pt idx="4218">
                  <c:v>0.84415169103642396</c:v>
                </c:pt>
                <c:pt idx="4219">
                  <c:v>0.84414195101634404</c:v>
                </c:pt>
                <c:pt idx="4220">
                  <c:v>0.84410588334854697</c:v>
                </c:pt>
                <c:pt idx="4221">
                  <c:v>0.84409625071231098</c:v>
                </c:pt>
                <c:pt idx="4222">
                  <c:v>0.84406443524594998</c:v>
                </c:pt>
                <c:pt idx="4223">
                  <c:v>0.84403531709936397</c:v>
                </c:pt>
                <c:pt idx="4224">
                  <c:v>0.84400878999999995</c:v>
                </c:pt>
                <c:pt idx="4225">
                  <c:v>0.84399446684872503</c:v>
                </c:pt>
                <c:pt idx="4226">
                  <c:v>0.84397112705491595</c:v>
                </c:pt>
                <c:pt idx="4227">
                  <c:v>0.84394817504187403</c:v>
                </c:pt>
                <c:pt idx="4228">
                  <c:v>0.84392552383688701</c:v>
                </c:pt>
                <c:pt idx="4229">
                  <c:v>0.84390802700000001</c:v>
                </c:pt>
                <c:pt idx="4230">
                  <c:v>0.84388686602946905</c:v>
                </c:pt>
                <c:pt idx="4231">
                  <c:v>0.84387758899338805</c:v>
                </c:pt>
                <c:pt idx="4232">
                  <c:v>0.84385036331210195</c:v>
                </c:pt>
                <c:pt idx="4233">
                  <c:v>0.84383517859672497</c:v>
                </c:pt>
                <c:pt idx="4234">
                  <c:v>0.843821199652937</c:v>
                </c:pt>
                <c:pt idx="4235">
                  <c:v>0.843806979275184</c:v>
                </c:pt>
                <c:pt idx="4236">
                  <c:v>0.84379593215718895</c:v>
                </c:pt>
                <c:pt idx="4237">
                  <c:v>0.84378062795306097</c:v>
                </c:pt>
                <c:pt idx="4238">
                  <c:v>0.84377155449183505</c:v>
                </c:pt>
                <c:pt idx="4239">
                  <c:v>0.84375598679871</c:v>
                </c:pt>
                <c:pt idx="4240">
                  <c:v>0.84373307703199396</c:v>
                </c:pt>
                <c:pt idx="4241">
                  <c:v>0.84372356179707997</c:v>
                </c:pt>
                <c:pt idx="4242">
                  <c:v>0.843699491667671</c:v>
                </c:pt>
                <c:pt idx="4243">
                  <c:v>0.84367360839526495</c:v>
                </c:pt>
                <c:pt idx="4244">
                  <c:v>0.84364627400000003</c:v>
                </c:pt>
                <c:pt idx="4245">
                  <c:v>0.84362803081777205</c:v>
                </c:pt>
                <c:pt idx="4246">
                  <c:v>0.84359711638229395</c:v>
                </c:pt>
                <c:pt idx="4247">
                  <c:v>0.84357040758481205</c:v>
                </c:pt>
                <c:pt idx="4248">
                  <c:v>0.84354614181489695</c:v>
                </c:pt>
                <c:pt idx="4249">
                  <c:v>0.84353512518534601</c:v>
                </c:pt>
                <c:pt idx="4250">
                  <c:v>0.84350887569585797</c:v>
                </c:pt>
                <c:pt idx="4251">
                  <c:v>0.843483650167275</c:v>
                </c:pt>
                <c:pt idx="4252">
                  <c:v>0.843458551</c:v>
                </c:pt>
                <c:pt idx="4253">
                  <c:v>0.84343649338776405</c:v>
                </c:pt>
                <c:pt idx="4254">
                  <c:v>0.843409292611906</c:v>
                </c:pt>
                <c:pt idx="4255">
                  <c:v>0.843379869284969</c:v>
                </c:pt>
                <c:pt idx="4256">
                  <c:v>0.84335426781232103</c:v>
                </c:pt>
                <c:pt idx="4257">
                  <c:v>0.84334486944123699</c:v>
                </c:pt>
                <c:pt idx="4258">
                  <c:v>0.84331434494312196</c:v>
                </c:pt>
                <c:pt idx="4259">
                  <c:v>0.843295640068496</c:v>
                </c:pt>
                <c:pt idx="4260">
                  <c:v>0.84328636613594998</c:v>
                </c:pt>
                <c:pt idx="4261">
                  <c:v>0.84327476235944798</c:v>
                </c:pt>
                <c:pt idx="4262">
                  <c:v>0.84326575605875398</c:v>
                </c:pt>
                <c:pt idx="4263">
                  <c:v>0.843252026313843</c:v>
                </c:pt>
                <c:pt idx="4264">
                  <c:v>0.84323407685092699</c:v>
                </c:pt>
                <c:pt idx="4265">
                  <c:v>0.84322003508321697</c:v>
                </c:pt>
                <c:pt idx="4266">
                  <c:v>0.84320642584321304</c:v>
                </c:pt>
                <c:pt idx="4267">
                  <c:v>0.84319092522593697</c:v>
                </c:pt>
                <c:pt idx="4268">
                  <c:v>0.84316670055488097</c:v>
                </c:pt>
                <c:pt idx="4269">
                  <c:v>0.84315367939969099</c:v>
                </c:pt>
                <c:pt idx="4270">
                  <c:v>0.84310917318749401</c:v>
                </c:pt>
                <c:pt idx="4271">
                  <c:v>0.84309359983347698</c:v>
                </c:pt>
                <c:pt idx="4272">
                  <c:v>0.84308364637809696</c:v>
                </c:pt>
                <c:pt idx="4273">
                  <c:v>0.84307463675036298</c:v>
                </c:pt>
                <c:pt idx="4274">
                  <c:v>0.84305072660029101</c:v>
                </c:pt>
                <c:pt idx="4275">
                  <c:v>0.84303696996396205</c:v>
                </c:pt>
                <c:pt idx="4276">
                  <c:v>0.84296179488461298</c:v>
                </c:pt>
                <c:pt idx="4277">
                  <c:v>0.84294311923883003</c:v>
                </c:pt>
                <c:pt idx="4278">
                  <c:v>0.84289835866851004</c:v>
                </c:pt>
                <c:pt idx="4279">
                  <c:v>0.84285959946147304</c:v>
                </c:pt>
                <c:pt idx="4280">
                  <c:v>0.84280430476076196</c:v>
                </c:pt>
                <c:pt idx="4281">
                  <c:v>0.84277815986650095</c:v>
                </c:pt>
                <c:pt idx="4282">
                  <c:v>0.84275819841758104</c:v>
                </c:pt>
                <c:pt idx="4283">
                  <c:v>0.842736438245829</c:v>
                </c:pt>
                <c:pt idx="4284">
                  <c:v>0.84270872254543605</c:v>
                </c:pt>
                <c:pt idx="4285">
                  <c:v>0.84269576690621395</c:v>
                </c:pt>
                <c:pt idx="4286">
                  <c:v>0.84268533702578796</c:v>
                </c:pt>
                <c:pt idx="4287">
                  <c:v>0.84266962689561298</c:v>
                </c:pt>
                <c:pt idx="4288">
                  <c:v>0.84265448409514199</c:v>
                </c:pt>
                <c:pt idx="4289">
                  <c:v>0.84264299331758696</c:v>
                </c:pt>
                <c:pt idx="4290">
                  <c:v>0.84262751398381297</c:v>
                </c:pt>
                <c:pt idx="4291">
                  <c:v>0.84261684926271296</c:v>
                </c:pt>
                <c:pt idx="4292">
                  <c:v>0.84259139976583697</c:v>
                </c:pt>
                <c:pt idx="4293">
                  <c:v>0.842578377404263</c:v>
                </c:pt>
                <c:pt idx="4294">
                  <c:v>0.842564502240159</c:v>
                </c:pt>
                <c:pt idx="4295">
                  <c:v>0.84251898540991499</c:v>
                </c:pt>
                <c:pt idx="4296">
                  <c:v>0.84250632199999997</c:v>
                </c:pt>
                <c:pt idx="4297">
                  <c:v>0.84246934706738696</c:v>
                </c:pt>
                <c:pt idx="4298">
                  <c:v>0.84245811163460405</c:v>
                </c:pt>
                <c:pt idx="4299">
                  <c:v>0.84241471300000004</c:v>
                </c:pt>
                <c:pt idx="4300">
                  <c:v>0.84239093203187998</c:v>
                </c:pt>
                <c:pt idx="4301">
                  <c:v>0.84236768946233798</c:v>
                </c:pt>
                <c:pt idx="4302">
                  <c:v>0.84235529077799298</c:v>
                </c:pt>
                <c:pt idx="4303">
                  <c:v>0.84232441017495896</c:v>
                </c:pt>
                <c:pt idx="4304">
                  <c:v>0.84230425624038796</c:v>
                </c:pt>
                <c:pt idx="4305">
                  <c:v>0.84228290863623401</c:v>
                </c:pt>
                <c:pt idx="4306">
                  <c:v>0.84226867272232997</c:v>
                </c:pt>
                <c:pt idx="4307">
                  <c:v>0.84225458600000003</c:v>
                </c:pt>
                <c:pt idx="4308">
                  <c:v>0.842233935359057</c:v>
                </c:pt>
                <c:pt idx="4309">
                  <c:v>0.84222154048688402</c:v>
                </c:pt>
                <c:pt idx="4310">
                  <c:v>0.84221246777210101</c:v>
                </c:pt>
                <c:pt idx="4311">
                  <c:v>0.84220129432367696</c:v>
                </c:pt>
                <c:pt idx="4312">
                  <c:v>0.84218999345594003</c:v>
                </c:pt>
                <c:pt idx="4313">
                  <c:v>0.84217311529210603</c:v>
                </c:pt>
                <c:pt idx="4314">
                  <c:v>0.84214564996135499</c:v>
                </c:pt>
                <c:pt idx="4315">
                  <c:v>0.84212701498607601</c:v>
                </c:pt>
                <c:pt idx="4316">
                  <c:v>0.84210640609276</c:v>
                </c:pt>
                <c:pt idx="4317">
                  <c:v>0.84209046480204297</c:v>
                </c:pt>
                <c:pt idx="4318">
                  <c:v>0.84208016356726201</c:v>
                </c:pt>
                <c:pt idx="4319">
                  <c:v>0.84202283331536598</c:v>
                </c:pt>
                <c:pt idx="4320">
                  <c:v>0.84200648505143205</c:v>
                </c:pt>
                <c:pt idx="4321">
                  <c:v>0.84198138559637603</c:v>
                </c:pt>
                <c:pt idx="4322">
                  <c:v>0.84196267794897195</c:v>
                </c:pt>
                <c:pt idx="4323">
                  <c:v>0.84194384492839403</c:v>
                </c:pt>
                <c:pt idx="4324">
                  <c:v>0.84192936090293102</c:v>
                </c:pt>
                <c:pt idx="4325">
                  <c:v>0.84191793202932996</c:v>
                </c:pt>
                <c:pt idx="4326">
                  <c:v>0.84187625281663003</c:v>
                </c:pt>
                <c:pt idx="4327">
                  <c:v>0.841864454392666</c:v>
                </c:pt>
                <c:pt idx="4328">
                  <c:v>0.841843610581965</c:v>
                </c:pt>
                <c:pt idx="4329">
                  <c:v>0.84182071117398005</c:v>
                </c:pt>
                <c:pt idx="4330">
                  <c:v>0.84180585184711199</c:v>
                </c:pt>
                <c:pt idx="4331">
                  <c:v>0.84178313800000004</c:v>
                </c:pt>
                <c:pt idx="4332">
                  <c:v>0.84176925477836295</c:v>
                </c:pt>
                <c:pt idx="4333">
                  <c:v>0.84176005431212897</c:v>
                </c:pt>
                <c:pt idx="4334">
                  <c:v>0.84174649989038097</c:v>
                </c:pt>
                <c:pt idx="4335">
                  <c:v>0.84173745362547903</c:v>
                </c:pt>
                <c:pt idx="4336">
                  <c:v>0.84167611841273404</c:v>
                </c:pt>
                <c:pt idx="4337">
                  <c:v>0.84166363964891</c:v>
                </c:pt>
                <c:pt idx="4338">
                  <c:v>0.84164708583727399</c:v>
                </c:pt>
                <c:pt idx="4339">
                  <c:v>0.84163724766380899</c:v>
                </c:pt>
                <c:pt idx="4340">
                  <c:v>0.84160864499999999</c:v>
                </c:pt>
                <c:pt idx="4341">
                  <c:v>0.84158335148489805</c:v>
                </c:pt>
                <c:pt idx="4342">
                  <c:v>0.841559495616089</c:v>
                </c:pt>
                <c:pt idx="4343">
                  <c:v>0.84153715548267805</c:v>
                </c:pt>
                <c:pt idx="4344">
                  <c:v>0.84150230822463701</c:v>
                </c:pt>
                <c:pt idx="4345">
                  <c:v>0.84146633599999998</c:v>
                </c:pt>
                <c:pt idx="4346">
                  <c:v>0.84145648122423899</c:v>
                </c:pt>
                <c:pt idx="4347">
                  <c:v>0.84144210204004899</c:v>
                </c:pt>
                <c:pt idx="4348">
                  <c:v>0.84141542000000002</c:v>
                </c:pt>
                <c:pt idx="4349">
                  <c:v>0.84131414287851902</c:v>
                </c:pt>
                <c:pt idx="4350">
                  <c:v>0.84130335958800095</c:v>
                </c:pt>
                <c:pt idx="4351">
                  <c:v>0.84129409163083202</c:v>
                </c:pt>
                <c:pt idx="4352">
                  <c:v>0.84128339472969005</c:v>
                </c:pt>
                <c:pt idx="4353">
                  <c:v>0.841259695822133</c:v>
                </c:pt>
                <c:pt idx="4354">
                  <c:v>0.84125038838112198</c:v>
                </c:pt>
                <c:pt idx="4355">
                  <c:v>0.84124138160181305</c:v>
                </c:pt>
                <c:pt idx="4356">
                  <c:v>0.84122408528910697</c:v>
                </c:pt>
                <c:pt idx="4357">
                  <c:v>0.84121489620931</c:v>
                </c:pt>
                <c:pt idx="4358">
                  <c:v>0.84120591238878695</c:v>
                </c:pt>
                <c:pt idx="4359">
                  <c:v>0.84119696899999996</c:v>
                </c:pt>
                <c:pt idx="4360">
                  <c:v>0.84118803399999997</c:v>
                </c:pt>
                <c:pt idx="4361">
                  <c:v>0.84117364388260496</c:v>
                </c:pt>
                <c:pt idx="4362">
                  <c:v>0.841164547013588</c:v>
                </c:pt>
                <c:pt idx="4363">
                  <c:v>0.84115558129895096</c:v>
                </c:pt>
                <c:pt idx="4364">
                  <c:v>0.84114664167837006</c:v>
                </c:pt>
                <c:pt idx="4365">
                  <c:v>0.84113770723581804</c:v>
                </c:pt>
                <c:pt idx="4366">
                  <c:v>0.84112877383712703</c:v>
                </c:pt>
                <c:pt idx="4367">
                  <c:v>0.84111984065179002</c:v>
                </c:pt>
                <c:pt idx="4368">
                  <c:v>0.84111090799999999</c:v>
                </c:pt>
                <c:pt idx="4369">
                  <c:v>0.84106472099999996</c:v>
                </c:pt>
                <c:pt idx="4370">
                  <c:v>0.84105467289436597</c:v>
                </c:pt>
                <c:pt idx="4371">
                  <c:v>0.84104552924586895</c:v>
                </c:pt>
                <c:pt idx="4372">
                  <c:v>0.84102207241250404</c:v>
                </c:pt>
                <c:pt idx="4373">
                  <c:v>0.84101258167297399</c:v>
                </c:pt>
                <c:pt idx="4374">
                  <c:v>0.84100354005703803</c:v>
                </c:pt>
                <c:pt idx="4375">
                  <c:v>0.84098295759521902</c:v>
                </c:pt>
                <c:pt idx="4376">
                  <c:v>0.84096185595537798</c:v>
                </c:pt>
                <c:pt idx="4377">
                  <c:v>0.84095256072394098</c:v>
                </c:pt>
                <c:pt idx="4378">
                  <c:v>0.84094355600000004</c:v>
                </c:pt>
                <c:pt idx="4379">
                  <c:v>0.840931107270661</c:v>
                </c:pt>
                <c:pt idx="4380">
                  <c:v>0.84092209691098097</c:v>
                </c:pt>
                <c:pt idx="4381">
                  <c:v>0.84091314843534803</c:v>
                </c:pt>
                <c:pt idx="4382">
                  <c:v>0.84090421232054902</c:v>
                </c:pt>
                <c:pt idx="4383">
                  <c:v>0.84089527868786496</c:v>
                </c:pt>
                <c:pt idx="4384">
                  <c:v>0.84088634555711095</c:v>
                </c:pt>
                <c:pt idx="4385">
                  <c:v>0.84087741253097303</c:v>
                </c:pt>
                <c:pt idx="4386">
                  <c:v>0.84086848000000003</c:v>
                </c:pt>
                <c:pt idx="4387">
                  <c:v>0.84085954653734396</c:v>
                </c:pt>
                <c:pt idx="4388">
                  <c:v>0.84085061355063895</c:v>
                </c:pt>
                <c:pt idx="4389">
                  <c:v>0.84084168056895903</c:v>
                </c:pt>
                <c:pt idx="4390">
                  <c:v>0.84083274759217497</c:v>
                </c:pt>
                <c:pt idx="4391">
                  <c:v>0.84082381462026101</c:v>
                </c:pt>
                <c:pt idx="4392">
                  <c:v>0.84077159242366295</c:v>
                </c:pt>
                <c:pt idx="4393">
                  <c:v>0.84076137092674597</c:v>
                </c:pt>
                <c:pt idx="4394">
                  <c:v>0.84071832599999996</c:v>
                </c:pt>
                <c:pt idx="4395">
                  <c:v>0.84070838843232798</c:v>
                </c:pt>
                <c:pt idx="4396">
                  <c:v>0.84068926839884495</c:v>
                </c:pt>
                <c:pt idx="4397">
                  <c:v>0.84068007169376702</c:v>
                </c:pt>
                <c:pt idx="4398">
                  <c:v>0.84067108661675205</c:v>
                </c:pt>
                <c:pt idx="4399">
                  <c:v>0.84064628622978799</c:v>
                </c:pt>
                <c:pt idx="4400">
                  <c:v>0.840636960333494</c:v>
                </c:pt>
                <c:pt idx="4401">
                  <c:v>0.840624821253663</c:v>
                </c:pt>
                <c:pt idx="4402">
                  <c:v>0.84061580130187996</c:v>
                </c:pt>
                <c:pt idx="4403">
                  <c:v>0.84060685105130195</c:v>
                </c:pt>
                <c:pt idx="4404">
                  <c:v>0.84058972573059598</c:v>
                </c:pt>
                <c:pt idx="4405">
                  <c:v>0.84058052268928596</c:v>
                </c:pt>
                <c:pt idx="4406">
                  <c:v>0.84057153600000001</c:v>
                </c:pt>
                <c:pt idx="4407">
                  <c:v>0.84056259300000002</c:v>
                </c:pt>
                <c:pt idx="4408">
                  <c:v>0.84055365792788095</c:v>
                </c:pt>
                <c:pt idx="4409">
                  <c:v>0.84054472467755903</c:v>
                </c:pt>
                <c:pt idx="4410">
                  <c:v>0.840535791776158</c:v>
                </c:pt>
                <c:pt idx="4411">
                  <c:v>0.84052685900000002</c:v>
                </c:pt>
                <c:pt idx="4412">
                  <c:v>0.84051792613992304</c:v>
                </c:pt>
                <c:pt idx="4413">
                  <c:v>0.84050899333882001</c:v>
                </c:pt>
                <c:pt idx="4414">
                  <c:v>0.84049883083749299</c:v>
                </c:pt>
                <c:pt idx="4415">
                  <c:v>0.84046379994124798</c:v>
                </c:pt>
                <c:pt idx="4416">
                  <c:v>0.84045413121798695</c:v>
                </c:pt>
                <c:pt idx="4417">
                  <c:v>0.84044387323158098</c:v>
                </c:pt>
                <c:pt idx="4418">
                  <c:v>0.84043320892818196</c:v>
                </c:pt>
                <c:pt idx="4419">
                  <c:v>0.84040585095809806</c:v>
                </c:pt>
                <c:pt idx="4420">
                  <c:v>0.84030447399999997</c:v>
                </c:pt>
                <c:pt idx="4421">
                  <c:v>0.84029314393132104</c:v>
                </c:pt>
                <c:pt idx="4422">
                  <c:v>0.84028379210028403</c:v>
                </c:pt>
                <c:pt idx="4423">
                  <c:v>0.84023580017105204</c:v>
                </c:pt>
                <c:pt idx="4424">
                  <c:v>0.84022566949189903</c:v>
                </c:pt>
                <c:pt idx="4425">
                  <c:v>0.84021651161488697</c:v>
                </c:pt>
                <c:pt idx="4426">
                  <c:v>0.84017072198686804</c:v>
                </c:pt>
                <c:pt idx="4427">
                  <c:v>0.84014946626512699</c:v>
                </c:pt>
                <c:pt idx="4428">
                  <c:v>0.84014010907330705</c:v>
                </c:pt>
                <c:pt idx="4429">
                  <c:v>0.84013109321792601</c:v>
                </c:pt>
                <c:pt idx="4430">
                  <c:v>0.84010808100000001</c:v>
                </c:pt>
                <c:pt idx="4431">
                  <c:v>0.84009882600261299</c:v>
                </c:pt>
                <c:pt idx="4432">
                  <c:v>0.84008982984191405</c:v>
                </c:pt>
                <c:pt idx="4433">
                  <c:v>0.84007192738738501</c:v>
                </c:pt>
                <c:pt idx="4434">
                  <c:v>0.84006274796789004</c:v>
                </c:pt>
                <c:pt idx="4435">
                  <c:v>0.84005376653113695</c:v>
                </c:pt>
                <c:pt idx="4436">
                  <c:v>0.84003533845202505</c:v>
                </c:pt>
                <c:pt idx="4437">
                  <c:v>0.83999326500000004</c:v>
                </c:pt>
                <c:pt idx="4438">
                  <c:v>0.83993124399999997</c:v>
                </c:pt>
                <c:pt idx="4439">
                  <c:v>0.83992067864728504</c:v>
                </c:pt>
                <c:pt idx="4440">
                  <c:v>0.83991144690527098</c:v>
                </c:pt>
                <c:pt idx="4441">
                  <c:v>0.83984024834967597</c:v>
                </c:pt>
                <c:pt idx="4442">
                  <c:v>0.83983022636980997</c:v>
                </c:pt>
                <c:pt idx="4443">
                  <c:v>0.839821087786218</c:v>
                </c:pt>
                <c:pt idx="4444">
                  <c:v>0.83980061836648701</c:v>
                </c:pt>
                <c:pt idx="4445">
                  <c:v>0.83978044201697699</c:v>
                </c:pt>
                <c:pt idx="4446">
                  <c:v>0.83974335781181697</c:v>
                </c:pt>
                <c:pt idx="4447">
                  <c:v>0.83973384340983204</c:v>
                </c:pt>
                <c:pt idx="4448">
                  <c:v>0.83972479788593501</c:v>
                </c:pt>
                <c:pt idx="4449">
                  <c:v>0.83971584311980996</c:v>
                </c:pt>
                <c:pt idx="4450">
                  <c:v>0.839700636</c:v>
                </c:pt>
                <c:pt idx="4451">
                  <c:v>0.83968253199280596</c:v>
                </c:pt>
                <c:pt idx="4452">
                  <c:v>0.83967331489277197</c:v>
                </c:pt>
                <c:pt idx="4453">
                  <c:v>0.83966432712968997</c:v>
                </c:pt>
                <c:pt idx="4454">
                  <c:v>0.83964871097875404</c:v>
                </c:pt>
                <c:pt idx="4455">
                  <c:v>0.83963958058622001</c:v>
                </c:pt>
                <c:pt idx="4456">
                  <c:v>0.83963060899999997</c:v>
                </c:pt>
                <c:pt idx="4457">
                  <c:v>0.839621668742635</c:v>
                </c:pt>
                <c:pt idx="4458">
                  <c:v>0.83961273485105103</c:v>
                </c:pt>
                <c:pt idx="4459">
                  <c:v>0.83960380222770203</c:v>
                </c:pt>
                <c:pt idx="4460">
                  <c:v>0.83959486986280396</c:v>
                </c:pt>
                <c:pt idx="4461">
                  <c:v>0.83958593755369104</c:v>
                </c:pt>
                <c:pt idx="4462">
                  <c:v>0.83957700525968104</c:v>
                </c:pt>
                <c:pt idx="4463">
                  <c:v>0.83956807297260805</c:v>
                </c:pt>
                <c:pt idx="4464">
                  <c:v>0.83955062531964597</c:v>
                </c:pt>
                <c:pt idx="4465">
                  <c:v>0.839541510838969</c:v>
                </c:pt>
                <c:pt idx="4466">
                  <c:v>0.83948564431469397</c:v>
                </c:pt>
                <c:pt idx="4467">
                  <c:v>0.83947552180117602</c:v>
                </c:pt>
                <c:pt idx="4468">
                  <c:v>0.83942607934598101</c:v>
                </c:pt>
                <c:pt idx="4469">
                  <c:v>0.83940663915747105</c:v>
                </c:pt>
                <c:pt idx="4470">
                  <c:v>0.83939727395504105</c:v>
                </c:pt>
                <c:pt idx="4471">
                  <c:v>0.83937103199999996</c:v>
                </c:pt>
                <c:pt idx="4472">
                  <c:v>0.83930705299059205</c:v>
                </c:pt>
                <c:pt idx="4473">
                  <c:v>0.83928546370842905</c:v>
                </c:pt>
                <c:pt idx="4474">
                  <c:v>0.83925444766913104</c:v>
                </c:pt>
                <c:pt idx="4475">
                  <c:v>0.83924476752203403</c:v>
                </c:pt>
                <c:pt idx="4476">
                  <c:v>0.83921465858652899</c:v>
                </c:pt>
                <c:pt idx="4477">
                  <c:v>0.83920529634886498</c:v>
                </c:pt>
                <c:pt idx="4478">
                  <c:v>0.83919627993141499</c:v>
                </c:pt>
                <c:pt idx="4479">
                  <c:v>0.83918733100171194</c:v>
                </c:pt>
                <c:pt idx="4480">
                  <c:v>0.83917839554879603</c:v>
                </c:pt>
                <c:pt idx="4481">
                  <c:v>0.83914258008599996</c:v>
                </c:pt>
                <c:pt idx="4482">
                  <c:v>0.83913290816521202</c:v>
                </c:pt>
                <c:pt idx="4483">
                  <c:v>0.83911926382151802</c:v>
                </c:pt>
                <c:pt idx="4484">
                  <c:v>0.83909029508135502</c:v>
                </c:pt>
                <c:pt idx="4485">
                  <c:v>0.83908087902634798</c:v>
                </c:pt>
                <c:pt idx="4486">
                  <c:v>0.83907185239264404</c:v>
                </c:pt>
                <c:pt idx="4487">
                  <c:v>0.83906290148642404</c:v>
                </c:pt>
                <c:pt idx="4488">
                  <c:v>0.83905396569197899</c:v>
                </c:pt>
                <c:pt idx="4489">
                  <c:v>0.839035223784526</c:v>
                </c:pt>
                <c:pt idx="4490">
                  <c:v>0.83902606199999996</c:v>
                </c:pt>
                <c:pt idx="4491">
                  <c:v>0.83901708420393295</c:v>
                </c:pt>
                <c:pt idx="4492">
                  <c:v>0.83900814309359495</c:v>
                </c:pt>
                <c:pt idx="4493">
                  <c:v>0.83894830083390404</c:v>
                </c:pt>
                <c:pt idx="4494">
                  <c:v>0.83893805337417604</c:v>
                </c:pt>
                <c:pt idx="4495">
                  <c:v>0.83890652749234396</c:v>
                </c:pt>
                <c:pt idx="4496">
                  <c:v>0.83887064163853098</c:v>
                </c:pt>
                <c:pt idx="4497">
                  <c:v>0.83882560548210905</c:v>
                </c:pt>
                <c:pt idx="4498">
                  <c:v>0.83878410692025396</c:v>
                </c:pt>
                <c:pt idx="4499">
                  <c:v>0.83875904633929899</c:v>
                </c:pt>
                <c:pt idx="4500">
                  <c:v>0.83874965099999998</c:v>
                </c:pt>
                <c:pt idx="4501">
                  <c:v>0.83874062297329499</c:v>
                </c:pt>
                <c:pt idx="4502">
                  <c:v>0.83873167313282504</c:v>
                </c:pt>
                <c:pt idx="4503">
                  <c:v>0.83871371107182502</c:v>
                </c:pt>
                <c:pt idx="4504">
                  <c:v>0.83870456879160504</c:v>
                </c:pt>
                <c:pt idx="4505">
                  <c:v>0.83869127183401104</c:v>
                </c:pt>
                <c:pt idx="4506">
                  <c:v>0.83868223915025597</c:v>
                </c:pt>
                <c:pt idx="4507">
                  <c:v>0.83867328721267398</c:v>
                </c:pt>
                <c:pt idx="4508">
                  <c:v>0.83866435138233697</c:v>
                </c:pt>
                <c:pt idx="4509">
                  <c:v>0.83865541878528604</c:v>
                </c:pt>
                <c:pt idx="4510">
                  <c:v>0.838646487</c:v>
                </c:pt>
                <c:pt idx="4511">
                  <c:v>0.83863755503186399</c:v>
                </c:pt>
                <c:pt idx="4512">
                  <c:v>0.83862862325365894</c:v>
                </c:pt>
                <c:pt idx="4513">
                  <c:v>0.838619691485601</c:v>
                </c:pt>
                <c:pt idx="4514">
                  <c:v>0.83861075972349997</c:v>
                </c:pt>
                <c:pt idx="4515">
                  <c:v>0.83860182796651495</c:v>
                </c:pt>
                <c:pt idx="4516">
                  <c:v>0.83859289621447697</c:v>
                </c:pt>
                <c:pt idx="4517">
                  <c:v>0.83858396446735295</c:v>
                </c:pt>
                <c:pt idx="4518">
                  <c:v>0.83857503272513501</c:v>
                </c:pt>
                <c:pt idx="4519">
                  <c:v>0.83855054615301605</c:v>
                </c:pt>
                <c:pt idx="4520">
                  <c:v>0.83852879996268403</c:v>
                </c:pt>
                <c:pt idx="4521">
                  <c:v>0.838509839426125</c:v>
                </c:pt>
                <c:pt idx="4522">
                  <c:v>0.83848905548832497</c:v>
                </c:pt>
                <c:pt idx="4523">
                  <c:v>0.83847245599999998</c:v>
                </c:pt>
                <c:pt idx="4524">
                  <c:v>0.83844757999999997</c:v>
                </c:pt>
                <c:pt idx="4525">
                  <c:v>0.83843820242371003</c:v>
                </c:pt>
                <c:pt idx="4526">
                  <c:v>0.83842918338189398</c:v>
                </c:pt>
                <c:pt idx="4527">
                  <c:v>0.83838226980818598</c:v>
                </c:pt>
                <c:pt idx="4528">
                  <c:v>0.83836534565548804</c:v>
                </c:pt>
                <c:pt idx="4529">
                  <c:v>0.83835597766225101</c:v>
                </c:pt>
                <c:pt idx="4530">
                  <c:v>0.83834696051180602</c:v>
                </c:pt>
                <c:pt idx="4531">
                  <c:v>0.83833801180775003</c:v>
                </c:pt>
                <c:pt idx="4532">
                  <c:v>0.83832907677237301</c:v>
                </c:pt>
                <c:pt idx="4533">
                  <c:v>0.83820480612493298</c:v>
                </c:pt>
                <c:pt idx="4534">
                  <c:v>0.83813209826455504</c:v>
                </c:pt>
                <c:pt idx="4535">
                  <c:v>0.83812134500000002</c:v>
                </c:pt>
                <c:pt idx="4536">
                  <c:v>0.83810525415234305</c:v>
                </c:pt>
                <c:pt idx="4537">
                  <c:v>0.83809611593539302</c:v>
                </c:pt>
                <c:pt idx="4538">
                  <c:v>0.83808714342148205</c:v>
                </c:pt>
                <c:pt idx="4539">
                  <c:v>0.83807820373114295</c:v>
                </c:pt>
                <c:pt idx="4540">
                  <c:v>0.83806927061709702</c:v>
                </c:pt>
                <c:pt idx="4541">
                  <c:v>0.83806033882661102</c:v>
                </c:pt>
                <c:pt idx="4542">
                  <c:v>0.83804057339345595</c:v>
                </c:pt>
                <c:pt idx="4543">
                  <c:v>0.83800003856219196</c:v>
                </c:pt>
                <c:pt idx="4544">
                  <c:v>0.83798053229034497</c:v>
                </c:pt>
                <c:pt idx="4545">
                  <c:v>0.83793833625829095</c:v>
                </c:pt>
                <c:pt idx="4546">
                  <c:v>0.83791111583012601</c:v>
                </c:pt>
                <c:pt idx="4547">
                  <c:v>0.83790158481085397</c:v>
                </c:pt>
                <c:pt idx="4548">
                  <c:v>0.83789253695652999</c:v>
                </c:pt>
                <c:pt idx="4549">
                  <c:v>0.83788358235501703</c:v>
                </c:pt>
                <c:pt idx="4550">
                  <c:v>0.837874646337885</c:v>
                </c:pt>
                <c:pt idx="4551">
                  <c:v>0.83786448223212895</c:v>
                </c:pt>
                <c:pt idx="4552">
                  <c:v>0.83785314915335096</c:v>
                </c:pt>
                <c:pt idx="4553">
                  <c:v>0.83783340671033002</c:v>
                </c:pt>
                <c:pt idx="4554">
                  <c:v>0.83782418873383901</c:v>
                </c:pt>
                <c:pt idx="4555">
                  <c:v>0.83781520075424099</c:v>
                </c:pt>
                <c:pt idx="4556">
                  <c:v>0.83778578352814503</c:v>
                </c:pt>
                <c:pt idx="4557">
                  <c:v>0.83775319728373698</c:v>
                </c:pt>
                <c:pt idx="4558">
                  <c:v>0.83774358446720898</c:v>
                </c:pt>
                <c:pt idx="4559">
                  <c:v>0.83773452139422999</c:v>
                </c:pt>
                <c:pt idx="4560">
                  <c:v>0.83772556384773</c:v>
                </c:pt>
                <c:pt idx="4561">
                  <c:v>0.83771662731040497</c:v>
                </c:pt>
                <c:pt idx="4562">
                  <c:v>0.83770769498803699</c:v>
                </c:pt>
                <c:pt idx="4563">
                  <c:v>0.83768505332361298</c:v>
                </c:pt>
                <c:pt idx="4564">
                  <c:v>0.83751456899999999</c:v>
                </c:pt>
                <c:pt idx="4565">
                  <c:v>0.83749845812437795</c:v>
                </c:pt>
                <c:pt idx="4566">
                  <c:v>0.83748868700000001</c:v>
                </c:pt>
                <c:pt idx="4567">
                  <c:v>0.83747460799999995</c:v>
                </c:pt>
                <c:pt idx="4568">
                  <c:v>0.83746524708461201</c:v>
                </c:pt>
                <c:pt idx="4569">
                  <c:v>0.83737658184110297</c:v>
                </c:pt>
                <c:pt idx="4570">
                  <c:v>0.83735211971358003</c:v>
                </c:pt>
                <c:pt idx="4571">
                  <c:v>0.83733382700000003</c:v>
                </c:pt>
                <c:pt idx="4572">
                  <c:v>0.83728065700492105</c:v>
                </c:pt>
                <c:pt idx="4573">
                  <c:v>0.83720484094835101</c:v>
                </c:pt>
                <c:pt idx="4574">
                  <c:v>0.83719462091569696</c:v>
                </c:pt>
                <c:pt idx="4575">
                  <c:v>0.83716524140513104</c:v>
                </c:pt>
                <c:pt idx="4576">
                  <c:v>0.83715588735609503</c:v>
                </c:pt>
                <c:pt idx="4577">
                  <c:v>0.837118195986294</c:v>
                </c:pt>
                <c:pt idx="4578">
                  <c:v>0.83710831814749498</c:v>
                </c:pt>
                <c:pt idx="4579">
                  <c:v>0.83709920660191095</c:v>
                </c:pt>
                <c:pt idx="4580">
                  <c:v>0.83708672581003796</c:v>
                </c:pt>
                <c:pt idx="4581">
                  <c:v>0.83707770197091402</c:v>
                </c:pt>
                <c:pt idx="4582">
                  <c:v>0.83706875249421797</c:v>
                </c:pt>
                <c:pt idx="4583">
                  <c:v>0.83703992764672996</c:v>
                </c:pt>
                <c:pt idx="4584">
                  <c:v>0.83703045269767196</c:v>
                </c:pt>
                <c:pt idx="4585">
                  <c:v>0.83702141578673595</c:v>
                </c:pt>
                <c:pt idx="4586">
                  <c:v>0.83701246373845295</c:v>
                </c:pt>
                <c:pt idx="4587">
                  <c:v>0.83700352861646099</c:v>
                </c:pt>
                <c:pt idx="4588">
                  <c:v>0.836994140615265</c:v>
                </c:pt>
                <c:pt idx="4589">
                  <c:v>0.83698355000000002</c:v>
                </c:pt>
                <c:pt idx="4590">
                  <c:v>0.836974570621275</c:v>
                </c:pt>
                <c:pt idx="4591">
                  <c:v>0.83696563003404101</c:v>
                </c:pt>
                <c:pt idx="4592">
                  <c:v>0.83695493610957294</c:v>
                </c:pt>
                <c:pt idx="4593">
                  <c:v>0.83694596171564395</c:v>
                </c:pt>
                <c:pt idx="4594">
                  <c:v>0.83693702199999997</c:v>
                </c:pt>
                <c:pt idx="4595">
                  <c:v>0.83691704113915599</c:v>
                </c:pt>
                <c:pt idx="4596">
                  <c:v>0.83690783163607396</c:v>
                </c:pt>
                <c:pt idx="4597">
                  <c:v>0.836898845706328</c:v>
                </c:pt>
                <c:pt idx="4598">
                  <c:v>0.836889903859241</c:v>
                </c:pt>
                <c:pt idx="4599">
                  <c:v>0.83688097083619395</c:v>
                </c:pt>
                <c:pt idx="4600">
                  <c:v>0.83687203958773504</c:v>
                </c:pt>
                <c:pt idx="4601">
                  <c:v>0.83686310869951996</c:v>
                </c:pt>
                <c:pt idx="4602">
                  <c:v>0.83684080105374403</c:v>
                </c:pt>
                <c:pt idx="4603">
                  <c:v>0.836830579676205</c:v>
                </c:pt>
                <c:pt idx="4604">
                  <c:v>0.83681402180744502</c:v>
                </c:pt>
                <c:pt idx="4605">
                  <c:v>0.83680487407848303</c:v>
                </c:pt>
                <c:pt idx="4606">
                  <c:v>0.83679410506510299</c:v>
                </c:pt>
                <c:pt idx="4607">
                  <c:v>0.83678512197355104</c:v>
                </c:pt>
                <c:pt idx="4608">
                  <c:v>0.83676043899999997</c:v>
                </c:pt>
                <c:pt idx="4609">
                  <c:v>0.836751107187656</c:v>
                </c:pt>
                <c:pt idx="4610">
                  <c:v>0.83674209763377505</c:v>
                </c:pt>
                <c:pt idx="4611">
                  <c:v>0.83673315100000001</c:v>
                </c:pt>
                <c:pt idx="4612">
                  <c:v>0.83672421726233404</c:v>
                </c:pt>
                <c:pt idx="4613">
                  <c:v>0.83671528591025801</c:v>
                </c:pt>
                <c:pt idx="4614">
                  <c:v>0.83669761762922801</c:v>
                </c:pt>
                <c:pt idx="4615">
                  <c:v>0.83668706500000001</c:v>
                </c:pt>
                <c:pt idx="4616">
                  <c:v>0.83666791773446503</c:v>
                </c:pt>
                <c:pt idx="4617">
                  <c:v>0.836648046480994</c:v>
                </c:pt>
                <c:pt idx="4618">
                  <c:v>0.83662714599999999</c:v>
                </c:pt>
                <c:pt idx="4619">
                  <c:v>0.83653762282469601</c:v>
                </c:pt>
                <c:pt idx="4620">
                  <c:v>0.83652009385277204</c:v>
                </c:pt>
                <c:pt idx="4621">
                  <c:v>0.83651062240173102</c:v>
                </c:pt>
                <c:pt idx="4622">
                  <c:v>0.83650158637906402</c:v>
                </c:pt>
                <c:pt idx="4623">
                  <c:v>0.83649263473602997</c:v>
                </c:pt>
                <c:pt idx="4624">
                  <c:v>0.83648369992481597</c:v>
                </c:pt>
                <c:pt idx="4625">
                  <c:v>0.83647476849301505</c:v>
                </c:pt>
                <c:pt idx="4626">
                  <c:v>0.83646583774362404</c:v>
                </c:pt>
                <c:pt idx="4627">
                  <c:v>0.83645690713521803</c:v>
                </c:pt>
                <c:pt idx="4628">
                  <c:v>0.83643041439886301</c:v>
                </c:pt>
                <c:pt idx="4629">
                  <c:v>0.83642044921348202</c:v>
                </c:pt>
                <c:pt idx="4630">
                  <c:v>0.83641140072437303</c:v>
                </c:pt>
                <c:pt idx="4631">
                  <c:v>0.83640244664811902</c:v>
                </c:pt>
                <c:pt idx="4632">
                  <c:v>0.83639351138933604</c:v>
                </c:pt>
                <c:pt idx="4633">
                  <c:v>0.83637059599999997</c:v>
                </c:pt>
                <c:pt idx="4634">
                  <c:v>0.83636134707208898</c:v>
                </c:pt>
                <c:pt idx="4635">
                  <c:v>0.83635235399999996</c:v>
                </c:pt>
                <c:pt idx="4636">
                  <c:v>0.83634341055383099</c:v>
                </c:pt>
                <c:pt idx="4637">
                  <c:v>0.83633447800000005</c:v>
                </c:pt>
                <c:pt idx="4638">
                  <c:v>0.83630729658925995</c:v>
                </c:pt>
                <c:pt idx="4639">
                  <c:v>0.83627660023042505</c:v>
                </c:pt>
                <c:pt idx="4640">
                  <c:v>0.83623150170760596</c:v>
                </c:pt>
                <c:pt idx="4641">
                  <c:v>0.836206907155712</c:v>
                </c:pt>
                <c:pt idx="4642">
                  <c:v>0.83619742418208498</c:v>
                </c:pt>
                <c:pt idx="4643">
                  <c:v>0.83617733972344099</c:v>
                </c:pt>
                <c:pt idx="4644">
                  <c:v>0.83616812880299995</c:v>
                </c:pt>
                <c:pt idx="4645">
                  <c:v>0.83614902800000002</c:v>
                </c:pt>
                <c:pt idx="4646">
                  <c:v>0.83613986216705005</c:v>
                </c:pt>
                <c:pt idx="4647">
                  <c:v>0.83613077389824397</c:v>
                </c:pt>
                <c:pt idx="4648">
                  <c:v>0.83599922872649701</c:v>
                </c:pt>
                <c:pt idx="4649">
                  <c:v>0.83598748297370895</c:v>
                </c:pt>
                <c:pt idx="4650">
                  <c:v>0.83593695110050203</c:v>
                </c:pt>
                <c:pt idx="4651">
                  <c:v>0.83592678383488905</c:v>
                </c:pt>
                <c:pt idx="4652">
                  <c:v>0.83588715165613903</c:v>
                </c:pt>
                <c:pt idx="4653">
                  <c:v>0.83587334577236205</c:v>
                </c:pt>
                <c:pt idx="4654">
                  <c:v>0.83582264995842703</c:v>
                </c:pt>
                <c:pt idx="4655">
                  <c:v>0.83581264293947199</c:v>
                </c:pt>
                <c:pt idx="4656">
                  <c:v>0.83580350878954301</c:v>
                </c:pt>
                <c:pt idx="4657">
                  <c:v>0.83575100593913598</c:v>
                </c:pt>
                <c:pt idx="4658">
                  <c:v>0.83573846551437903</c:v>
                </c:pt>
                <c:pt idx="4659">
                  <c:v>0.83571328755504803</c:v>
                </c:pt>
                <c:pt idx="4660">
                  <c:v>0.83570392372241697</c:v>
                </c:pt>
                <c:pt idx="4661">
                  <c:v>0.83569490899999999</c:v>
                </c:pt>
                <c:pt idx="4662">
                  <c:v>0.83568540999999996</c:v>
                </c:pt>
                <c:pt idx="4663">
                  <c:v>0.835654593289197</c:v>
                </c:pt>
                <c:pt idx="4664">
                  <c:v>0.83559249800000002</c:v>
                </c:pt>
                <c:pt idx="4665">
                  <c:v>0.835554569120187</c:v>
                </c:pt>
                <c:pt idx="4666">
                  <c:v>0.83553546942843104</c:v>
                </c:pt>
                <c:pt idx="4667">
                  <c:v>0.83552532800000001</c:v>
                </c:pt>
                <c:pt idx="4668">
                  <c:v>0.83551535164800494</c:v>
                </c:pt>
                <c:pt idx="4669">
                  <c:v>0.83550637840425801</c:v>
                </c:pt>
                <c:pt idx="4670">
                  <c:v>0.83549744000000004</c:v>
                </c:pt>
                <c:pt idx="4671">
                  <c:v>0.83548243454714399</c:v>
                </c:pt>
                <c:pt idx="4672">
                  <c:v>0.835406911603776</c:v>
                </c:pt>
                <c:pt idx="4673">
                  <c:v>0.83538817099999996</c:v>
                </c:pt>
                <c:pt idx="4674">
                  <c:v>0.83537884699999998</c:v>
                </c:pt>
                <c:pt idx="4675">
                  <c:v>0.83536939499999996</c:v>
                </c:pt>
                <c:pt idx="4676">
                  <c:v>0.83535033701021499</c:v>
                </c:pt>
                <c:pt idx="4677">
                  <c:v>0.83533550938026901</c:v>
                </c:pt>
                <c:pt idx="4678">
                  <c:v>0.83532638721263597</c:v>
                </c:pt>
                <c:pt idx="4679">
                  <c:v>0.83531741900000001</c:v>
                </c:pt>
                <c:pt idx="4680">
                  <c:v>0.835307362176961</c:v>
                </c:pt>
                <c:pt idx="4681">
                  <c:v>0.83529342557928199</c:v>
                </c:pt>
                <c:pt idx="4682">
                  <c:v>0.83528435721497496</c:v>
                </c:pt>
                <c:pt idx="4683">
                  <c:v>0.83522303080053795</c:v>
                </c:pt>
                <c:pt idx="4684">
                  <c:v>0.83518451394088999</c:v>
                </c:pt>
                <c:pt idx="4685">
                  <c:v>0.83517443295692295</c:v>
                </c:pt>
                <c:pt idx="4686">
                  <c:v>0.83516528604030005</c:v>
                </c:pt>
                <c:pt idx="4687">
                  <c:v>0.83514051164512904</c:v>
                </c:pt>
                <c:pt idx="4688">
                  <c:v>0.835116583786089</c:v>
                </c:pt>
                <c:pt idx="4689">
                  <c:v>0.83510721685233402</c:v>
                </c:pt>
                <c:pt idx="4690">
                  <c:v>0.83509447795015301</c:v>
                </c:pt>
                <c:pt idx="4691">
                  <c:v>0.83507865700525796</c:v>
                </c:pt>
                <c:pt idx="4692">
                  <c:v>0.83506954685188295</c:v>
                </c:pt>
                <c:pt idx="4693">
                  <c:v>0.83506058118510296</c:v>
                </c:pt>
                <c:pt idx="4694">
                  <c:v>0.83503169047611403</c:v>
                </c:pt>
                <c:pt idx="4695">
                  <c:v>0.83502189789346604</c:v>
                </c:pt>
                <c:pt idx="4696">
                  <c:v>0.83501285627538202</c:v>
                </c:pt>
                <c:pt idx="4697">
                  <c:v>0.83500219600000003</c:v>
                </c:pt>
                <c:pt idx="4698">
                  <c:v>0.83494477963393798</c:v>
                </c:pt>
                <c:pt idx="4699">
                  <c:v>0.83493399332294005</c:v>
                </c:pt>
                <c:pt idx="4700">
                  <c:v>0.83492472792088701</c:v>
                </c:pt>
                <c:pt idx="4701">
                  <c:v>0.83489771538856905</c:v>
                </c:pt>
                <c:pt idx="4702">
                  <c:v>0.83488831628932003</c:v>
                </c:pt>
                <c:pt idx="4703">
                  <c:v>0.83487929471496602</c:v>
                </c:pt>
                <c:pt idx="4704">
                  <c:v>0.83487034699999996</c:v>
                </c:pt>
                <c:pt idx="4705">
                  <c:v>0.83472904541396398</c:v>
                </c:pt>
                <c:pt idx="4706">
                  <c:v>0.83470370221884704</c:v>
                </c:pt>
                <c:pt idx="4707">
                  <c:v>0.83467115009507098</c:v>
                </c:pt>
                <c:pt idx="4708">
                  <c:v>0.83464025342380599</c:v>
                </c:pt>
                <c:pt idx="4709">
                  <c:v>0.83463055149613796</c:v>
                </c:pt>
                <c:pt idx="4710">
                  <c:v>0.83451707188445601</c:v>
                </c:pt>
                <c:pt idx="4711">
                  <c:v>0.83450279210990796</c:v>
                </c:pt>
                <c:pt idx="4712">
                  <c:v>0.83449338699999998</c:v>
                </c:pt>
                <c:pt idx="4713">
                  <c:v>0.83448436499657697</c:v>
                </c:pt>
                <c:pt idx="4714">
                  <c:v>0.83447541694101901</c:v>
                </c:pt>
                <c:pt idx="4715">
                  <c:v>0.83446648374396803</c:v>
                </c:pt>
                <c:pt idx="4716">
                  <c:v>0.834454861997732</c:v>
                </c:pt>
                <c:pt idx="4717">
                  <c:v>0.83444586989297498</c:v>
                </c:pt>
                <c:pt idx="4718">
                  <c:v>0.83443692790003998</c:v>
                </c:pt>
                <c:pt idx="4719">
                  <c:v>0.83442799593589201</c:v>
                </c:pt>
                <c:pt idx="4720">
                  <c:v>0.83441906598860205</c:v>
                </c:pt>
                <c:pt idx="4721">
                  <c:v>0.83440834306242295</c:v>
                </c:pt>
                <c:pt idx="4722">
                  <c:v>0.83439936354270705</c:v>
                </c:pt>
                <c:pt idx="4723">
                  <c:v>0.83439042408290198</c:v>
                </c:pt>
                <c:pt idx="4724">
                  <c:v>0.83438149264769501</c:v>
                </c:pt>
                <c:pt idx="4725">
                  <c:v>0.83436604812897797</c:v>
                </c:pt>
                <c:pt idx="4726">
                  <c:v>0.83435695890867301</c:v>
                </c:pt>
                <c:pt idx="4727">
                  <c:v>0.83434799768423895</c:v>
                </c:pt>
                <c:pt idx="4728">
                  <c:v>0.83431039223201298</c:v>
                </c:pt>
                <c:pt idx="4729">
                  <c:v>0.834300580017037</c:v>
                </c:pt>
                <c:pt idx="4730">
                  <c:v>0.83428830981029301</c:v>
                </c:pt>
                <c:pt idx="4731">
                  <c:v>0.83427927155258597</c:v>
                </c:pt>
                <c:pt idx="4732">
                  <c:v>0.83425609785093102</c:v>
                </c:pt>
                <c:pt idx="4733">
                  <c:v>0.83424563836311905</c:v>
                </c:pt>
                <c:pt idx="4734">
                  <c:v>0.834236090228891</c:v>
                </c:pt>
                <c:pt idx="4735">
                  <c:v>0.83422713319045505</c:v>
                </c:pt>
                <c:pt idx="4736">
                  <c:v>0.83414427277188696</c:v>
                </c:pt>
                <c:pt idx="4737">
                  <c:v>0.83413319348633996</c:v>
                </c:pt>
                <c:pt idx="4738">
                  <c:v>0.83412388281758598</c:v>
                </c:pt>
                <c:pt idx="4739">
                  <c:v>0.83411021631076998</c:v>
                </c:pt>
                <c:pt idx="4740">
                  <c:v>0.83409266872299803</c:v>
                </c:pt>
                <c:pt idx="4741">
                  <c:v>0.83408348700350698</c:v>
                </c:pt>
                <c:pt idx="4742">
                  <c:v>0.83407450773701497</c:v>
                </c:pt>
                <c:pt idx="4743">
                  <c:v>0.83406556847248103</c:v>
                </c:pt>
                <c:pt idx="4744">
                  <c:v>0.83405663722134205</c:v>
                </c:pt>
                <c:pt idx="4745">
                  <c:v>0.83404770758290703</c:v>
                </c:pt>
                <c:pt idx="4746">
                  <c:v>0.83403877800000004</c:v>
                </c:pt>
                <c:pt idx="4747">
                  <c:v>0.83402984903172395</c:v>
                </c:pt>
                <c:pt idx="4748">
                  <c:v>0.83402050085174095</c:v>
                </c:pt>
                <c:pt idx="4749">
                  <c:v>0.83399681870681697</c:v>
                </c:pt>
                <c:pt idx="4750">
                  <c:v>0.83398754615706605</c:v>
                </c:pt>
                <c:pt idx="4751">
                  <c:v>0.83397854900000001</c:v>
                </c:pt>
                <c:pt idx="4752">
                  <c:v>0.83396960640383799</c:v>
                </c:pt>
                <c:pt idx="4753">
                  <c:v>0.83396067451171196</c:v>
                </c:pt>
                <c:pt idx="4754">
                  <c:v>0.83395174478738998</c:v>
                </c:pt>
                <c:pt idx="4755">
                  <c:v>0.83394281550246496</c:v>
                </c:pt>
                <c:pt idx="4756">
                  <c:v>0.83393388630979604</c:v>
                </c:pt>
                <c:pt idx="4757">
                  <c:v>0.83392495700000002</c:v>
                </c:pt>
                <c:pt idx="4758">
                  <c:v>0.83391602799999998</c:v>
                </c:pt>
                <c:pt idx="4759">
                  <c:v>0.833905615232161</c:v>
                </c:pt>
                <c:pt idx="4760">
                  <c:v>0.83389665458860496</c:v>
                </c:pt>
                <c:pt idx="4761">
                  <c:v>0.83388771912781001</c:v>
                </c:pt>
                <c:pt idx="4762">
                  <c:v>0.83387878871951204</c:v>
                </c:pt>
                <c:pt idx="4763">
                  <c:v>0.83386985899999999</c:v>
                </c:pt>
                <c:pt idx="4764">
                  <c:v>0.83386093014864804</c:v>
                </c:pt>
                <c:pt idx="4765">
                  <c:v>0.83385200101340595</c:v>
                </c:pt>
                <c:pt idx="4766">
                  <c:v>0.83384307189137197</c:v>
                </c:pt>
                <c:pt idx="4767">
                  <c:v>0.83382775717093305</c:v>
                </c:pt>
                <c:pt idx="4768">
                  <c:v>0.83381866211684497</c:v>
                </c:pt>
                <c:pt idx="4769">
                  <c:v>0.83380554100000004</c:v>
                </c:pt>
                <c:pt idx="4770">
                  <c:v>0.83379650295333996</c:v>
                </c:pt>
                <c:pt idx="4771">
                  <c:v>0.83378755213535105</c:v>
                </c:pt>
                <c:pt idx="4772">
                  <c:v>0.83377861869138203</c:v>
                </c:pt>
                <c:pt idx="4773">
                  <c:v>0.83376942877485105</c:v>
                </c:pt>
                <c:pt idx="4774">
                  <c:v>0.83376049173811395</c:v>
                </c:pt>
                <c:pt idx="4775">
                  <c:v>0.83375134857191002</c:v>
                </c:pt>
                <c:pt idx="4776">
                  <c:v>0.83374241348024603</c:v>
                </c:pt>
                <c:pt idx="4777">
                  <c:v>0.83373348321096696</c:v>
                </c:pt>
                <c:pt idx="4778">
                  <c:v>0.83372455391408795</c:v>
                </c:pt>
                <c:pt idx="4779">
                  <c:v>0.83371562481653505</c:v>
                </c:pt>
                <c:pt idx="4780">
                  <c:v>0.83370426080823801</c:v>
                </c:pt>
                <c:pt idx="4781">
                  <c:v>0.83367711475481998</c:v>
                </c:pt>
                <c:pt idx="4782">
                  <c:v>0.833667701251946</c:v>
                </c:pt>
                <c:pt idx="4783">
                  <c:v>0.83365867699999996</c:v>
                </c:pt>
                <c:pt idx="4784">
                  <c:v>0.83364972952166905</c:v>
                </c:pt>
                <c:pt idx="4785">
                  <c:v>0.83364079671401103</c:v>
                </c:pt>
                <c:pt idx="4786">
                  <c:v>0.83363186694875102</c:v>
                </c:pt>
                <c:pt idx="4787">
                  <c:v>0.83362293779854302</c:v>
                </c:pt>
                <c:pt idx="4788">
                  <c:v>0.83361400877588299</c:v>
                </c:pt>
                <c:pt idx="4789">
                  <c:v>0.83360507978284104</c:v>
                </c:pt>
                <c:pt idx="4790">
                  <c:v>0.83359615079974003</c:v>
                </c:pt>
                <c:pt idx="4791">
                  <c:v>0.83346937261991405</c:v>
                </c:pt>
                <c:pt idx="4792">
                  <c:v>0.83344935899999995</c:v>
                </c:pt>
                <c:pt idx="4793">
                  <c:v>0.83342004778049295</c:v>
                </c:pt>
                <c:pt idx="4794">
                  <c:v>0.833410592212525</c:v>
                </c:pt>
                <c:pt idx="4795">
                  <c:v>0.83340156055916503</c:v>
                </c:pt>
                <c:pt idx="4796">
                  <c:v>0.83339261115839303</c:v>
                </c:pt>
                <c:pt idx="4797">
                  <c:v>0.83338199700000004</c:v>
                </c:pt>
                <c:pt idx="4798">
                  <c:v>0.83336485343647604</c:v>
                </c:pt>
                <c:pt idx="4799">
                  <c:v>0.83335281045395704</c:v>
                </c:pt>
                <c:pt idx="4800">
                  <c:v>0.83333555048752905</c:v>
                </c:pt>
                <c:pt idx="4801">
                  <c:v>0.83332638816397098</c:v>
                </c:pt>
                <c:pt idx="4802">
                  <c:v>0.833317413026745</c:v>
                </c:pt>
                <c:pt idx="4803">
                  <c:v>0.83330847500000005</c:v>
                </c:pt>
                <c:pt idx="4804">
                  <c:v>0.83329954424587604</c:v>
                </c:pt>
                <c:pt idx="4805">
                  <c:v>0.833290615060715</c:v>
                </c:pt>
                <c:pt idx="4806">
                  <c:v>0.83328168617971798</c:v>
                </c:pt>
                <c:pt idx="4807">
                  <c:v>0.83324834461652297</c:v>
                </c:pt>
                <c:pt idx="4808">
                  <c:v>0.83321299999999998</c:v>
                </c:pt>
                <c:pt idx="4809">
                  <c:v>0.833203353584266</c:v>
                </c:pt>
                <c:pt idx="4810">
                  <c:v>0.83318005472351997</c:v>
                </c:pt>
                <c:pt idx="4811">
                  <c:v>0.83316437220847595</c:v>
                </c:pt>
                <c:pt idx="4812">
                  <c:v>0.83315524483388703</c:v>
                </c:pt>
                <c:pt idx="4813">
                  <c:v>0.83301441925370101</c:v>
                </c:pt>
                <c:pt idx="4814">
                  <c:v>0.83300362200163502</c:v>
                </c:pt>
                <c:pt idx="4815">
                  <c:v>0.83294107105969095</c:v>
                </c:pt>
                <c:pt idx="4816">
                  <c:v>0.83290190000303799</c:v>
                </c:pt>
                <c:pt idx="4817">
                  <c:v>0.83283825499999997</c:v>
                </c:pt>
                <c:pt idx="4818">
                  <c:v>0.83278494396565805</c:v>
                </c:pt>
                <c:pt idx="4819">
                  <c:v>0.83270402378518904</c:v>
                </c:pt>
                <c:pt idx="4820">
                  <c:v>0.83269366127421496</c:v>
                </c:pt>
                <c:pt idx="4821">
                  <c:v>0.83268446686171704</c:v>
                </c:pt>
                <c:pt idx="4822">
                  <c:v>0.83265696189140204</c:v>
                </c:pt>
                <c:pt idx="4823">
                  <c:v>0.83264754181314005</c:v>
                </c:pt>
                <c:pt idx="4824">
                  <c:v>0.832638517234364</c:v>
                </c:pt>
                <c:pt idx="4825">
                  <c:v>0.83262956958033296</c:v>
                </c:pt>
                <c:pt idx="4826">
                  <c:v>0.83262063728880797</c:v>
                </c:pt>
                <c:pt idx="4827">
                  <c:v>0.832611708084116</c:v>
                </c:pt>
                <c:pt idx="4828">
                  <c:v>0.83260277950350103</c:v>
                </c:pt>
                <c:pt idx="4829">
                  <c:v>0.83256888830049902</c:v>
                </c:pt>
                <c:pt idx="4830">
                  <c:v>0.83255866099999998</c:v>
                </c:pt>
                <c:pt idx="4831">
                  <c:v>0.83251380706051104</c:v>
                </c:pt>
                <c:pt idx="4832">
                  <c:v>0.83246614994439805</c:v>
                </c:pt>
                <c:pt idx="4833">
                  <c:v>0.83241543684996</c:v>
                </c:pt>
                <c:pt idx="4834">
                  <c:v>0.83238235688296003</c:v>
                </c:pt>
                <c:pt idx="4835">
                  <c:v>0.832372677947673</c:v>
                </c:pt>
                <c:pt idx="4836">
                  <c:v>0.83235740700000005</c:v>
                </c:pt>
                <c:pt idx="4837">
                  <c:v>0.832343933111375</c:v>
                </c:pt>
                <c:pt idx="4838">
                  <c:v>0.83233484735123697</c:v>
                </c:pt>
                <c:pt idx="4839">
                  <c:v>0.83232588771049199</c:v>
                </c:pt>
                <c:pt idx="4840">
                  <c:v>0.83231695299999997</c:v>
                </c:pt>
                <c:pt idx="4841">
                  <c:v>0.83230617742484003</c:v>
                </c:pt>
                <c:pt idx="4842">
                  <c:v>0.83229719587722095</c:v>
                </c:pt>
                <c:pt idx="4843">
                  <c:v>0.83228825695156505</c:v>
                </c:pt>
                <c:pt idx="4844">
                  <c:v>0.83227932656414905</c:v>
                </c:pt>
                <c:pt idx="4845">
                  <c:v>0.83224118366001998</c:v>
                </c:pt>
                <c:pt idx="4846">
                  <c:v>0.83223010787079699</c:v>
                </c:pt>
                <c:pt idx="4847">
                  <c:v>0.83220508378239699</c:v>
                </c:pt>
                <c:pt idx="4848">
                  <c:v>0.83219578728269605</c:v>
                </c:pt>
                <c:pt idx="4849">
                  <c:v>0.83218577981418496</c:v>
                </c:pt>
                <c:pt idx="4850">
                  <c:v>0.83217680762721902</c:v>
                </c:pt>
                <c:pt idx="4851">
                  <c:v>0.83216787062644604</c:v>
                </c:pt>
                <c:pt idx="4852">
                  <c:v>0.83215894067948304</c:v>
                </c:pt>
                <c:pt idx="4853">
                  <c:v>0.83215001215309803</c:v>
                </c:pt>
                <c:pt idx="4854">
                  <c:v>0.83214108391614305</c:v>
                </c:pt>
                <c:pt idx="4855">
                  <c:v>0.83211482782141799</c:v>
                </c:pt>
                <c:pt idx="4856">
                  <c:v>0.832086696892401</c:v>
                </c:pt>
                <c:pt idx="4857">
                  <c:v>0.83206863712290202</c:v>
                </c:pt>
                <c:pt idx="4858">
                  <c:v>0.83204049454284401</c:v>
                </c:pt>
                <c:pt idx="4859">
                  <c:v>0.83202187992979504</c:v>
                </c:pt>
                <c:pt idx="4860">
                  <c:v>0.83200062469568903</c:v>
                </c:pt>
                <c:pt idx="4861">
                  <c:v>0.83199138087573299</c:v>
                </c:pt>
                <c:pt idx="4862">
                  <c:v>0.83198025227545802</c:v>
                </c:pt>
                <c:pt idx="4863">
                  <c:v>0.83197125500000002</c:v>
                </c:pt>
                <c:pt idx="4864">
                  <c:v>0.83196231335511595</c:v>
                </c:pt>
                <c:pt idx="4865">
                  <c:v>0.83193290688355603</c:v>
                </c:pt>
                <c:pt idx="4866">
                  <c:v>0.83192340349372595</c:v>
                </c:pt>
                <c:pt idx="4867">
                  <c:v>0.83191436346565895</c:v>
                </c:pt>
                <c:pt idx="4868">
                  <c:v>0.83190331819389396</c:v>
                </c:pt>
                <c:pt idx="4869">
                  <c:v>0.83188769178748301</c:v>
                </c:pt>
                <c:pt idx="4870">
                  <c:v>0.83187858514326396</c:v>
                </c:pt>
                <c:pt idx="4871">
                  <c:v>0.83186962200000003</c:v>
                </c:pt>
                <c:pt idx="4872">
                  <c:v>0.83186068645129296</c:v>
                </c:pt>
                <c:pt idx="4873">
                  <c:v>0.83185175701683201</c:v>
                </c:pt>
                <c:pt idx="4874">
                  <c:v>0.831839252724068</c:v>
                </c:pt>
                <c:pt idx="4875">
                  <c:v>0.83183024731867905</c:v>
                </c:pt>
                <c:pt idx="4876">
                  <c:v>0.83182130399999998</c:v>
                </c:pt>
                <c:pt idx="4877">
                  <c:v>0.83181237275234099</c:v>
                </c:pt>
                <c:pt idx="4878">
                  <c:v>0.83180344415209895</c:v>
                </c:pt>
                <c:pt idx="4879">
                  <c:v>0.83175867155033401</c:v>
                </c:pt>
                <c:pt idx="4880">
                  <c:v>0.83173003407225399</c:v>
                </c:pt>
                <c:pt idx="4881">
                  <c:v>0.83171159900000002</c:v>
                </c:pt>
                <c:pt idx="4882">
                  <c:v>0.83168042737079695</c:v>
                </c:pt>
                <c:pt idx="4883">
                  <c:v>0.831626491957002</c:v>
                </c:pt>
                <c:pt idx="4884">
                  <c:v>0.831616524888945</c:v>
                </c:pt>
                <c:pt idx="4885">
                  <c:v>0.83160739973391196</c:v>
                </c:pt>
                <c:pt idx="4886">
                  <c:v>0.831523152979327</c:v>
                </c:pt>
                <c:pt idx="4887">
                  <c:v>0.83150567242463402</c:v>
                </c:pt>
                <c:pt idx="4888">
                  <c:v>0.83147588702478403</c:v>
                </c:pt>
                <c:pt idx="4889">
                  <c:v>0.831466374759115</c:v>
                </c:pt>
                <c:pt idx="4890">
                  <c:v>0.831457333263109</c:v>
                </c:pt>
                <c:pt idx="4891">
                  <c:v>0.83144838277816002</c:v>
                </c:pt>
                <c:pt idx="4892">
                  <c:v>0.83143945044991396</c:v>
                </c:pt>
                <c:pt idx="4893">
                  <c:v>0.83143052200000001</c:v>
                </c:pt>
                <c:pt idx="4894">
                  <c:v>0.83142159382483705</c:v>
                </c:pt>
                <c:pt idx="4895">
                  <c:v>0.83141266603275898</c:v>
                </c:pt>
                <c:pt idx="4896">
                  <c:v>0.83140373827526604</c:v>
                </c:pt>
                <c:pt idx="4897">
                  <c:v>0.83139481052874697</c:v>
                </c:pt>
                <c:pt idx="4898">
                  <c:v>0.83138588278845704</c:v>
                </c:pt>
                <c:pt idx="4899">
                  <c:v>0.831376955053444</c:v>
                </c:pt>
                <c:pt idx="4900">
                  <c:v>0.831368027323516</c:v>
                </c:pt>
                <c:pt idx="4901">
                  <c:v>0.83135909959863397</c:v>
                </c:pt>
                <c:pt idx="4902">
                  <c:v>0.831346059530503</c:v>
                </c:pt>
                <c:pt idx="4903">
                  <c:v>0.83131940741586097</c:v>
                </c:pt>
                <c:pt idx="4904">
                  <c:v>0.83127185299999995</c:v>
                </c:pt>
                <c:pt idx="4905">
                  <c:v>0.83122254399999995</c:v>
                </c:pt>
                <c:pt idx="4906">
                  <c:v>0.83117259899999996</c:v>
                </c:pt>
                <c:pt idx="4907">
                  <c:v>0.83110498379462205</c:v>
                </c:pt>
                <c:pt idx="4908">
                  <c:v>0.83108390275872601</c:v>
                </c:pt>
                <c:pt idx="4909">
                  <c:v>0.83107436479109398</c:v>
                </c:pt>
                <c:pt idx="4910">
                  <c:v>0.83105834700000003</c:v>
                </c:pt>
                <c:pt idx="4911">
                  <c:v>0.83104923580664802</c:v>
                </c:pt>
                <c:pt idx="4912">
                  <c:v>0.83104027169201899</c:v>
                </c:pt>
                <c:pt idx="4913">
                  <c:v>0.83098461898104203</c:v>
                </c:pt>
                <c:pt idx="4914">
                  <c:v>0.83097434867055398</c:v>
                </c:pt>
                <c:pt idx="4915">
                  <c:v>0.83096517075508802</c:v>
                </c:pt>
                <c:pt idx="4916">
                  <c:v>0.83095619362172501</c:v>
                </c:pt>
                <c:pt idx="4917">
                  <c:v>0.83094725618106102</c:v>
                </c:pt>
                <c:pt idx="4918">
                  <c:v>0.83093832669550105</c:v>
                </c:pt>
                <c:pt idx="4919">
                  <c:v>0.83092939881168804</c:v>
                </c:pt>
                <c:pt idx="4920">
                  <c:v>0.83089606975440999</c:v>
                </c:pt>
                <c:pt idx="4921">
                  <c:v>0.83088645998521904</c:v>
                </c:pt>
                <c:pt idx="4922">
                  <c:v>0.830877400497958</c:v>
                </c:pt>
                <c:pt idx="4923">
                  <c:v>0.83086844670667204</c:v>
                </c:pt>
                <c:pt idx="4924">
                  <c:v>0.83085951397716895</c:v>
                </c:pt>
                <c:pt idx="4925">
                  <c:v>0.83085058547725099</c:v>
                </c:pt>
                <c:pt idx="4926">
                  <c:v>0.83084165783111297</c:v>
                </c:pt>
                <c:pt idx="4927">
                  <c:v>0.83083273036058503</c:v>
                </c:pt>
                <c:pt idx="4928">
                  <c:v>0.83078839930575898</c:v>
                </c:pt>
                <c:pt idx="4929">
                  <c:v>0.83076414160371603</c:v>
                </c:pt>
                <c:pt idx="4930">
                  <c:v>0.83071832922109001</c:v>
                </c:pt>
                <c:pt idx="4931">
                  <c:v>0.83068693573080998</c:v>
                </c:pt>
                <c:pt idx="4932">
                  <c:v>0.83067734972893903</c:v>
                </c:pt>
                <c:pt idx="4933">
                  <c:v>0.83066554857369401</c:v>
                </c:pt>
                <c:pt idx="4934">
                  <c:v>0.83062402401049495</c:v>
                </c:pt>
                <c:pt idx="4935">
                  <c:v>0.83058682276641205</c:v>
                </c:pt>
                <c:pt idx="4936">
                  <c:v>0.83057740816227599</c:v>
                </c:pt>
                <c:pt idx="4937">
                  <c:v>0.83056838554741097</c:v>
                </c:pt>
                <c:pt idx="4938">
                  <c:v>0.83052309030836202</c:v>
                </c:pt>
                <c:pt idx="4939">
                  <c:v>0.83051339695388804</c:v>
                </c:pt>
                <c:pt idx="4940">
                  <c:v>0.83050413174526805</c:v>
                </c:pt>
                <c:pt idx="4941">
                  <c:v>0.83049517326065503</c:v>
                </c:pt>
                <c:pt idx="4942">
                  <c:v>0.83048623975939295</c:v>
                </c:pt>
                <c:pt idx="4943">
                  <c:v>0.83047731127312496</c:v>
                </c:pt>
                <c:pt idx="4944">
                  <c:v>0.83046838379842303</c:v>
                </c:pt>
                <c:pt idx="4945">
                  <c:v>0.83045945653105302</c:v>
                </c:pt>
                <c:pt idx="4946">
                  <c:v>0.83045052930939001</c:v>
                </c:pt>
                <c:pt idx="4947">
                  <c:v>0.83044125550599002</c:v>
                </c:pt>
                <c:pt idx="4948">
                  <c:v>0.83043231699999998</c:v>
                </c:pt>
                <c:pt idx="4949">
                  <c:v>0.83042338716223096</c:v>
                </c:pt>
                <c:pt idx="4950">
                  <c:v>0.83037906865345001</c:v>
                </c:pt>
                <c:pt idx="4951">
                  <c:v>0.83036222000000004</c:v>
                </c:pt>
                <c:pt idx="4952">
                  <c:v>0.83033820549977899</c:v>
                </c:pt>
                <c:pt idx="4953">
                  <c:v>0.83029419415325301</c:v>
                </c:pt>
                <c:pt idx="4954">
                  <c:v>0.83025081136636503</c:v>
                </c:pt>
                <c:pt idx="4955">
                  <c:v>0.830224326939765</c:v>
                </c:pt>
                <c:pt idx="4956">
                  <c:v>0.83020374911133998</c:v>
                </c:pt>
                <c:pt idx="4957">
                  <c:v>0.83017055639605397</c:v>
                </c:pt>
                <c:pt idx="4958">
                  <c:v>0.83016094990262901</c:v>
                </c:pt>
                <c:pt idx="4959">
                  <c:v>0.830151891349729</c:v>
                </c:pt>
                <c:pt idx="4960">
                  <c:v>0.83014293807024298</c:v>
                </c:pt>
                <c:pt idx="4961">
                  <c:v>0.83013400599999998</c:v>
                </c:pt>
                <c:pt idx="4962">
                  <c:v>0.83012507768564503</c:v>
                </c:pt>
                <c:pt idx="4963">
                  <c:v>0.83011615045088405</c:v>
                </c:pt>
                <c:pt idx="4964">
                  <c:v>0.83001987904475305</c:v>
                </c:pt>
                <c:pt idx="4965">
                  <c:v>0.82998872300000004</c:v>
                </c:pt>
                <c:pt idx="4966">
                  <c:v>0.82997908933794895</c:v>
                </c:pt>
                <c:pt idx="4967">
                  <c:v>0.82997002587604496</c:v>
                </c:pt>
                <c:pt idx="4968">
                  <c:v>0.82995957461334402</c:v>
                </c:pt>
                <c:pt idx="4969">
                  <c:v>0.82995060800609499</c:v>
                </c:pt>
                <c:pt idx="4970">
                  <c:v>0.82994167312480505</c:v>
                </c:pt>
                <c:pt idx="4971">
                  <c:v>0.82993274460782596</c:v>
                </c:pt>
                <c:pt idx="4972">
                  <c:v>0.829923817373457</c:v>
                </c:pt>
                <c:pt idx="4973">
                  <c:v>0.82991488999999996</c:v>
                </c:pt>
                <c:pt idx="4974">
                  <c:v>0.82990596348503898</c:v>
                </c:pt>
                <c:pt idx="4975">
                  <c:v>0.82989703658460201</c:v>
                </c:pt>
                <c:pt idx="4976">
                  <c:v>0.82987541892924899</c:v>
                </c:pt>
                <c:pt idx="4977">
                  <c:v>0.82980286700000006</c:v>
                </c:pt>
                <c:pt idx="4978">
                  <c:v>0.82978813564648501</c:v>
                </c:pt>
                <c:pt idx="4979">
                  <c:v>0.82977869133945303</c:v>
                </c:pt>
                <c:pt idx="4980">
                  <c:v>0.82976966343871805</c:v>
                </c:pt>
                <c:pt idx="4981">
                  <c:v>0.82976065082329198</c:v>
                </c:pt>
                <c:pt idx="4982">
                  <c:v>0.82975089910378996</c:v>
                </c:pt>
                <c:pt idx="4983">
                  <c:v>0.829741948284763</c:v>
                </c:pt>
                <c:pt idx="4984">
                  <c:v>0.82973301848692105</c:v>
                </c:pt>
                <c:pt idx="4985">
                  <c:v>0.82972408897460304</c:v>
                </c:pt>
                <c:pt idx="4986">
                  <c:v>0.82971516163478798</c:v>
                </c:pt>
                <c:pt idx="4987">
                  <c:v>0.82970623473563199</c:v>
                </c:pt>
                <c:pt idx="4988">
                  <c:v>0.82968785081451402</c:v>
                </c:pt>
                <c:pt idx="4989">
                  <c:v>0.82967714736736198</c:v>
                </c:pt>
                <c:pt idx="4990">
                  <c:v>0.82966813387889204</c:v>
                </c:pt>
                <c:pt idx="4991">
                  <c:v>0.82965918976744701</c:v>
                </c:pt>
                <c:pt idx="4992">
                  <c:v>0.82965025952574301</c:v>
                </c:pt>
                <c:pt idx="4993">
                  <c:v>0.82963014753339803</c:v>
                </c:pt>
                <c:pt idx="4994">
                  <c:v>0.82962092571459201</c:v>
                </c:pt>
                <c:pt idx="4995">
                  <c:v>0.82961194062408306</c:v>
                </c:pt>
                <c:pt idx="4996">
                  <c:v>0.82959273058953198</c:v>
                </c:pt>
                <c:pt idx="4997">
                  <c:v>0.82957674301137596</c:v>
                </c:pt>
                <c:pt idx="4998">
                  <c:v>0.82952386397439604</c:v>
                </c:pt>
                <c:pt idx="4999">
                  <c:v>0.82951409819447697</c:v>
                </c:pt>
                <c:pt idx="5000">
                  <c:v>0.82948323388068901</c:v>
                </c:pt>
                <c:pt idx="5001">
                  <c:v>0.829470876554676</c:v>
                </c:pt>
                <c:pt idx="5002">
                  <c:v>0.82945563896543495</c:v>
                </c:pt>
                <c:pt idx="5003">
                  <c:v>0.82943104396109602</c:v>
                </c:pt>
                <c:pt idx="5004">
                  <c:v>0.82941167629881896</c:v>
                </c:pt>
                <c:pt idx="5005">
                  <c:v>0.82940211146926102</c:v>
                </c:pt>
                <c:pt idx="5006">
                  <c:v>0.82935623983139195</c:v>
                </c:pt>
                <c:pt idx="5007">
                  <c:v>0.82931529451595998</c:v>
                </c:pt>
                <c:pt idx="5008">
                  <c:v>0.82928172692126401</c:v>
                </c:pt>
                <c:pt idx="5009">
                  <c:v>0.82927198622198195</c:v>
                </c:pt>
                <c:pt idx="5010">
                  <c:v>0.82923781065801205</c:v>
                </c:pt>
                <c:pt idx="5011">
                  <c:v>0.82922259609077598</c:v>
                </c:pt>
                <c:pt idx="5012">
                  <c:v>0.82919762006906605</c:v>
                </c:pt>
                <c:pt idx="5013">
                  <c:v>0.82917761364090703</c:v>
                </c:pt>
                <c:pt idx="5014">
                  <c:v>0.82916832633349502</c:v>
                </c:pt>
                <c:pt idx="5015">
                  <c:v>0.829159328754559</c:v>
                </c:pt>
                <c:pt idx="5016">
                  <c:v>0.82911954499999996</c:v>
                </c:pt>
                <c:pt idx="5017">
                  <c:v>0.82910176581224004</c:v>
                </c:pt>
                <c:pt idx="5018">
                  <c:v>0.82909237450893503</c:v>
                </c:pt>
                <c:pt idx="5019">
                  <c:v>0.829083357000859</c:v>
                </c:pt>
                <c:pt idx="5020">
                  <c:v>0.82903038970669496</c:v>
                </c:pt>
                <c:pt idx="5021">
                  <c:v>0.82896749141773896</c:v>
                </c:pt>
                <c:pt idx="5022">
                  <c:v>0.82895713366032198</c:v>
                </c:pt>
                <c:pt idx="5023">
                  <c:v>0.82894522356294897</c:v>
                </c:pt>
                <c:pt idx="5024">
                  <c:v>0.82883510873333799</c:v>
                </c:pt>
                <c:pt idx="5025">
                  <c:v>0.82882395147117105</c:v>
                </c:pt>
                <c:pt idx="5026">
                  <c:v>0.82881463200000005</c:v>
                </c:pt>
                <c:pt idx="5027">
                  <c:v>0.82880562784459599</c:v>
                </c:pt>
                <c:pt idx="5028">
                  <c:v>0.82879668607274704</c:v>
                </c:pt>
                <c:pt idx="5029">
                  <c:v>0.82878449592168901</c:v>
                </c:pt>
                <c:pt idx="5030">
                  <c:v>0.82876964372036699</c:v>
                </c:pt>
                <c:pt idx="5031">
                  <c:v>0.82875469138777402</c:v>
                </c:pt>
                <c:pt idx="5032">
                  <c:v>0.82874287843104899</c:v>
                </c:pt>
                <c:pt idx="5033">
                  <c:v>0.82873290231293395</c:v>
                </c:pt>
                <c:pt idx="5034">
                  <c:v>0.82872392966035202</c:v>
                </c:pt>
                <c:pt idx="5035">
                  <c:v>0.82871499412580996</c:v>
                </c:pt>
                <c:pt idx="5036">
                  <c:v>0.82869334548526896</c:v>
                </c:pt>
                <c:pt idx="5037">
                  <c:v>0.82868406667180206</c:v>
                </c:pt>
                <c:pt idx="5038">
                  <c:v>0.82867507095206305</c:v>
                </c:pt>
                <c:pt idx="5039">
                  <c:v>0.82866613083194296</c:v>
                </c:pt>
                <c:pt idx="5040">
                  <c:v>0.82865673661834205</c:v>
                </c:pt>
                <c:pt idx="5041">
                  <c:v>0.82864777955922597</c:v>
                </c:pt>
                <c:pt idx="5042">
                  <c:v>0.82863884718082603</c:v>
                </c:pt>
                <c:pt idx="5043">
                  <c:v>0.82862991975812506</c:v>
                </c:pt>
                <c:pt idx="5044">
                  <c:v>0.82862099333536299</c:v>
                </c:pt>
                <c:pt idx="5045">
                  <c:v>0.82859625240986601</c:v>
                </c:pt>
                <c:pt idx="5046">
                  <c:v>0.82858700629878901</c:v>
                </c:pt>
                <c:pt idx="5047">
                  <c:v>0.82855816704803997</c:v>
                </c:pt>
                <c:pt idx="5048">
                  <c:v>0.82851278865474898</c:v>
                </c:pt>
                <c:pt idx="5049">
                  <c:v>0.828491698394066</c:v>
                </c:pt>
                <c:pt idx="5050">
                  <c:v>0.82847045745119696</c:v>
                </c:pt>
                <c:pt idx="5051">
                  <c:v>0.82845820247463597</c:v>
                </c:pt>
                <c:pt idx="5052">
                  <c:v>0.82844912969616902</c:v>
                </c:pt>
                <c:pt idx="5053">
                  <c:v>0.82840240965545497</c:v>
                </c:pt>
                <c:pt idx="5054">
                  <c:v>0.82839256837113995</c:v>
                </c:pt>
                <c:pt idx="5055">
                  <c:v>0.82838148523612098</c:v>
                </c:pt>
                <c:pt idx="5056">
                  <c:v>0.82836892838907195</c:v>
                </c:pt>
                <c:pt idx="5057">
                  <c:v>0.828359887559313</c:v>
                </c:pt>
                <c:pt idx="5058">
                  <c:v>0.82834551613924201</c:v>
                </c:pt>
                <c:pt idx="5059">
                  <c:v>0.82833644799999995</c:v>
                </c:pt>
                <c:pt idx="5060">
                  <c:v>0.82832749350391499</c:v>
                </c:pt>
                <c:pt idx="5061">
                  <c:v>0.82831856180820296</c:v>
                </c:pt>
                <c:pt idx="5062">
                  <c:v>0.82830963466850505</c:v>
                </c:pt>
                <c:pt idx="5063">
                  <c:v>0.82830070844850401</c:v>
                </c:pt>
                <c:pt idx="5064">
                  <c:v>0.82829178241745804</c:v>
                </c:pt>
                <c:pt idx="5065">
                  <c:v>0.828282856428468</c:v>
                </c:pt>
                <c:pt idx="5066">
                  <c:v>0.82827287394236504</c:v>
                </c:pt>
                <c:pt idx="5067">
                  <c:v>0.82826392330756904</c:v>
                </c:pt>
                <c:pt idx="5068">
                  <c:v>0.82825499274652103</c:v>
                </c:pt>
                <c:pt idx="5069">
                  <c:v>0.828192640223951</c:v>
                </c:pt>
                <c:pt idx="5070">
                  <c:v>0.82818227642632902</c:v>
                </c:pt>
                <c:pt idx="5071">
                  <c:v>0.828173084</c:v>
                </c:pt>
                <c:pt idx="5072">
                  <c:v>0.82805250623082705</c:v>
                </c:pt>
                <c:pt idx="5073">
                  <c:v>0.82804018899999998</c:v>
                </c:pt>
                <c:pt idx="5074">
                  <c:v>0.82803070539940904</c:v>
                </c:pt>
                <c:pt idx="5075">
                  <c:v>0.82802167100000001</c:v>
                </c:pt>
                <c:pt idx="5076">
                  <c:v>0.82801272400000003</c:v>
                </c:pt>
                <c:pt idx="5077">
                  <c:v>0.82800379336083296</c:v>
                </c:pt>
                <c:pt idx="5078">
                  <c:v>0.82799486666994304</c:v>
                </c:pt>
                <c:pt idx="5079">
                  <c:v>0.82798594068368403</c:v>
                </c:pt>
                <c:pt idx="5080">
                  <c:v>0.82797449300000003</c:v>
                </c:pt>
                <c:pt idx="5081">
                  <c:v>0.82796550553078696</c:v>
                </c:pt>
                <c:pt idx="5082">
                  <c:v>0.82795656731624401</c:v>
                </c:pt>
                <c:pt idx="5083">
                  <c:v>0.82794763903224899</c:v>
                </c:pt>
                <c:pt idx="5084">
                  <c:v>0.82792559669644805</c:v>
                </c:pt>
                <c:pt idx="5085">
                  <c:v>0.82791636066946295</c:v>
                </c:pt>
                <c:pt idx="5086">
                  <c:v>0.82790737358667899</c:v>
                </c:pt>
                <c:pt idx="5087">
                  <c:v>0.82789843553964904</c:v>
                </c:pt>
                <c:pt idx="5088">
                  <c:v>0.82788950731580402</c:v>
                </c:pt>
                <c:pt idx="5089">
                  <c:v>0.82788058106946305</c:v>
                </c:pt>
                <c:pt idx="5090">
                  <c:v>0.82787165522472606</c:v>
                </c:pt>
                <c:pt idx="5091">
                  <c:v>0.82786272900000002</c:v>
                </c:pt>
                <c:pt idx="5092">
                  <c:v>0.82785380372601203</c:v>
                </c:pt>
                <c:pt idx="5093">
                  <c:v>0.82784101180401504</c:v>
                </c:pt>
                <c:pt idx="5094">
                  <c:v>0.82782862385830502</c:v>
                </c:pt>
                <c:pt idx="5095">
                  <c:v>0.82777209754618297</c:v>
                </c:pt>
                <c:pt idx="5096">
                  <c:v>0.82775892856353706</c:v>
                </c:pt>
                <c:pt idx="5097">
                  <c:v>0.827736955</c:v>
                </c:pt>
                <c:pt idx="5098">
                  <c:v>0.82771353599572695</c:v>
                </c:pt>
                <c:pt idx="5099">
                  <c:v>0.82766888168591202</c:v>
                </c:pt>
                <c:pt idx="5100">
                  <c:v>0.827659001128074</c:v>
                </c:pt>
                <c:pt idx="5101">
                  <c:v>0.82764989335796202</c:v>
                </c:pt>
                <c:pt idx="5102">
                  <c:v>0.82764093148715301</c:v>
                </c:pt>
                <c:pt idx="5103">
                  <c:v>0.82763199860352898</c:v>
                </c:pt>
                <c:pt idx="5104">
                  <c:v>0.82762307153834302</c:v>
                </c:pt>
                <c:pt idx="5105">
                  <c:v>0.82761414564656099</c:v>
                </c:pt>
                <c:pt idx="5106">
                  <c:v>0.827605219994765</c:v>
                </c:pt>
                <c:pt idx="5107">
                  <c:v>0.82759629439529903</c:v>
                </c:pt>
                <c:pt idx="5108">
                  <c:v>0.82756529837132498</c:v>
                </c:pt>
                <c:pt idx="5109">
                  <c:v>0.82755581540950096</c:v>
                </c:pt>
                <c:pt idx="5110">
                  <c:v>0.82754678119378</c:v>
                </c:pt>
                <c:pt idx="5111">
                  <c:v>0.82753783400000003</c:v>
                </c:pt>
                <c:pt idx="5112">
                  <c:v>0.82752694341759403</c:v>
                </c:pt>
                <c:pt idx="5113">
                  <c:v>0.82749834136613498</c:v>
                </c:pt>
                <c:pt idx="5114">
                  <c:v>0.82748883512986404</c:v>
                </c:pt>
                <c:pt idx="5115">
                  <c:v>0.82745214515756704</c:v>
                </c:pt>
                <c:pt idx="5116">
                  <c:v>0.82739819707747497</c:v>
                </c:pt>
                <c:pt idx="5117">
                  <c:v>0.82732492490257903</c:v>
                </c:pt>
                <c:pt idx="5118">
                  <c:v>0.82725193992199897</c:v>
                </c:pt>
                <c:pt idx="5119">
                  <c:v>0.82724101379509496</c:v>
                </c:pt>
                <c:pt idx="5120">
                  <c:v>0.82719012061943398</c:v>
                </c:pt>
                <c:pt idx="5121">
                  <c:v>0.82718004422315905</c:v>
                </c:pt>
                <c:pt idx="5122">
                  <c:v>0.82716565144388299</c:v>
                </c:pt>
                <c:pt idx="5123">
                  <c:v>0.82715273247274401</c:v>
                </c:pt>
                <c:pt idx="5124">
                  <c:v>0.82714369797141496</c:v>
                </c:pt>
                <c:pt idx="5125">
                  <c:v>0.82713475082746402</c:v>
                </c:pt>
                <c:pt idx="5126">
                  <c:v>0.82712582099999998</c:v>
                </c:pt>
                <c:pt idx="5127">
                  <c:v>0.82711689493251295</c:v>
                </c:pt>
                <c:pt idx="5128">
                  <c:v>0.82709896358462598</c:v>
                </c:pt>
                <c:pt idx="5129">
                  <c:v>0.82708984310424705</c:v>
                </c:pt>
                <c:pt idx="5130">
                  <c:v>0.82708087898539095</c:v>
                </c:pt>
                <c:pt idx="5131">
                  <c:v>0.82707194590737299</c:v>
                </c:pt>
                <c:pt idx="5132">
                  <c:v>0.82704763599999997</c:v>
                </c:pt>
                <c:pt idx="5133">
                  <c:v>0.82703823687476097</c:v>
                </c:pt>
                <c:pt idx="5134">
                  <c:v>0.82702921872830903</c:v>
                </c:pt>
                <c:pt idx="5135">
                  <c:v>0.82702027488868302</c:v>
                </c:pt>
                <c:pt idx="5136">
                  <c:v>0.82701134590327396</c:v>
                </c:pt>
                <c:pt idx="5137">
                  <c:v>0.82700241990520995</c:v>
                </c:pt>
                <c:pt idx="5138">
                  <c:v>0.82699349451178805</c:v>
                </c:pt>
                <c:pt idx="5139">
                  <c:v>0.82698456924402997</c:v>
                </c:pt>
                <c:pt idx="5140">
                  <c:v>0.82697564400562595</c:v>
                </c:pt>
                <c:pt idx="5141">
                  <c:v>0.82684212361093101</c:v>
                </c:pt>
                <c:pt idx="5142">
                  <c:v>0.82683026277619498</c:v>
                </c:pt>
                <c:pt idx="5143">
                  <c:v>0.82682084199999994</c:v>
                </c:pt>
                <c:pt idx="5144">
                  <c:v>0.82681181963524297</c:v>
                </c:pt>
                <c:pt idx="5145">
                  <c:v>0.82673873378711205</c:v>
                </c:pt>
                <c:pt idx="5146">
                  <c:v>0.82672809606600595</c:v>
                </c:pt>
                <c:pt idx="5147">
                  <c:v>0.82671051921473504</c:v>
                </c:pt>
                <c:pt idx="5148">
                  <c:v>0.82669442662953796</c:v>
                </c:pt>
                <c:pt idx="5149">
                  <c:v>0.82668530299999998</c:v>
                </c:pt>
                <c:pt idx="5150">
                  <c:v>0.82667606420291395</c:v>
                </c:pt>
                <c:pt idx="5151">
                  <c:v>0.826657196009699</c:v>
                </c:pt>
                <c:pt idx="5152">
                  <c:v>0.82664601698818696</c:v>
                </c:pt>
                <c:pt idx="5153">
                  <c:v>0.82663345623376905</c:v>
                </c:pt>
                <c:pt idx="5154">
                  <c:v>0.82661828521657699</c:v>
                </c:pt>
                <c:pt idx="5155">
                  <c:v>0.82660918099175695</c:v>
                </c:pt>
                <c:pt idx="5156">
                  <c:v>0.82659087790115804</c:v>
                </c:pt>
                <c:pt idx="5157">
                  <c:v>0.82658172129365004</c:v>
                </c:pt>
                <c:pt idx="5158">
                  <c:v>0.82657275031173505</c:v>
                </c:pt>
                <c:pt idx="5159">
                  <c:v>0.82655824882130002</c:v>
                </c:pt>
                <c:pt idx="5160">
                  <c:v>0.82653256055843904</c:v>
                </c:pt>
                <c:pt idx="5161">
                  <c:v>0.82651867507229504</c:v>
                </c:pt>
                <c:pt idx="5162">
                  <c:v>0.82649417350304899</c:v>
                </c:pt>
                <c:pt idx="5163">
                  <c:v>0.82648381046296904</c:v>
                </c:pt>
                <c:pt idx="5164">
                  <c:v>0.82645854438071698</c:v>
                </c:pt>
                <c:pt idx="5165">
                  <c:v>0.82644787677368203</c:v>
                </c:pt>
                <c:pt idx="5166">
                  <c:v>0.826438839317021</c:v>
                </c:pt>
                <c:pt idx="5167">
                  <c:v>0.82642989190786098</c:v>
                </c:pt>
                <c:pt idx="5168">
                  <c:v>0.826420962476628</c:v>
                </c:pt>
                <c:pt idx="5169">
                  <c:v>0.82641203665945795</c:v>
                </c:pt>
                <c:pt idx="5170">
                  <c:v>0.82640311157295099</c:v>
                </c:pt>
                <c:pt idx="5171">
                  <c:v>0.82638343743361298</c:v>
                </c:pt>
                <c:pt idx="5172">
                  <c:v>0.82637429055214995</c:v>
                </c:pt>
                <c:pt idx="5173">
                  <c:v>0.82636532157192599</c:v>
                </c:pt>
                <c:pt idx="5174">
                  <c:v>0.82635638784825505</c:v>
                </c:pt>
                <c:pt idx="5175">
                  <c:v>0.82634402328477496</c:v>
                </c:pt>
                <c:pt idx="5176">
                  <c:v>0.82633500873361598</c:v>
                </c:pt>
                <c:pt idx="5177">
                  <c:v>0.826326065926971</c:v>
                </c:pt>
                <c:pt idx="5178">
                  <c:v>0.82631713699999998</c:v>
                </c:pt>
                <c:pt idx="5179">
                  <c:v>0.82630821189250803</c:v>
                </c:pt>
                <c:pt idx="5180">
                  <c:v>0.82629928690246501</c:v>
                </c:pt>
                <c:pt idx="5181">
                  <c:v>0.82629036203401596</c:v>
                </c:pt>
                <c:pt idx="5182">
                  <c:v>0.82626098638996404</c:v>
                </c:pt>
                <c:pt idx="5183">
                  <c:v>0.82625142160625598</c:v>
                </c:pt>
                <c:pt idx="5184">
                  <c:v>0.82624237260191602</c:v>
                </c:pt>
                <c:pt idx="5185">
                  <c:v>0.82621489609337895</c:v>
                </c:pt>
                <c:pt idx="5186">
                  <c:v>0.82618702607105998</c:v>
                </c:pt>
                <c:pt idx="5187">
                  <c:v>0.82617749648097205</c:v>
                </c:pt>
                <c:pt idx="5188">
                  <c:v>0.82616845410774897</c:v>
                </c:pt>
                <c:pt idx="5189">
                  <c:v>0.82615950584602804</c:v>
                </c:pt>
                <c:pt idx="5190">
                  <c:v>0.82615057636776901</c:v>
                </c:pt>
                <c:pt idx="5191">
                  <c:v>0.82614165066521505</c:v>
                </c:pt>
                <c:pt idx="5192">
                  <c:v>0.82613229651832099</c:v>
                </c:pt>
                <c:pt idx="5193">
                  <c:v>0.82609812180077802</c:v>
                </c:pt>
                <c:pt idx="5194">
                  <c:v>0.82608204478910596</c:v>
                </c:pt>
                <c:pt idx="5195">
                  <c:v>0.82607283725014702</c:v>
                </c:pt>
                <c:pt idx="5196">
                  <c:v>0.82605215671031895</c:v>
                </c:pt>
                <c:pt idx="5197">
                  <c:v>0.82602003816348202</c:v>
                </c:pt>
                <c:pt idx="5198">
                  <c:v>0.82601051489016797</c:v>
                </c:pt>
                <c:pt idx="5199">
                  <c:v>0.82598532823342297</c:v>
                </c:pt>
                <c:pt idx="5200">
                  <c:v>0.82597598276699302</c:v>
                </c:pt>
                <c:pt idx="5201">
                  <c:v>0.82596645400000002</c:v>
                </c:pt>
                <c:pt idx="5202">
                  <c:v>0.825957496646609</c:v>
                </c:pt>
                <c:pt idx="5203">
                  <c:v>0.82594856546970596</c:v>
                </c:pt>
                <c:pt idx="5204">
                  <c:v>0.82590952623089697</c:v>
                </c:pt>
                <c:pt idx="5205">
                  <c:v>0.82589973296429198</c:v>
                </c:pt>
                <c:pt idx="5206">
                  <c:v>0.82589064191809503</c:v>
                </c:pt>
                <c:pt idx="5207">
                  <c:v>0.82588168414782204</c:v>
                </c:pt>
                <c:pt idx="5208">
                  <c:v>0.82587275289076401</c:v>
                </c:pt>
                <c:pt idx="5209">
                  <c:v>0.82585157942553999</c:v>
                </c:pt>
                <c:pt idx="5210">
                  <c:v>0.82581489795170704</c:v>
                </c:pt>
                <c:pt idx="5211">
                  <c:v>0.825794820046578</c:v>
                </c:pt>
                <c:pt idx="5212">
                  <c:v>0.82574437999999994</c:v>
                </c:pt>
                <c:pt idx="5213">
                  <c:v>0.82572183689085898</c:v>
                </c:pt>
                <c:pt idx="5214">
                  <c:v>0.82571073932102101</c:v>
                </c:pt>
                <c:pt idx="5215">
                  <c:v>0.82568609821858596</c:v>
                </c:pt>
                <c:pt idx="5216">
                  <c:v>0.82567670592602005</c:v>
                </c:pt>
                <c:pt idx="5217">
                  <c:v>0.82565865065152899</c:v>
                </c:pt>
                <c:pt idx="5218">
                  <c:v>0.82564762222910604</c:v>
                </c:pt>
                <c:pt idx="5219">
                  <c:v>0.82563860719473803</c:v>
                </c:pt>
                <c:pt idx="5220">
                  <c:v>0.82562655799999995</c:v>
                </c:pt>
                <c:pt idx="5221">
                  <c:v>0.82561209521367196</c:v>
                </c:pt>
                <c:pt idx="5222">
                  <c:v>0.82560302243941497</c:v>
                </c:pt>
                <c:pt idx="5223">
                  <c:v>0.82559406841194105</c:v>
                </c:pt>
                <c:pt idx="5224">
                  <c:v>0.82558317762692002</c:v>
                </c:pt>
                <c:pt idx="5225">
                  <c:v>0.82557419803971499</c:v>
                </c:pt>
                <c:pt idx="5226">
                  <c:v>0.82556526255741303</c:v>
                </c:pt>
                <c:pt idx="5227">
                  <c:v>0.82555633591734801</c:v>
                </c:pt>
                <c:pt idx="5228">
                  <c:v>0.82552918992907498</c:v>
                </c:pt>
                <c:pt idx="5229">
                  <c:v>0.82551973293896797</c:v>
                </c:pt>
                <c:pt idx="5230">
                  <c:v>0.82551070455950204</c:v>
                </c:pt>
                <c:pt idx="5231">
                  <c:v>0.82550175937911496</c:v>
                </c:pt>
                <c:pt idx="5232">
                  <c:v>0.82549283082115998</c:v>
                </c:pt>
                <c:pt idx="5233">
                  <c:v>0.82548390560589702</c:v>
                </c:pt>
                <c:pt idx="5234">
                  <c:v>0.82547498106685502</c:v>
                </c:pt>
                <c:pt idx="5235">
                  <c:v>0.82546335090876999</c:v>
                </c:pt>
                <c:pt idx="5236">
                  <c:v>0.82545437043331304</c:v>
                </c:pt>
                <c:pt idx="5237">
                  <c:v>0.825434518048479</c:v>
                </c:pt>
                <c:pt idx="5238">
                  <c:v>0.82542533812658603</c:v>
                </c:pt>
                <c:pt idx="5239">
                  <c:v>0.82541636299999999</c:v>
                </c:pt>
                <c:pt idx="5240">
                  <c:v>0.82539374586104597</c:v>
                </c:pt>
                <c:pt idx="5241">
                  <c:v>0.82535918600000002</c:v>
                </c:pt>
                <c:pt idx="5242">
                  <c:v>0.82534956594324105</c:v>
                </c:pt>
                <c:pt idx="5243">
                  <c:v>0.82534050707893303</c:v>
                </c:pt>
                <c:pt idx="5244">
                  <c:v>0.82531659327641804</c:v>
                </c:pt>
                <c:pt idx="5245">
                  <c:v>0.82530725504331603</c:v>
                </c:pt>
                <c:pt idx="5246">
                  <c:v>0.82528037684610001</c:v>
                </c:pt>
                <c:pt idx="5247">
                  <c:v>0.82523086581762595</c:v>
                </c:pt>
                <c:pt idx="5248">
                  <c:v>0.82520962268463904</c:v>
                </c:pt>
                <c:pt idx="5249">
                  <c:v>0.82518647999999994</c:v>
                </c:pt>
                <c:pt idx="5250">
                  <c:v>0.82517716627856197</c:v>
                </c:pt>
                <c:pt idx="5251">
                  <c:v>0.82516816551069205</c:v>
                </c:pt>
                <c:pt idx="5252">
                  <c:v>0.82514923400295703</c:v>
                </c:pt>
                <c:pt idx="5253">
                  <c:v>0.82512921504505998</c:v>
                </c:pt>
                <c:pt idx="5254">
                  <c:v>0.82511993299999997</c:v>
                </c:pt>
                <c:pt idx="5255">
                  <c:v>0.825110938565909</c:v>
                </c:pt>
                <c:pt idx="5256">
                  <c:v>0.825102</c:v>
                </c:pt>
                <c:pt idx="5257">
                  <c:v>0.82509307329261605</c:v>
                </c:pt>
                <c:pt idx="5258">
                  <c:v>0.82508414900000004</c:v>
                </c:pt>
                <c:pt idx="5259">
                  <c:v>0.825075224</c:v>
                </c:pt>
                <c:pt idx="5260">
                  <c:v>0.82506534263856302</c:v>
                </c:pt>
                <c:pt idx="5261">
                  <c:v>0.82505639850698198</c:v>
                </c:pt>
                <c:pt idx="5262">
                  <c:v>0.82504467961749695</c:v>
                </c:pt>
                <c:pt idx="5263">
                  <c:v>0.82496275900000005</c:v>
                </c:pt>
                <c:pt idx="5264">
                  <c:v>0.82492649385660299</c:v>
                </c:pt>
                <c:pt idx="5265">
                  <c:v>0.824874942</c:v>
                </c:pt>
                <c:pt idx="5266">
                  <c:v>0.82486492693163305</c:v>
                </c:pt>
                <c:pt idx="5267">
                  <c:v>0.82485579600000003</c:v>
                </c:pt>
                <c:pt idx="5268">
                  <c:v>0.82484683114370905</c:v>
                </c:pt>
                <c:pt idx="5269">
                  <c:v>0.82483789889336701</c:v>
                </c:pt>
                <c:pt idx="5270">
                  <c:v>0.82482897323760596</c:v>
                </c:pt>
                <c:pt idx="5271">
                  <c:v>0.82482004891169303</c:v>
                </c:pt>
                <c:pt idx="5272">
                  <c:v>0.82480772432421701</c:v>
                </c:pt>
                <c:pt idx="5273">
                  <c:v>0.82479869346050905</c:v>
                </c:pt>
                <c:pt idx="5274">
                  <c:v>0.82478974811324901</c:v>
                </c:pt>
                <c:pt idx="5275">
                  <c:v>0.82478081984962404</c:v>
                </c:pt>
                <c:pt idx="5276">
                  <c:v>0.82475364704605902</c:v>
                </c:pt>
                <c:pt idx="5277">
                  <c:v>0.824743381</c:v>
                </c:pt>
                <c:pt idx="5278">
                  <c:v>0.82473429707517298</c:v>
                </c:pt>
                <c:pt idx="5279">
                  <c:v>0.82471372859860803</c:v>
                </c:pt>
                <c:pt idx="5280">
                  <c:v>0.82470246154258797</c:v>
                </c:pt>
                <c:pt idx="5281">
                  <c:v>0.82468024646980098</c:v>
                </c:pt>
                <c:pt idx="5282">
                  <c:v>0.82464333222794495</c:v>
                </c:pt>
                <c:pt idx="5283">
                  <c:v>0.82463312745723505</c:v>
                </c:pt>
                <c:pt idx="5284">
                  <c:v>0.824624055486053</c:v>
                </c:pt>
                <c:pt idx="5285">
                  <c:v>0.824596894213531</c:v>
                </c:pt>
                <c:pt idx="5286">
                  <c:v>0.82458750649805301</c:v>
                </c:pt>
                <c:pt idx="5287">
                  <c:v>0.82457849171805797</c:v>
                </c:pt>
                <c:pt idx="5288">
                  <c:v>0.82456954967202301</c:v>
                </c:pt>
                <c:pt idx="5289">
                  <c:v>0.82454041345875795</c:v>
                </c:pt>
                <c:pt idx="5290">
                  <c:v>0.824506758287882</c:v>
                </c:pt>
                <c:pt idx="5291">
                  <c:v>0.82449710845437596</c:v>
                </c:pt>
                <c:pt idx="5292">
                  <c:v>0.82448804441660795</c:v>
                </c:pt>
                <c:pt idx="5293">
                  <c:v>0.82447909263015495</c:v>
                </c:pt>
                <c:pt idx="5294">
                  <c:v>0.82447016321808198</c:v>
                </c:pt>
                <c:pt idx="5295">
                  <c:v>0.82446123830246498</c:v>
                </c:pt>
                <c:pt idx="5296">
                  <c:v>0.824451438737274</c:v>
                </c:pt>
                <c:pt idx="5297">
                  <c:v>0.82444249339361397</c:v>
                </c:pt>
                <c:pt idx="5298">
                  <c:v>0.82443356529087697</c:v>
                </c:pt>
                <c:pt idx="5299">
                  <c:v>0.824424640655392</c:v>
                </c:pt>
                <c:pt idx="5300">
                  <c:v>0.82438454135846495</c:v>
                </c:pt>
                <c:pt idx="5301">
                  <c:v>0.824374718650146</c:v>
                </c:pt>
                <c:pt idx="5302">
                  <c:v>0.82436562300000005</c:v>
                </c:pt>
                <c:pt idx="5303">
                  <c:v>0.82435666483243697</c:v>
                </c:pt>
                <c:pt idx="5304">
                  <c:v>0.82434773422911201</c:v>
                </c:pt>
                <c:pt idx="5305">
                  <c:v>0.82431007371505705</c:v>
                </c:pt>
                <c:pt idx="5306">
                  <c:v>0.82430042304266304</c:v>
                </c:pt>
                <c:pt idx="5307">
                  <c:v>0.82429135893953598</c:v>
                </c:pt>
                <c:pt idx="5308">
                  <c:v>0.82428240699999999</c:v>
                </c:pt>
                <c:pt idx="5309">
                  <c:v>0.82425144416830498</c:v>
                </c:pt>
                <c:pt idx="5310">
                  <c:v>0.82424181106203498</c:v>
                </c:pt>
                <c:pt idx="5311">
                  <c:v>0.82423275024280296</c:v>
                </c:pt>
                <c:pt idx="5312">
                  <c:v>0.82420981599999998</c:v>
                </c:pt>
                <c:pt idx="5313">
                  <c:v>0.82419390039123597</c:v>
                </c:pt>
                <c:pt idx="5314">
                  <c:v>0.82417800319685697</c:v>
                </c:pt>
                <c:pt idx="5315">
                  <c:v>0.82416885223951297</c:v>
                </c:pt>
                <c:pt idx="5316">
                  <c:v>0.824153985536763</c:v>
                </c:pt>
                <c:pt idx="5317">
                  <c:v>0.82403605267707003</c:v>
                </c:pt>
                <c:pt idx="5318">
                  <c:v>0.82401553610526102</c:v>
                </c:pt>
                <c:pt idx="5319">
                  <c:v>0.82400592299999997</c:v>
                </c:pt>
                <c:pt idx="5320">
                  <c:v>0.82397691795593597</c:v>
                </c:pt>
                <c:pt idx="5321">
                  <c:v>0.82396743184927801</c:v>
                </c:pt>
                <c:pt idx="5322">
                  <c:v>0.82395839867296095</c:v>
                </c:pt>
                <c:pt idx="5323">
                  <c:v>0.82394945325295998</c:v>
                </c:pt>
                <c:pt idx="5324">
                  <c:v>0.82391383565103304</c:v>
                </c:pt>
                <c:pt idx="5325">
                  <c:v>0.82390364319256304</c:v>
                </c:pt>
                <c:pt idx="5326">
                  <c:v>0.82389448195680903</c:v>
                </c:pt>
                <c:pt idx="5327">
                  <c:v>0.82388551099999996</c:v>
                </c:pt>
                <c:pt idx="5328">
                  <c:v>0.82387636030747602</c:v>
                </c:pt>
                <c:pt idx="5329">
                  <c:v>0.82386669199999996</c:v>
                </c:pt>
                <c:pt idx="5330">
                  <c:v>0.82385774599999995</c:v>
                </c:pt>
                <c:pt idx="5331">
                  <c:v>0.82384881857784698</c:v>
                </c:pt>
                <c:pt idx="5332">
                  <c:v>0.82383437900000001</c:v>
                </c:pt>
                <c:pt idx="5333">
                  <c:v>0.82380665840970901</c:v>
                </c:pt>
                <c:pt idx="5334">
                  <c:v>0.82379715285328103</c:v>
                </c:pt>
                <c:pt idx="5335">
                  <c:v>0.82378811608727298</c:v>
                </c:pt>
                <c:pt idx="5336">
                  <c:v>0.82377724468973301</c:v>
                </c:pt>
                <c:pt idx="5337">
                  <c:v>0.82375402553175903</c:v>
                </c:pt>
                <c:pt idx="5338">
                  <c:v>0.82372209851521605</c:v>
                </c:pt>
                <c:pt idx="5339">
                  <c:v>0.82371231301569603</c:v>
                </c:pt>
                <c:pt idx="5340">
                  <c:v>0.82370109799222602</c:v>
                </c:pt>
                <c:pt idx="5341">
                  <c:v>0.82369209352775197</c:v>
                </c:pt>
                <c:pt idx="5342">
                  <c:v>0.82368315394583802</c:v>
                </c:pt>
                <c:pt idx="5343">
                  <c:v>0.82367422735065798</c:v>
                </c:pt>
                <c:pt idx="5344">
                  <c:v>0.82366490062922704</c:v>
                </c:pt>
                <c:pt idx="5345">
                  <c:v>0.82365596689890397</c:v>
                </c:pt>
                <c:pt idx="5346">
                  <c:v>0.82364100699999998</c:v>
                </c:pt>
                <c:pt idx="5347">
                  <c:v>0.82363192796687301</c:v>
                </c:pt>
                <c:pt idx="5348">
                  <c:v>0.82361763700000001</c:v>
                </c:pt>
                <c:pt idx="5349">
                  <c:v>0.82360860199999997</c:v>
                </c:pt>
                <c:pt idx="5350">
                  <c:v>0.82359965613658104</c:v>
                </c:pt>
                <c:pt idx="5351">
                  <c:v>0.82359072799999999</c:v>
                </c:pt>
                <c:pt idx="5352">
                  <c:v>0.82358180419747296</c:v>
                </c:pt>
                <c:pt idx="5353">
                  <c:v>0.82357288074534996</c:v>
                </c:pt>
                <c:pt idx="5354">
                  <c:v>0.82356395744322197</c:v>
                </c:pt>
                <c:pt idx="5355">
                  <c:v>0.82355503399999996</c:v>
                </c:pt>
                <c:pt idx="5356">
                  <c:v>0.82351247657044302</c:v>
                </c:pt>
                <c:pt idx="5357">
                  <c:v>0.82350291600000003</c:v>
                </c:pt>
                <c:pt idx="5358">
                  <c:v>0.82349386874213204</c:v>
                </c:pt>
                <c:pt idx="5359">
                  <c:v>0.82348492066684298</c:v>
                </c:pt>
                <c:pt idx="5360">
                  <c:v>0.82347599245861403</c:v>
                </c:pt>
                <c:pt idx="5361">
                  <c:v>0.82346706824480698</c:v>
                </c:pt>
                <c:pt idx="5362">
                  <c:v>0.82345814483847002</c:v>
                </c:pt>
                <c:pt idx="5363">
                  <c:v>0.82344922159870604</c:v>
                </c:pt>
                <c:pt idx="5364">
                  <c:v>0.82341855992247404</c:v>
                </c:pt>
                <c:pt idx="5365">
                  <c:v>0.82340033202471397</c:v>
                </c:pt>
                <c:pt idx="5366">
                  <c:v>0.82338322909052297</c:v>
                </c:pt>
                <c:pt idx="5367">
                  <c:v>0.82337402344452104</c:v>
                </c:pt>
                <c:pt idx="5368">
                  <c:v>0.82331891379803601</c:v>
                </c:pt>
                <c:pt idx="5369">
                  <c:v>0.82330923000917899</c:v>
                </c:pt>
                <c:pt idx="5370">
                  <c:v>0.82330016017002905</c:v>
                </c:pt>
                <c:pt idx="5371">
                  <c:v>0.82327538556677105</c:v>
                </c:pt>
                <c:pt idx="5372">
                  <c:v>0.82324766521660497</c:v>
                </c:pt>
                <c:pt idx="5373">
                  <c:v>0.82323814394092498</c:v>
                </c:pt>
                <c:pt idx="5374">
                  <c:v>0.823229104473164</c:v>
                </c:pt>
                <c:pt idx="5375">
                  <c:v>0.82322015813989602</c:v>
                </c:pt>
                <c:pt idx="5376">
                  <c:v>0.82321123040383204</c:v>
                </c:pt>
                <c:pt idx="5377">
                  <c:v>0.823202306407672</c:v>
                </c:pt>
                <c:pt idx="5378">
                  <c:v>0.82319338316784396</c:v>
                </c:pt>
                <c:pt idx="5379">
                  <c:v>0.82318446008430901</c:v>
                </c:pt>
                <c:pt idx="5380">
                  <c:v>0.82317137186609102</c:v>
                </c:pt>
                <c:pt idx="5381">
                  <c:v>0.82312964679685596</c:v>
                </c:pt>
                <c:pt idx="5382">
                  <c:v>0.82312000816148601</c:v>
                </c:pt>
                <c:pt idx="5383">
                  <c:v>0.823097554151627</c:v>
                </c:pt>
                <c:pt idx="5384">
                  <c:v>0.82303222099999995</c:v>
                </c:pt>
                <c:pt idx="5385">
                  <c:v>0.82300822981878397</c:v>
                </c:pt>
                <c:pt idx="5386">
                  <c:v>0.82299227985635204</c:v>
                </c:pt>
                <c:pt idx="5387">
                  <c:v>0.82297041788386804</c:v>
                </c:pt>
                <c:pt idx="5388">
                  <c:v>0.82296108233138798</c:v>
                </c:pt>
                <c:pt idx="5389">
                  <c:v>0.82289909000000006</c:v>
                </c:pt>
                <c:pt idx="5390">
                  <c:v>0.82287518699359696</c:v>
                </c:pt>
                <c:pt idx="5391">
                  <c:v>0.82286563284483605</c:v>
                </c:pt>
                <c:pt idx="5392">
                  <c:v>0.82285658737919298</c:v>
                </c:pt>
                <c:pt idx="5393">
                  <c:v>0.822847640027358</c:v>
                </c:pt>
                <c:pt idx="5394">
                  <c:v>0.82283871225962901</c:v>
                </c:pt>
                <c:pt idx="5395">
                  <c:v>0.82282978842993304</c:v>
                </c:pt>
                <c:pt idx="5396">
                  <c:v>0.82281518721921698</c:v>
                </c:pt>
                <c:pt idx="5397">
                  <c:v>0.82280612945749998</c:v>
                </c:pt>
                <c:pt idx="5398">
                  <c:v>0.82279717969021804</c:v>
                </c:pt>
                <c:pt idx="5399">
                  <c:v>0.82278825146129697</c:v>
                </c:pt>
                <c:pt idx="5400">
                  <c:v>0.82277932756229</c:v>
                </c:pt>
                <c:pt idx="5401">
                  <c:v>0.82277040453829398</c:v>
                </c:pt>
                <c:pt idx="5402">
                  <c:v>0.82276148169448204</c:v>
                </c:pt>
                <c:pt idx="5403">
                  <c:v>0.82275255889106702</c:v>
                </c:pt>
                <c:pt idx="5404">
                  <c:v>0.82274363609992296</c:v>
                </c:pt>
                <c:pt idx="5405">
                  <c:v>0.82273471331539305</c:v>
                </c:pt>
                <c:pt idx="5406">
                  <c:v>0.82272579000000001</c:v>
                </c:pt>
                <c:pt idx="5407">
                  <c:v>0.82271686752467199</c:v>
                </c:pt>
                <c:pt idx="5408">
                  <c:v>0.82270781613394095</c:v>
                </c:pt>
                <c:pt idx="5409">
                  <c:v>0.82269666381435702</c:v>
                </c:pt>
                <c:pt idx="5410">
                  <c:v>0.82268768851071405</c:v>
                </c:pt>
                <c:pt idx="5411">
                  <c:v>0.82267875521720202</c:v>
                </c:pt>
                <c:pt idx="5412">
                  <c:v>0.82266983035093399</c:v>
                </c:pt>
                <c:pt idx="5413">
                  <c:v>0.82264728203779502</c:v>
                </c:pt>
                <c:pt idx="5414">
                  <c:v>0.82263803088532905</c:v>
                </c:pt>
                <c:pt idx="5415">
                  <c:v>0.82262808874802196</c:v>
                </c:pt>
                <c:pt idx="5416">
                  <c:v>0.82261913099999995</c:v>
                </c:pt>
                <c:pt idx="5417">
                  <c:v>0.82261020143895303</c:v>
                </c:pt>
                <c:pt idx="5418">
                  <c:v>0.82260118743145405</c:v>
                </c:pt>
                <c:pt idx="5419">
                  <c:v>0.82259226083733294</c:v>
                </c:pt>
                <c:pt idx="5420">
                  <c:v>0.82257337970889799</c:v>
                </c:pt>
                <c:pt idx="5421">
                  <c:v>0.82255476326785504</c:v>
                </c:pt>
                <c:pt idx="5422">
                  <c:v>0.82254555044769895</c:v>
                </c:pt>
                <c:pt idx="5423">
                  <c:v>0.82253657000000002</c:v>
                </c:pt>
                <c:pt idx="5424">
                  <c:v>0.82252763600000001</c:v>
                </c:pt>
                <c:pt idx="5425">
                  <c:v>0.82251614486857305</c:v>
                </c:pt>
                <c:pt idx="5426">
                  <c:v>0.82250715555834997</c:v>
                </c:pt>
                <c:pt idx="5427">
                  <c:v>0.82249821954893898</c:v>
                </c:pt>
                <c:pt idx="5428">
                  <c:v>0.82248929422080197</c:v>
                </c:pt>
                <c:pt idx="5429">
                  <c:v>0.82248037104406801</c:v>
                </c:pt>
                <c:pt idx="5430">
                  <c:v>0.82247144830428598</c:v>
                </c:pt>
                <c:pt idx="5431">
                  <c:v>0.82245879121101095</c:v>
                </c:pt>
                <c:pt idx="5432">
                  <c:v>0.82244976404394898</c:v>
                </c:pt>
                <c:pt idx="5433">
                  <c:v>0.82244082051606604</c:v>
                </c:pt>
                <c:pt idx="5434">
                  <c:v>0.82243189370468095</c:v>
                </c:pt>
                <c:pt idx="5435">
                  <c:v>0.82242297025629996</c:v>
                </c:pt>
                <c:pt idx="5436">
                  <c:v>0.82241404699999998</c:v>
                </c:pt>
                <c:pt idx="5437">
                  <c:v>0.82240163706818903</c:v>
                </c:pt>
                <c:pt idx="5438">
                  <c:v>0.82239262116213496</c:v>
                </c:pt>
                <c:pt idx="5439">
                  <c:v>0.82238329349939199</c:v>
                </c:pt>
                <c:pt idx="5440">
                  <c:v>0.82237436190795898</c:v>
                </c:pt>
                <c:pt idx="5441">
                  <c:v>0.82236449494463004</c:v>
                </c:pt>
                <c:pt idx="5442">
                  <c:v>0.82235554812308098</c:v>
                </c:pt>
                <c:pt idx="5443">
                  <c:v>0.82234662069025199</c:v>
                </c:pt>
                <c:pt idx="5444">
                  <c:v>0.82233769715653904</c:v>
                </c:pt>
                <c:pt idx="5445">
                  <c:v>0.82232877441127294</c:v>
                </c:pt>
                <c:pt idx="5446">
                  <c:v>0.82231985182879297</c:v>
                </c:pt>
                <c:pt idx="5447">
                  <c:v>0.82231092928321603</c:v>
                </c:pt>
                <c:pt idx="5448">
                  <c:v>0.82230200674921605</c:v>
                </c:pt>
                <c:pt idx="5449">
                  <c:v>0.822293084221694</c:v>
                </c:pt>
                <c:pt idx="5450">
                  <c:v>0.82228416169962704</c:v>
                </c:pt>
                <c:pt idx="5451">
                  <c:v>0.82227523918280698</c:v>
                </c:pt>
                <c:pt idx="5452">
                  <c:v>0.82226631667119399</c:v>
                </c:pt>
                <c:pt idx="5453">
                  <c:v>0.822207829</c:v>
                </c:pt>
                <c:pt idx="5454">
                  <c:v>0.82219741329174101</c:v>
                </c:pt>
                <c:pt idx="5455">
                  <c:v>0.82218821470514603</c:v>
                </c:pt>
                <c:pt idx="5456">
                  <c:v>0.82216487272602901</c:v>
                </c:pt>
                <c:pt idx="5457">
                  <c:v>0.82215552046705898</c:v>
                </c:pt>
                <c:pt idx="5458">
                  <c:v>0.82214651358743596</c:v>
                </c:pt>
                <c:pt idx="5459">
                  <c:v>0.82213757423970901</c:v>
                </c:pt>
                <c:pt idx="5460">
                  <c:v>0.82212520340705197</c:v>
                </c:pt>
                <c:pt idx="5461">
                  <c:v>0.82211619800000002</c:v>
                </c:pt>
                <c:pt idx="5462">
                  <c:v>0.82210725876433099</c:v>
                </c:pt>
                <c:pt idx="5463">
                  <c:v>0.82209833300262902</c:v>
                </c:pt>
                <c:pt idx="5464">
                  <c:v>0.82208940992052404</c:v>
                </c:pt>
                <c:pt idx="5465">
                  <c:v>0.82208048738164097</c:v>
                </c:pt>
                <c:pt idx="5466">
                  <c:v>0.82207104073451798</c:v>
                </c:pt>
                <c:pt idx="5467">
                  <c:v>0.82206210673690405</c:v>
                </c:pt>
                <c:pt idx="5468">
                  <c:v>0.82205318201580002</c:v>
                </c:pt>
                <c:pt idx="5469">
                  <c:v>0.82204425916403501</c:v>
                </c:pt>
                <c:pt idx="5470">
                  <c:v>0.82203533669251505</c:v>
                </c:pt>
                <c:pt idx="5471">
                  <c:v>0.82202641430166001</c:v>
                </c:pt>
                <c:pt idx="5472">
                  <c:v>0.82201749199999996</c:v>
                </c:pt>
                <c:pt idx="5473">
                  <c:v>0.82200856956897494</c:v>
                </c:pt>
                <c:pt idx="5474">
                  <c:v>0.82199964721257701</c:v>
                </c:pt>
                <c:pt idx="5475">
                  <c:v>0.82199072500000003</c:v>
                </c:pt>
                <c:pt idx="5476">
                  <c:v>0.821981802515654</c:v>
                </c:pt>
                <c:pt idx="5477">
                  <c:v>0.82196654957069304</c:v>
                </c:pt>
                <c:pt idx="5478">
                  <c:v>0.82195747379131801</c:v>
                </c:pt>
                <c:pt idx="5479">
                  <c:v>0.82194852084943204</c:v>
                </c:pt>
                <c:pt idx="5480">
                  <c:v>0.82193959237807701</c:v>
                </c:pt>
                <c:pt idx="5481">
                  <c:v>0.82192900474293895</c:v>
                </c:pt>
                <c:pt idx="5482">
                  <c:v>0.82192004235440097</c:v>
                </c:pt>
                <c:pt idx="5483">
                  <c:v>0.82191111200283495</c:v>
                </c:pt>
                <c:pt idx="5484">
                  <c:v>0.82190218808488602</c:v>
                </c:pt>
                <c:pt idx="5485">
                  <c:v>0.82189326546500296</c:v>
                </c:pt>
                <c:pt idx="5486">
                  <c:v>0.82188316123884697</c:v>
                </c:pt>
                <c:pt idx="5487">
                  <c:v>0.82187420757860696</c:v>
                </c:pt>
                <c:pt idx="5488">
                  <c:v>0.82185685299911704</c:v>
                </c:pt>
                <c:pt idx="5489">
                  <c:v>0.82184762188791605</c:v>
                </c:pt>
                <c:pt idx="5490">
                  <c:v>0.82183863853724703</c:v>
                </c:pt>
                <c:pt idx="5491">
                  <c:v>0.821829704029024</c:v>
                </c:pt>
                <c:pt idx="5492">
                  <c:v>0.82178004671795102</c:v>
                </c:pt>
                <c:pt idx="5493">
                  <c:v>0.82176982430089196</c:v>
                </c:pt>
                <c:pt idx="5494">
                  <c:v>0.82174618675939604</c:v>
                </c:pt>
                <c:pt idx="5495">
                  <c:v>0.82173373683937601</c:v>
                </c:pt>
                <c:pt idx="5496">
                  <c:v>0.82172228521899404</c:v>
                </c:pt>
                <c:pt idx="5497">
                  <c:v>0.82171327299999997</c:v>
                </c:pt>
                <c:pt idx="5498">
                  <c:v>0.82170433317225899</c:v>
                </c:pt>
                <c:pt idx="5499">
                  <c:v>0.82169540738234903</c:v>
                </c:pt>
                <c:pt idx="5500">
                  <c:v>0.82166874766184295</c:v>
                </c:pt>
                <c:pt idx="5501">
                  <c:v>0.82164789250730097</c:v>
                </c:pt>
                <c:pt idx="5502">
                  <c:v>0.82163856183884698</c:v>
                </c:pt>
                <c:pt idx="5503">
                  <c:v>0.82162955934219195</c:v>
                </c:pt>
                <c:pt idx="5504">
                  <c:v>0.82162062110859302</c:v>
                </c:pt>
                <c:pt idx="5505">
                  <c:v>0.82161169599999995</c:v>
                </c:pt>
                <c:pt idx="5506">
                  <c:v>0.82160277296601802</c:v>
                </c:pt>
                <c:pt idx="5507">
                  <c:v>0.82159385100000004</c:v>
                </c:pt>
                <c:pt idx="5508">
                  <c:v>0.82158492900000002</c:v>
                </c:pt>
                <c:pt idx="5509">
                  <c:v>0.82157600646026596</c:v>
                </c:pt>
                <c:pt idx="5510">
                  <c:v>0.82154891363542104</c:v>
                </c:pt>
                <c:pt idx="5511">
                  <c:v>0.82153146720296699</c:v>
                </c:pt>
                <c:pt idx="5512">
                  <c:v>0.82152222587717305</c:v>
                </c:pt>
                <c:pt idx="5513">
                  <c:v>0.821508754090992</c:v>
                </c:pt>
                <c:pt idx="5514">
                  <c:v>0.821499699781021</c:v>
                </c:pt>
                <c:pt idx="5515">
                  <c:v>0.82149075130370997</c:v>
                </c:pt>
                <c:pt idx="5516">
                  <c:v>0.82146779239766998</c:v>
                </c:pt>
                <c:pt idx="5517">
                  <c:v>0.82145825681458395</c:v>
                </c:pt>
                <c:pt idx="5518">
                  <c:v>0.82144921547901595</c:v>
                </c:pt>
                <c:pt idx="5519">
                  <c:v>0.82144026959979399</c:v>
                </c:pt>
                <c:pt idx="5520">
                  <c:v>0.82142896700000001</c:v>
                </c:pt>
                <c:pt idx="5521">
                  <c:v>0.82141997956272395</c:v>
                </c:pt>
                <c:pt idx="5522">
                  <c:v>0.82141104438228696</c:v>
                </c:pt>
                <c:pt idx="5523">
                  <c:v>0.82140211972677701</c:v>
                </c:pt>
                <c:pt idx="5524">
                  <c:v>0.82139319719159598</c:v>
                </c:pt>
                <c:pt idx="5525">
                  <c:v>0.82138406481071302</c:v>
                </c:pt>
                <c:pt idx="5526">
                  <c:v>0.82137513926300898</c:v>
                </c:pt>
                <c:pt idx="5527">
                  <c:v>0.82135224200000001</c:v>
                </c:pt>
                <c:pt idx="5528">
                  <c:v>0.82130969059269099</c:v>
                </c:pt>
                <c:pt idx="5529">
                  <c:v>0.82126415650669704</c:v>
                </c:pt>
                <c:pt idx="5530">
                  <c:v>0.82122919434278896</c:v>
                </c:pt>
                <c:pt idx="5531">
                  <c:v>0.82118931898093805</c:v>
                </c:pt>
                <c:pt idx="5532">
                  <c:v>0.82117921707663599</c:v>
                </c:pt>
                <c:pt idx="5533">
                  <c:v>0.821160265278708</c:v>
                </c:pt>
                <c:pt idx="5534">
                  <c:v>0.82114913201918205</c:v>
                </c:pt>
                <c:pt idx="5535">
                  <c:v>0.82112218938489201</c:v>
                </c:pt>
                <c:pt idx="5536">
                  <c:v>0.82111283628558696</c:v>
                </c:pt>
                <c:pt idx="5537">
                  <c:v>0.82110382999999998</c:v>
                </c:pt>
                <c:pt idx="5538">
                  <c:v>0.82109489092775001</c:v>
                </c:pt>
                <c:pt idx="5539">
                  <c:v>0.82106516399999996</c:v>
                </c:pt>
                <c:pt idx="5540">
                  <c:v>0.82105581456398502</c:v>
                </c:pt>
                <c:pt idx="5541">
                  <c:v>0.82104680874434999</c:v>
                </c:pt>
                <c:pt idx="5542">
                  <c:v>0.82103787011938101</c:v>
                </c:pt>
                <c:pt idx="5543">
                  <c:v>0.82102894494594802</c:v>
                </c:pt>
                <c:pt idx="5544">
                  <c:v>0.82099830624344206</c:v>
                </c:pt>
                <c:pt idx="5545">
                  <c:v>0.82098876093779105</c:v>
                </c:pt>
                <c:pt idx="5546">
                  <c:v>0.82096921327061101</c:v>
                </c:pt>
                <c:pt idx="5547">
                  <c:v>0.82096001547465203</c:v>
                </c:pt>
                <c:pt idx="5548">
                  <c:v>0.82095103902326605</c:v>
                </c:pt>
                <c:pt idx="5549">
                  <c:v>0.82091909320996104</c:v>
                </c:pt>
                <c:pt idx="5550">
                  <c:v>0.82090953992622695</c:v>
                </c:pt>
                <c:pt idx="5551">
                  <c:v>0.82090049552539301</c:v>
                </c:pt>
                <c:pt idx="5552">
                  <c:v>0.82087713600000001</c:v>
                </c:pt>
                <c:pt idx="5553">
                  <c:v>0.82076777025786796</c:v>
                </c:pt>
                <c:pt idx="5554">
                  <c:v>0.82075208599995497</c:v>
                </c:pt>
                <c:pt idx="5555">
                  <c:v>0.82072198977584798</c:v>
                </c:pt>
                <c:pt idx="5556">
                  <c:v>0.82069920147644304</c:v>
                </c:pt>
                <c:pt idx="5557">
                  <c:v>0.82068098802406797</c:v>
                </c:pt>
                <c:pt idx="5558">
                  <c:v>0.82067170008480905</c:v>
                </c:pt>
                <c:pt idx="5559">
                  <c:v>0.82065379652582005</c:v>
                </c:pt>
                <c:pt idx="5560">
                  <c:v>0.82064439818436397</c:v>
                </c:pt>
                <c:pt idx="5561">
                  <c:v>0.82063061342522703</c:v>
                </c:pt>
                <c:pt idx="5562">
                  <c:v>0.82059881464039597</c:v>
                </c:pt>
                <c:pt idx="5563">
                  <c:v>0.82058925628327894</c:v>
                </c:pt>
                <c:pt idx="5564">
                  <c:v>0.82058021108078405</c:v>
                </c:pt>
                <c:pt idx="5565">
                  <c:v>0.82057126483833198</c:v>
                </c:pt>
                <c:pt idx="5566">
                  <c:v>0.82056233835334003</c:v>
                </c:pt>
                <c:pt idx="5567">
                  <c:v>0.82055341584240404</c:v>
                </c:pt>
                <c:pt idx="5568">
                  <c:v>0.82054015750866804</c:v>
                </c:pt>
                <c:pt idx="5569">
                  <c:v>0.82053111998682504</c:v>
                </c:pt>
                <c:pt idx="5570">
                  <c:v>0.820507293703303</c:v>
                </c:pt>
                <c:pt idx="5571">
                  <c:v>0.82046612077422598</c:v>
                </c:pt>
                <c:pt idx="5572">
                  <c:v>0.82045625359346097</c:v>
                </c:pt>
                <c:pt idx="5573">
                  <c:v>0.820443985228684</c:v>
                </c:pt>
                <c:pt idx="5574">
                  <c:v>0.82043118347161004</c:v>
                </c:pt>
                <c:pt idx="5575">
                  <c:v>0.82042215359871196</c:v>
                </c:pt>
                <c:pt idx="5576">
                  <c:v>0.82040287700199499</c:v>
                </c:pt>
                <c:pt idx="5577">
                  <c:v>0.82038678868107995</c:v>
                </c:pt>
                <c:pt idx="5578">
                  <c:v>0.82037763399999997</c:v>
                </c:pt>
                <c:pt idx="5579">
                  <c:v>0.82036866654771701</c:v>
                </c:pt>
                <c:pt idx="5580">
                  <c:v>0.82035973585595501</c:v>
                </c:pt>
                <c:pt idx="5581">
                  <c:v>0.82035081259380405</c:v>
                </c:pt>
                <c:pt idx="5582">
                  <c:v>0.820341890830245</c:v>
                </c:pt>
                <c:pt idx="5583">
                  <c:v>0.82033296937244304</c:v>
                </c:pt>
                <c:pt idx="5584">
                  <c:v>0.82032404797910596</c:v>
                </c:pt>
                <c:pt idx="5585">
                  <c:v>0.82031512660504502</c:v>
                </c:pt>
                <c:pt idx="5586">
                  <c:v>0.820306205238165</c:v>
                </c:pt>
                <c:pt idx="5587">
                  <c:v>0.82029728387690803</c:v>
                </c:pt>
                <c:pt idx="5588">
                  <c:v>0.82028836252095905</c:v>
                </c:pt>
                <c:pt idx="5589">
                  <c:v>0.82027944117025597</c:v>
                </c:pt>
                <c:pt idx="5590">
                  <c:v>0.82027051982478605</c:v>
                </c:pt>
                <c:pt idx="5591">
                  <c:v>0.82026159848454705</c:v>
                </c:pt>
                <c:pt idx="5592">
                  <c:v>0.82025075478907195</c:v>
                </c:pt>
                <c:pt idx="5593">
                  <c:v>0.82023916880672898</c:v>
                </c:pt>
                <c:pt idx="5594">
                  <c:v>0.82022960899184005</c:v>
                </c:pt>
                <c:pt idx="5595">
                  <c:v>0.82021857864893499</c:v>
                </c:pt>
                <c:pt idx="5596">
                  <c:v>0.82020076200000003</c:v>
                </c:pt>
                <c:pt idx="5597">
                  <c:v>0.82019014623146003</c:v>
                </c:pt>
                <c:pt idx="5598">
                  <c:v>0.82015433636483603</c:v>
                </c:pt>
                <c:pt idx="5599">
                  <c:v>0.820144700213565</c:v>
                </c:pt>
                <c:pt idx="5600">
                  <c:v>0.82012045121919797</c:v>
                </c:pt>
                <c:pt idx="5601">
                  <c:v>0.82010786569642402</c:v>
                </c:pt>
                <c:pt idx="5602">
                  <c:v>0.82009877824670196</c:v>
                </c:pt>
                <c:pt idx="5603">
                  <c:v>0.82006985799999998</c:v>
                </c:pt>
                <c:pt idx="5604">
                  <c:v>0.82005961288698004</c:v>
                </c:pt>
                <c:pt idx="5605">
                  <c:v>0.82005055580470898</c:v>
                </c:pt>
                <c:pt idx="5606">
                  <c:v>0.82004160745264099</c:v>
                </c:pt>
                <c:pt idx="5607">
                  <c:v>0.82003027929867001</c:v>
                </c:pt>
                <c:pt idx="5608">
                  <c:v>0.82002129019435499</c:v>
                </c:pt>
                <c:pt idx="5609">
                  <c:v>0.82001052285171105</c:v>
                </c:pt>
                <c:pt idx="5610">
                  <c:v>0.82000155412849296</c:v>
                </c:pt>
                <c:pt idx="5611">
                  <c:v>0.81999246989765495</c:v>
                </c:pt>
                <c:pt idx="5612">
                  <c:v>0.81997932844677401</c:v>
                </c:pt>
                <c:pt idx="5613">
                  <c:v>0.81997030199425003</c:v>
                </c:pt>
                <c:pt idx="5614">
                  <c:v>0.81996135976245399</c:v>
                </c:pt>
                <c:pt idx="5615">
                  <c:v>0.819952434368037</c:v>
                </c:pt>
                <c:pt idx="5616">
                  <c:v>0.819913856</c:v>
                </c:pt>
                <c:pt idx="5617">
                  <c:v>0.81990399859634</c:v>
                </c:pt>
                <c:pt idx="5618">
                  <c:v>0.81989489848441399</c:v>
                </c:pt>
                <c:pt idx="5619">
                  <c:v>0.81988497855611897</c:v>
                </c:pt>
                <c:pt idx="5620">
                  <c:v>0.81986668103226801</c:v>
                </c:pt>
                <c:pt idx="5621">
                  <c:v>0.81977443022174201</c:v>
                </c:pt>
                <c:pt idx="5622">
                  <c:v>0.81976168891942702</c:v>
                </c:pt>
                <c:pt idx="5623">
                  <c:v>0.81975235212381403</c:v>
                </c:pt>
                <c:pt idx="5624">
                  <c:v>0.81974334932450199</c:v>
                </c:pt>
                <c:pt idx="5625">
                  <c:v>0.81973441199999997</c:v>
                </c:pt>
                <c:pt idx="5626">
                  <c:v>0.81968500024516999</c:v>
                </c:pt>
                <c:pt idx="5627">
                  <c:v>0.81967513299999994</c:v>
                </c:pt>
                <c:pt idx="5628">
                  <c:v>0.81966603841631103</c:v>
                </c:pt>
                <c:pt idx="5629">
                  <c:v>0.81965708287870098</c:v>
                </c:pt>
                <c:pt idx="5630">
                  <c:v>0.81964815495688204</c:v>
                </c:pt>
                <c:pt idx="5631">
                  <c:v>0.81963923258516502</c:v>
                </c:pt>
                <c:pt idx="5632">
                  <c:v>0.81963031133428199</c:v>
                </c:pt>
                <c:pt idx="5633">
                  <c:v>0.81960990823576496</c:v>
                </c:pt>
                <c:pt idx="5634">
                  <c:v>0.819600683</c:v>
                </c:pt>
                <c:pt idx="5635">
                  <c:v>0.81952711127976796</c:v>
                </c:pt>
                <c:pt idx="5636">
                  <c:v>0.81951440139151799</c:v>
                </c:pt>
                <c:pt idx="5637">
                  <c:v>0.81950517810865597</c:v>
                </c:pt>
                <c:pt idx="5638">
                  <c:v>0.81949619736791801</c:v>
                </c:pt>
                <c:pt idx="5639">
                  <c:v>0.81948680699999998</c:v>
                </c:pt>
                <c:pt idx="5640">
                  <c:v>0.81947787054841603</c:v>
                </c:pt>
                <c:pt idx="5641">
                  <c:v>0.81944673400000001</c:v>
                </c:pt>
                <c:pt idx="5642">
                  <c:v>0.81943719116320102</c:v>
                </c:pt>
                <c:pt idx="5643">
                  <c:v>0.81942814900000005</c:v>
                </c:pt>
                <c:pt idx="5644">
                  <c:v>0.81941623139808495</c:v>
                </c:pt>
                <c:pt idx="5645">
                  <c:v>0.81938223590944304</c:v>
                </c:pt>
                <c:pt idx="5646">
                  <c:v>0.81937106001969795</c:v>
                </c:pt>
                <c:pt idx="5647">
                  <c:v>0.81936197021245005</c:v>
                </c:pt>
                <c:pt idx="5648">
                  <c:v>0.81934105980215199</c:v>
                </c:pt>
                <c:pt idx="5649">
                  <c:v>0.81925785435141196</c:v>
                </c:pt>
                <c:pt idx="5650">
                  <c:v>0.81919375193724098</c:v>
                </c:pt>
                <c:pt idx="5651">
                  <c:v>0.81909022804445797</c:v>
                </c:pt>
                <c:pt idx="5652">
                  <c:v>0.81907847465518302</c:v>
                </c:pt>
                <c:pt idx="5653">
                  <c:v>0.81906907311932597</c:v>
                </c:pt>
                <c:pt idx="5654">
                  <c:v>0.81906005825010597</c:v>
                </c:pt>
                <c:pt idx="5655">
                  <c:v>0.81905111875021996</c:v>
                </c:pt>
                <c:pt idx="5656">
                  <c:v>0.81904219433152003</c:v>
                </c:pt>
                <c:pt idx="5657">
                  <c:v>0.819033272949096</c:v>
                </c:pt>
                <c:pt idx="5658">
                  <c:v>0.81902435218192604</c:v>
                </c:pt>
                <c:pt idx="5659">
                  <c:v>0.819014994</c:v>
                </c:pt>
                <c:pt idx="5660">
                  <c:v>0.81900180696271496</c:v>
                </c:pt>
                <c:pt idx="5661">
                  <c:v>0.81899277790966796</c:v>
                </c:pt>
                <c:pt idx="5662">
                  <c:v>0.81897564030561498</c:v>
                </c:pt>
                <c:pt idx="5663">
                  <c:v>0.81896653253919505</c:v>
                </c:pt>
                <c:pt idx="5664">
                  <c:v>0.81895757499999999</c:v>
                </c:pt>
                <c:pt idx="5665">
                  <c:v>0.818926248828728</c:v>
                </c:pt>
                <c:pt idx="5666">
                  <c:v>0.81891673399999998</c:v>
                </c:pt>
                <c:pt idx="5667">
                  <c:v>0.81890003714880399</c:v>
                </c:pt>
                <c:pt idx="5668">
                  <c:v>0.81889088971563795</c:v>
                </c:pt>
                <c:pt idx="5669">
                  <c:v>0.81884720665620003</c:v>
                </c:pt>
                <c:pt idx="5670">
                  <c:v>0.81883120165590295</c:v>
                </c:pt>
                <c:pt idx="5671">
                  <c:v>0.81882163900000005</c:v>
                </c:pt>
                <c:pt idx="5672">
                  <c:v>0.8188081259894</c:v>
                </c:pt>
                <c:pt idx="5673">
                  <c:v>0.818799062100805</c:v>
                </c:pt>
                <c:pt idx="5674">
                  <c:v>0.81879011298522997</c:v>
                </c:pt>
                <c:pt idx="5675">
                  <c:v>0.81877857110803698</c:v>
                </c:pt>
                <c:pt idx="5676">
                  <c:v>0.81876956518023902</c:v>
                </c:pt>
                <c:pt idx="5677">
                  <c:v>0.81876062800000005</c:v>
                </c:pt>
                <c:pt idx="5678">
                  <c:v>0.81875170370192796</c:v>
                </c:pt>
                <c:pt idx="5679">
                  <c:v>0.81874277884251001</c:v>
                </c:pt>
                <c:pt idx="5680">
                  <c:v>0.81873385799999998</c:v>
                </c:pt>
                <c:pt idx="5681">
                  <c:v>0.81871864162317698</c:v>
                </c:pt>
                <c:pt idx="5682">
                  <c:v>0.81870955779367505</c:v>
                </c:pt>
                <c:pt idx="5683">
                  <c:v>0.81870060477391704</c:v>
                </c:pt>
                <c:pt idx="5684">
                  <c:v>0.81865128598395398</c:v>
                </c:pt>
                <c:pt idx="5685">
                  <c:v>0.818641384841583</c:v>
                </c:pt>
                <c:pt idx="5686">
                  <c:v>0.81863227744287603</c:v>
                </c:pt>
                <c:pt idx="5687">
                  <c:v>0.81862331980657899</c:v>
                </c:pt>
                <c:pt idx="5688">
                  <c:v>0.818610897</c:v>
                </c:pt>
                <c:pt idx="5689">
                  <c:v>0.81857871699999996</c:v>
                </c:pt>
                <c:pt idx="5690">
                  <c:v>0.81856891742248805</c:v>
                </c:pt>
                <c:pt idx="5691">
                  <c:v>0.81854731981574003</c:v>
                </c:pt>
                <c:pt idx="5692">
                  <c:v>0.81853804315780798</c:v>
                </c:pt>
                <c:pt idx="5693">
                  <c:v>0.81850994215936201</c:v>
                </c:pt>
                <c:pt idx="5694">
                  <c:v>0.81849864605394196</c:v>
                </c:pt>
                <c:pt idx="5695">
                  <c:v>0.81848296664896703</c:v>
                </c:pt>
                <c:pt idx="5696">
                  <c:v>0.81838636102651996</c:v>
                </c:pt>
                <c:pt idx="5697">
                  <c:v>0.81832787905688298</c:v>
                </c:pt>
                <c:pt idx="5698">
                  <c:v>0.81831746051891696</c:v>
                </c:pt>
                <c:pt idx="5699">
                  <c:v>0.818298054558803</c:v>
                </c:pt>
                <c:pt idx="5700">
                  <c:v>0.81828889500040303</c:v>
                </c:pt>
                <c:pt idx="5701">
                  <c:v>0.81827992727204002</c:v>
                </c:pt>
                <c:pt idx="5702">
                  <c:v>0.81827099800000003</c:v>
                </c:pt>
                <c:pt idx="5703">
                  <c:v>0.81826207546860996</c:v>
                </c:pt>
                <c:pt idx="5704">
                  <c:v>0.81825315492292106</c:v>
                </c:pt>
                <c:pt idx="5705">
                  <c:v>0.81823655534123596</c:v>
                </c:pt>
                <c:pt idx="5706">
                  <c:v>0.81822742203765997</c:v>
                </c:pt>
                <c:pt idx="5707">
                  <c:v>0.81821845949145799</c:v>
                </c:pt>
                <c:pt idx="5708">
                  <c:v>0.81820953084056502</c:v>
                </c:pt>
                <c:pt idx="5709">
                  <c:v>0.81820060899862301</c:v>
                </c:pt>
                <c:pt idx="5710">
                  <c:v>0.81819168853093105</c:v>
                </c:pt>
                <c:pt idx="5711">
                  <c:v>0.81816380717396398</c:v>
                </c:pt>
                <c:pt idx="5712">
                  <c:v>0.81814209523936399</c:v>
                </c:pt>
                <c:pt idx="5713">
                  <c:v>0.818108522036601</c:v>
                </c:pt>
                <c:pt idx="5714">
                  <c:v>0.81809877767459804</c:v>
                </c:pt>
                <c:pt idx="5715">
                  <c:v>0.81808969902746898</c:v>
                </c:pt>
                <c:pt idx="5716">
                  <c:v>0.81808074732318503</c:v>
                </c:pt>
                <c:pt idx="5717">
                  <c:v>0.81807631606833298</c:v>
                </c:pt>
                <c:pt idx="5718">
                  <c:v>0.81806124499999999</c:v>
                </c:pt>
                <c:pt idx="5719">
                  <c:v>0.81803397913362597</c:v>
                </c:pt>
                <c:pt idx="5720">
                  <c:v>0.81802436195779404</c:v>
                </c:pt>
                <c:pt idx="5721">
                  <c:v>0.81800737199999995</c:v>
                </c:pt>
                <c:pt idx="5722">
                  <c:v>0.81799823048231401</c:v>
                </c:pt>
                <c:pt idx="5723">
                  <c:v>0.81798926647307602</c:v>
                </c:pt>
                <c:pt idx="5724">
                  <c:v>0.81798033763697897</c:v>
                </c:pt>
                <c:pt idx="5725">
                  <c:v>0.817971415865834</c:v>
                </c:pt>
                <c:pt idx="5726">
                  <c:v>0.81796102074419397</c:v>
                </c:pt>
                <c:pt idx="5727">
                  <c:v>0.81795186736978398</c:v>
                </c:pt>
                <c:pt idx="5728">
                  <c:v>0.81794293605479695</c:v>
                </c:pt>
                <c:pt idx="5729">
                  <c:v>0.81793401380276598</c:v>
                </c:pt>
                <c:pt idx="5730">
                  <c:v>0.81789919898590402</c:v>
                </c:pt>
                <c:pt idx="5731">
                  <c:v>0.81787291657380601</c:v>
                </c:pt>
                <c:pt idx="5732">
                  <c:v>0.81785634957101505</c:v>
                </c:pt>
                <c:pt idx="5733">
                  <c:v>0.81784713857922797</c:v>
                </c:pt>
                <c:pt idx="5734">
                  <c:v>0.81783816100671902</c:v>
                </c:pt>
                <c:pt idx="5735">
                  <c:v>0.81782807272610103</c:v>
                </c:pt>
                <c:pt idx="5736">
                  <c:v>0.81779454699999998</c:v>
                </c:pt>
                <c:pt idx="5737">
                  <c:v>0.81778503049453</c:v>
                </c:pt>
                <c:pt idx="5738">
                  <c:v>0.81777599439460802</c:v>
                </c:pt>
                <c:pt idx="5739">
                  <c:v>0.81773069799999998</c:v>
                </c:pt>
                <c:pt idx="5740">
                  <c:v>0.817715750138861</c:v>
                </c:pt>
                <c:pt idx="5741">
                  <c:v>0.81764119255804801</c:v>
                </c:pt>
                <c:pt idx="5742">
                  <c:v>0.81762988088950295</c:v>
                </c:pt>
                <c:pt idx="5743">
                  <c:v>0.81762054373436099</c:v>
                </c:pt>
                <c:pt idx="5744">
                  <c:v>0.817611541861058</c:v>
                </c:pt>
                <c:pt idx="5745">
                  <c:v>0.81759839776841803</c:v>
                </c:pt>
                <c:pt idx="5746">
                  <c:v>0.81758939432286604</c:v>
                </c:pt>
                <c:pt idx="5747">
                  <c:v>0.817580457791383</c:v>
                </c:pt>
                <c:pt idx="5748">
                  <c:v>0.81757153466174304</c:v>
                </c:pt>
                <c:pt idx="5749">
                  <c:v>0.81756261423168097</c:v>
                </c:pt>
                <c:pt idx="5750">
                  <c:v>0.81754658300000005</c:v>
                </c:pt>
                <c:pt idx="5751">
                  <c:v>0.81753748010759297</c:v>
                </c:pt>
                <c:pt idx="5752">
                  <c:v>0.81752852396006803</c:v>
                </c:pt>
                <c:pt idx="5753">
                  <c:v>0.81751959691701703</c:v>
                </c:pt>
                <c:pt idx="5754">
                  <c:v>0.81751067572400704</c:v>
                </c:pt>
                <c:pt idx="5755">
                  <c:v>0.81747586505686098</c:v>
                </c:pt>
                <c:pt idx="5756">
                  <c:v>0.81746631067759501</c:v>
                </c:pt>
                <c:pt idx="5757">
                  <c:v>0.81745726767562998</c:v>
                </c:pt>
                <c:pt idx="5758">
                  <c:v>0.81744832300000003</c:v>
                </c:pt>
                <c:pt idx="5759">
                  <c:v>0.81743939869702298</c:v>
                </c:pt>
                <c:pt idx="5760">
                  <c:v>0.81742405940948604</c:v>
                </c:pt>
                <c:pt idx="5761">
                  <c:v>0.81741498125021395</c:v>
                </c:pt>
                <c:pt idx="5762">
                  <c:v>0.81740602995960299</c:v>
                </c:pt>
                <c:pt idx="5763">
                  <c:v>0.81739085200124995</c:v>
                </c:pt>
                <c:pt idx="5764">
                  <c:v>0.81736756519899101</c:v>
                </c:pt>
                <c:pt idx="5765">
                  <c:v>0.817357182406798</c:v>
                </c:pt>
                <c:pt idx="5766">
                  <c:v>0.81734816011467903</c:v>
                </c:pt>
                <c:pt idx="5767">
                  <c:v>0.81733922000000003</c:v>
                </c:pt>
                <c:pt idx="5768">
                  <c:v>0.81732271016408198</c:v>
                </c:pt>
                <c:pt idx="5769">
                  <c:v>0.81731355223923896</c:v>
                </c:pt>
                <c:pt idx="5770">
                  <c:v>0.81727288857775604</c:v>
                </c:pt>
                <c:pt idx="5771">
                  <c:v>0.81722816725506797</c:v>
                </c:pt>
                <c:pt idx="5772">
                  <c:v>0.81719528476754799</c:v>
                </c:pt>
                <c:pt idx="5773">
                  <c:v>0.81718559199999996</c:v>
                </c:pt>
                <c:pt idx="5774">
                  <c:v>0.817176523355722</c:v>
                </c:pt>
                <c:pt idx="5775">
                  <c:v>0.81716757407151897</c:v>
                </c:pt>
                <c:pt idx="5776">
                  <c:v>0.81715864857576703</c:v>
                </c:pt>
                <c:pt idx="5777">
                  <c:v>0.81714972799999996</c:v>
                </c:pt>
                <c:pt idx="5778">
                  <c:v>0.81714080812079903</c:v>
                </c:pt>
                <c:pt idx="5779">
                  <c:v>0.81713115524384305</c:v>
                </c:pt>
                <c:pt idx="5780">
                  <c:v>0.81711323438703898</c:v>
                </c:pt>
                <c:pt idx="5781">
                  <c:v>0.81710404800000003</c:v>
                </c:pt>
                <c:pt idx="5782">
                  <c:v>0.81709507545467597</c:v>
                </c:pt>
                <c:pt idx="5783">
                  <c:v>0.81708614499999999</c:v>
                </c:pt>
                <c:pt idx="5784">
                  <c:v>0.81706462196699803</c:v>
                </c:pt>
                <c:pt idx="5785">
                  <c:v>0.817055086117909</c:v>
                </c:pt>
                <c:pt idx="5786">
                  <c:v>0.81704609244933502</c:v>
                </c:pt>
                <c:pt idx="5787">
                  <c:v>0.81703642546360999</c:v>
                </c:pt>
                <c:pt idx="5788">
                  <c:v>0.81700597898412497</c:v>
                </c:pt>
                <c:pt idx="5789">
                  <c:v>0.81694507123304205</c:v>
                </c:pt>
                <c:pt idx="5790">
                  <c:v>0.81693500158038201</c:v>
                </c:pt>
                <c:pt idx="5791">
                  <c:v>0.81692586507624299</c:v>
                </c:pt>
                <c:pt idx="5792">
                  <c:v>0.81691690251244797</c:v>
                </c:pt>
                <c:pt idx="5793">
                  <c:v>0.816907974472043</c:v>
                </c:pt>
                <c:pt idx="5794">
                  <c:v>0.81689905336754198</c:v>
                </c:pt>
                <c:pt idx="5795">
                  <c:v>0.81687941659755203</c:v>
                </c:pt>
                <c:pt idx="5796">
                  <c:v>0.81686573982150301</c:v>
                </c:pt>
                <c:pt idx="5797">
                  <c:v>0.81685212702354604</c:v>
                </c:pt>
                <c:pt idx="5798">
                  <c:v>0.81683702003163094</c:v>
                </c:pt>
                <c:pt idx="5799">
                  <c:v>0.81681595605548996</c:v>
                </c:pt>
                <c:pt idx="5800">
                  <c:v>0.81680664199999997</c:v>
                </c:pt>
                <c:pt idx="5801">
                  <c:v>0.81679764534247301</c:v>
                </c:pt>
                <c:pt idx="5802">
                  <c:v>0.81678177399999996</c:v>
                </c:pt>
                <c:pt idx="5803">
                  <c:v>0.816760571581302</c:v>
                </c:pt>
                <c:pt idx="5804">
                  <c:v>0.81675120047616401</c:v>
                </c:pt>
                <c:pt idx="5805">
                  <c:v>0.81673736848994105</c:v>
                </c:pt>
                <c:pt idx="5806">
                  <c:v>0.81672831366376097</c:v>
                </c:pt>
                <c:pt idx="5807">
                  <c:v>0.8167193673184</c:v>
                </c:pt>
                <c:pt idx="5808">
                  <c:v>0.81671044262449799</c:v>
                </c:pt>
                <c:pt idx="5809">
                  <c:v>0.81670152228684401</c:v>
                </c:pt>
                <c:pt idx="5810">
                  <c:v>0.816687038136517</c:v>
                </c:pt>
                <c:pt idx="5811">
                  <c:v>0.81667798020333804</c:v>
                </c:pt>
                <c:pt idx="5812">
                  <c:v>0.81666903326560203</c:v>
                </c:pt>
                <c:pt idx="5813">
                  <c:v>0.81663217817017497</c:v>
                </c:pt>
                <c:pt idx="5814">
                  <c:v>0.81662253658690098</c:v>
                </c:pt>
                <c:pt idx="5815">
                  <c:v>0.81661347773198001</c:v>
                </c:pt>
                <c:pt idx="5816">
                  <c:v>0.81660453099999997</c:v>
                </c:pt>
                <c:pt idx="5817">
                  <c:v>0.81659560585289903</c:v>
                </c:pt>
                <c:pt idx="5818">
                  <c:v>0.81658668555048897</c:v>
                </c:pt>
                <c:pt idx="5819">
                  <c:v>0.816520693476111</c:v>
                </c:pt>
                <c:pt idx="5820">
                  <c:v>0.81649561955664596</c:v>
                </c:pt>
                <c:pt idx="5821">
                  <c:v>0.81648606981954697</c:v>
                </c:pt>
                <c:pt idx="5822">
                  <c:v>0.81647702814732603</c:v>
                </c:pt>
                <c:pt idx="5823">
                  <c:v>0.81639460528672103</c:v>
                </c:pt>
                <c:pt idx="5824">
                  <c:v>0.816384502613823</c:v>
                </c:pt>
                <c:pt idx="5825">
                  <c:v>0.81637536055654802</c:v>
                </c:pt>
                <c:pt idx="5826">
                  <c:v>0.81636639716118198</c:v>
                </c:pt>
                <c:pt idx="5827">
                  <c:v>0.81635746926185704</c:v>
                </c:pt>
                <c:pt idx="5828">
                  <c:v>0.816346036</c:v>
                </c:pt>
                <c:pt idx="5829">
                  <c:v>0.81633704456144895</c:v>
                </c:pt>
                <c:pt idx="5830">
                  <c:v>0.81632811101795999</c:v>
                </c:pt>
                <c:pt idx="5831">
                  <c:v>0.81631918908135204</c:v>
                </c:pt>
                <c:pt idx="5832">
                  <c:v>0.81630461396356202</c:v>
                </c:pt>
                <c:pt idx="5833">
                  <c:v>0.81629381610009999</c:v>
                </c:pt>
                <c:pt idx="5834">
                  <c:v>0.81628482874564601</c:v>
                </c:pt>
                <c:pt idx="5835">
                  <c:v>0.81626482749707396</c:v>
                </c:pt>
                <c:pt idx="5836">
                  <c:v>0.81622944766413397</c:v>
                </c:pt>
                <c:pt idx="5837">
                  <c:v>0.81621978697549102</c:v>
                </c:pt>
                <c:pt idx="5838">
                  <c:v>0.81618121800719301</c:v>
                </c:pt>
                <c:pt idx="5839">
                  <c:v>0.81614207989737697</c:v>
                </c:pt>
                <c:pt idx="5840">
                  <c:v>0.81612227872259002</c:v>
                </c:pt>
                <c:pt idx="5841">
                  <c:v>0.81609707854880897</c:v>
                </c:pt>
                <c:pt idx="5842">
                  <c:v>0.81606868683280898</c:v>
                </c:pt>
                <c:pt idx="5843">
                  <c:v>0.816047381576265</c:v>
                </c:pt>
                <c:pt idx="5844">
                  <c:v>0.81602401323197504</c:v>
                </c:pt>
                <c:pt idx="5845">
                  <c:v>0.81601461308946599</c:v>
                </c:pt>
                <c:pt idx="5846">
                  <c:v>0.816005599916521</c:v>
                </c:pt>
                <c:pt idx="5847">
                  <c:v>0.81599666219369305</c:v>
                </c:pt>
                <c:pt idx="5848">
                  <c:v>0.81598271721936</c:v>
                </c:pt>
                <c:pt idx="5849">
                  <c:v>0.81594448400837705</c:v>
                </c:pt>
                <c:pt idx="5850">
                  <c:v>0.81592441299999996</c:v>
                </c:pt>
                <c:pt idx="5851">
                  <c:v>0.81590447408815503</c:v>
                </c:pt>
                <c:pt idx="5852">
                  <c:v>0.81586376643405101</c:v>
                </c:pt>
                <c:pt idx="5853">
                  <c:v>0.81583027399999997</c:v>
                </c:pt>
                <c:pt idx="5854">
                  <c:v>0.81580250389333397</c:v>
                </c:pt>
                <c:pt idx="5855">
                  <c:v>0.81578231373260102</c:v>
                </c:pt>
                <c:pt idx="5856">
                  <c:v>0.81576309333351604</c:v>
                </c:pt>
                <c:pt idx="5857">
                  <c:v>0.815752402427252</c:v>
                </c:pt>
                <c:pt idx="5858">
                  <c:v>0.81573300699999995</c:v>
                </c:pt>
                <c:pt idx="5859">
                  <c:v>0.81571069752315695</c:v>
                </c:pt>
                <c:pt idx="5860">
                  <c:v>0.81568933287349998</c:v>
                </c:pt>
                <c:pt idx="5861">
                  <c:v>0.81566714204689095</c:v>
                </c:pt>
                <c:pt idx="5862">
                  <c:v>0.81565514011194695</c:v>
                </c:pt>
                <c:pt idx="5863">
                  <c:v>0.81562951222948099</c:v>
                </c:pt>
                <c:pt idx="5864">
                  <c:v>0.81559329222110899</c:v>
                </c:pt>
                <c:pt idx="5865">
                  <c:v>0.81558358582540103</c:v>
                </c:pt>
                <c:pt idx="5866">
                  <c:v>0.81556691299999995</c:v>
                </c:pt>
                <c:pt idx="5867">
                  <c:v>0.81555464682252399</c:v>
                </c:pt>
                <c:pt idx="5868">
                  <c:v>0.81554206638607196</c:v>
                </c:pt>
                <c:pt idx="5869">
                  <c:v>0.815530928581499</c:v>
                </c:pt>
                <c:pt idx="5870">
                  <c:v>0.81552193107965498</c:v>
                </c:pt>
                <c:pt idx="5871">
                  <c:v>0.81551056265300603</c:v>
                </c:pt>
                <c:pt idx="5872">
                  <c:v>0.81550157591335404</c:v>
                </c:pt>
                <c:pt idx="5873">
                  <c:v>0.81548550873358705</c:v>
                </c:pt>
                <c:pt idx="5874">
                  <c:v>0.81547273842743195</c:v>
                </c:pt>
                <c:pt idx="5875">
                  <c:v>0.81544533846600098</c:v>
                </c:pt>
                <c:pt idx="5876">
                  <c:v>0.81542639607746703</c:v>
                </c:pt>
                <c:pt idx="5877">
                  <c:v>0.81539959168380505</c:v>
                </c:pt>
                <c:pt idx="5878">
                  <c:v>0.81537754798955597</c:v>
                </c:pt>
                <c:pt idx="5879">
                  <c:v>0.81536446064338697</c:v>
                </c:pt>
                <c:pt idx="5880">
                  <c:v>0.81534378819075704</c:v>
                </c:pt>
                <c:pt idx="5881">
                  <c:v>0.81532829900000003</c:v>
                </c:pt>
                <c:pt idx="5882">
                  <c:v>0.81531538138850101</c:v>
                </c:pt>
                <c:pt idx="5883">
                  <c:v>0.81530277200000001</c:v>
                </c:pt>
                <c:pt idx="5884">
                  <c:v>0.81528096591881305</c:v>
                </c:pt>
                <c:pt idx="5885">
                  <c:v>0.81526808542323104</c:v>
                </c:pt>
                <c:pt idx="5886">
                  <c:v>0.81524608947175403</c:v>
                </c:pt>
                <c:pt idx="5887">
                  <c:v>0.81523398686014403</c:v>
                </c:pt>
                <c:pt idx="5888">
                  <c:v>0.81522473572986398</c:v>
                </c:pt>
                <c:pt idx="5889">
                  <c:v>0.81518642916599904</c:v>
                </c:pt>
                <c:pt idx="5890">
                  <c:v>0.81517373035572704</c:v>
                </c:pt>
                <c:pt idx="5891">
                  <c:v>0.81515351043888895</c:v>
                </c:pt>
                <c:pt idx="5892">
                  <c:v>0.815136153163463</c:v>
                </c:pt>
                <c:pt idx="5893">
                  <c:v>0.81512396383024699</c:v>
                </c:pt>
                <c:pt idx="5894">
                  <c:v>0.81511491488151</c:v>
                </c:pt>
                <c:pt idx="5895">
                  <c:v>0.81508673146446897</c:v>
                </c:pt>
                <c:pt idx="5896">
                  <c:v>0.81507361621772301</c:v>
                </c:pt>
                <c:pt idx="5897">
                  <c:v>0.815041971058314</c:v>
                </c:pt>
                <c:pt idx="5898">
                  <c:v>0.81503195310953103</c:v>
                </c:pt>
                <c:pt idx="5899">
                  <c:v>0.81498917491120804</c:v>
                </c:pt>
                <c:pt idx="5900">
                  <c:v>0.81495327705217002</c:v>
                </c:pt>
                <c:pt idx="5901">
                  <c:v>0.814933084268741</c:v>
                </c:pt>
                <c:pt idx="5902">
                  <c:v>0.81490762276317297</c:v>
                </c:pt>
                <c:pt idx="5903">
                  <c:v>0.81489413899999996</c:v>
                </c:pt>
                <c:pt idx="5904">
                  <c:v>0.81487935580750903</c:v>
                </c:pt>
                <c:pt idx="5905">
                  <c:v>0.81486883273739397</c:v>
                </c:pt>
                <c:pt idx="5906">
                  <c:v>0.81483941923367398</c:v>
                </c:pt>
                <c:pt idx="5907">
                  <c:v>0.81482382007972398</c:v>
                </c:pt>
                <c:pt idx="5908">
                  <c:v>0.81480841310307905</c:v>
                </c:pt>
                <c:pt idx="5909">
                  <c:v>0.81478352219477401</c:v>
                </c:pt>
                <c:pt idx="5910">
                  <c:v>0.81477105356372403</c:v>
                </c:pt>
                <c:pt idx="5911">
                  <c:v>0.814746151113932</c:v>
                </c:pt>
                <c:pt idx="5912">
                  <c:v>0.81469293244386998</c:v>
                </c:pt>
                <c:pt idx="5913">
                  <c:v>0.81464032941682896</c:v>
                </c:pt>
                <c:pt idx="5914">
                  <c:v>0.81458626592611005</c:v>
                </c:pt>
                <c:pt idx="5915">
                  <c:v>0.81454613120501995</c:v>
                </c:pt>
                <c:pt idx="5916">
                  <c:v>0.81452717246128803</c:v>
                </c:pt>
                <c:pt idx="5917">
                  <c:v>0.81447433868419095</c:v>
                </c:pt>
                <c:pt idx="5918">
                  <c:v>0.81446429468891601</c:v>
                </c:pt>
                <c:pt idx="5919">
                  <c:v>0.81445446130085897</c:v>
                </c:pt>
                <c:pt idx="5920">
                  <c:v>0.81443571599999998</c:v>
                </c:pt>
                <c:pt idx="5921">
                  <c:v>0.81441261941756804</c:v>
                </c:pt>
                <c:pt idx="5922">
                  <c:v>0.81440333053867597</c:v>
                </c:pt>
                <c:pt idx="5923">
                  <c:v>0.81435456399999995</c:v>
                </c:pt>
                <c:pt idx="5924">
                  <c:v>0.81433212861009896</c:v>
                </c:pt>
                <c:pt idx="5925">
                  <c:v>0.81432094465489702</c:v>
                </c:pt>
                <c:pt idx="5926">
                  <c:v>0.81429124117542295</c:v>
                </c:pt>
                <c:pt idx="5927">
                  <c:v>0.81428048304795997</c:v>
                </c:pt>
                <c:pt idx="5928">
                  <c:v>0.81424939435472399</c:v>
                </c:pt>
                <c:pt idx="5929">
                  <c:v>0.81420966630771696</c:v>
                </c:pt>
                <c:pt idx="5930">
                  <c:v>0.81419346261321601</c:v>
                </c:pt>
                <c:pt idx="5931">
                  <c:v>0.81417406652292501</c:v>
                </c:pt>
                <c:pt idx="5932">
                  <c:v>0.81414801850121699</c:v>
                </c:pt>
                <c:pt idx="5933">
                  <c:v>0.81413655114846695</c:v>
                </c:pt>
                <c:pt idx="5934">
                  <c:v>0.81411735600000001</c:v>
                </c:pt>
                <c:pt idx="5935">
                  <c:v>0.81410796920850304</c:v>
                </c:pt>
                <c:pt idx="5936">
                  <c:v>0.81408591628708005</c:v>
                </c:pt>
                <c:pt idx="5937">
                  <c:v>0.81405466212199495</c:v>
                </c:pt>
                <c:pt idx="5938">
                  <c:v>0.814036996338242</c:v>
                </c:pt>
                <c:pt idx="5939">
                  <c:v>0.813992857108644</c:v>
                </c:pt>
                <c:pt idx="5940">
                  <c:v>0.81395243739928902</c:v>
                </c:pt>
                <c:pt idx="5941">
                  <c:v>0.81387937858494697</c:v>
                </c:pt>
                <c:pt idx="5942">
                  <c:v>0.81385696338746805</c:v>
                </c:pt>
                <c:pt idx="5943">
                  <c:v>0.81377805314555995</c:v>
                </c:pt>
                <c:pt idx="5944">
                  <c:v>0.81376552833919402</c:v>
                </c:pt>
                <c:pt idx="5945">
                  <c:v>0.81374311563129398</c:v>
                </c:pt>
                <c:pt idx="5946">
                  <c:v>0.813726029849827</c:v>
                </c:pt>
                <c:pt idx="5947">
                  <c:v>0.81370140314161099</c:v>
                </c:pt>
                <c:pt idx="5948">
                  <c:v>0.81368320310449305</c:v>
                </c:pt>
                <c:pt idx="5949">
                  <c:v>0.81365356004463796</c:v>
                </c:pt>
                <c:pt idx="5950">
                  <c:v>0.81362672029743</c:v>
                </c:pt>
                <c:pt idx="5951">
                  <c:v>0.81360799407385798</c:v>
                </c:pt>
                <c:pt idx="5952">
                  <c:v>0.81358106500000005</c:v>
                </c:pt>
                <c:pt idx="5953">
                  <c:v>0.81355839955472198</c:v>
                </c:pt>
                <c:pt idx="5954">
                  <c:v>0.81353926587752401</c:v>
                </c:pt>
                <c:pt idx="5955">
                  <c:v>0.81352860954957795</c:v>
                </c:pt>
                <c:pt idx="5956">
                  <c:v>0.81351530403536398</c:v>
                </c:pt>
                <c:pt idx="5957">
                  <c:v>0.81345937912904598</c:v>
                </c:pt>
                <c:pt idx="5958">
                  <c:v>0.81334350338287698</c:v>
                </c:pt>
                <c:pt idx="5959">
                  <c:v>0.81331622933312597</c:v>
                </c:pt>
                <c:pt idx="5960">
                  <c:v>0.81330510129362299</c:v>
                </c:pt>
                <c:pt idx="5961">
                  <c:v>0.81328670187824204</c:v>
                </c:pt>
                <c:pt idx="5962">
                  <c:v>0.81323825917397996</c:v>
                </c:pt>
                <c:pt idx="5963">
                  <c:v>0.81320359445018098</c:v>
                </c:pt>
                <c:pt idx="5964">
                  <c:v>0.81309577961214696</c:v>
                </c:pt>
                <c:pt idx="5965">
                  <c:v>0.81306019407720598</c:v>
                </c:pt>
                <c:pt idx="5966">
                  <c:v>0.81302155766989304</c:v>
                </c:pt>
                <c:pt idx="5967">
                  <c:v>0.81297153682855205</c:v>
                </c:pt>
                <c:pt idx="5968">
                  <c:v>0.81293351957422899</c:v>
                </c:pt>
                <c:pt idx="5969">
                  <c:v>0.81290328595038697</c:v>
                </c:pt>
                <c:pt idx="5970">
                  <c:v>0.81288933699724997</c:v>
                </c:pt>
                <c:pt idx="5971">
                  <c:v>0.81287563190876899</c:v>
                </c:pt>
                <c:pt idx="5972">
                  <c:v>0.812841853742439</c:v>
                </c:pt>
                <c:pt idx="5973">
                  <c:v>0.81281864122278302</c:v>
                </c:pt>
                <c:pt idx="5974">
                  <c:v>0.81278750586261095</c:v>
                </c:pt>
                <c:pt idx="5975">
                  <c:v>0.812774770606568</c:v>
                </c:pt>
                <c:pt idx="5976">
                  <c:v>0.81275712483728701</c:v>
                </c:pt>
                <c:pt idx="5977">
                  <c:v>0.812729237486428</c:v>
                </c:pt>
                <c:pt idx="5978">
                  <c:v>0.81271976276148605</c:v>
                </c:pt>
                <c:pt idx="5979">
                  <c:v>0.81270437900000003</c:v>
                </c:pt>
                <c:pt idx="5980">
                  <c:v>0.81268816200360305</c:v>
                </c:pt>
                <c:pt idx="5981">
                  <c:v>0.81266707265175298</c:v>
                </c:pt>
                <c:pt idx="5982">
                  <c:v>0.81265752798934099</c:v>
                </c:pt>
                <c:pt idx="5983">
                  <c:v>0.81264603800172497</c:v>
                </c:pt>
                <c:pt idx="5984">
                  <c:v>0.81262485015110597</c:v>
                </c:pt>
                <c:pt idx="5985">
                  <c:v>0.81260344118561301</c:v>
                </c:pt>
                <c:pt idx="5986">
                  <c:v>0.81252742362939301</c:v>
                </c:pt>
                <c:pt idx="5987">
                  <c:v>0.81246203977257703</c:v>
                </c:pt>
                <c:pt idx="5988">
                  <c:v>0.81244490285253501</c:v>
                </c:pt>
                <c:pt idx="5989">
                  <c:v>0.81240965175147795</c:v>
                </c:pt>
                <c:pt idx="5990">
                  <c:v>0.81235428448567104</c:v>
                </c:pt>
                <c:pt idx="5991">
                  <c:v>0.81229580290220604</c:v>
                </c:pt>
                <c:pt idx="5992">
                  <c:v>0.81225027042351206</c:v>
                </c:pt>
                <c:pt idx="5993">
                  <c:v>0.81223041964300902</c:v>
                </c:pt>
                <c:pt idx="5994">
                  <c:v>0.81221343599999996</c:v>
                </c:pt>
                <c:pt idx="5995">
                  <c:v>0.81206514871200997</c:v>
                </c:pt>
                <c:pt idx="5996">
                  <c:v>0.81203200216199001</c:v>
                </c:pt>
                <c:pt idx="5997">
                  <c:v>0.81201511800000004</c:v>
                </c:pt>
                <c:pt idx="5998">
                  <c:v>0.81198526037832697</c:v>
                </c:pt>
                <c:pt idx="5999">
                  <c:v>0.811970211</c:v>
                </c:pt>
                <c:pt idx="6000">
                  <c:v>0.81195040009988195</c:v>
                </c:pt>
                <c:pt idx="6001">
                  <c:v>0.81192570498282302</c:v>
                </c:pt>
                <c:pt idx="6002">
                  <c:v>0.81191293947140697</c:v>
                </c:pt>
                <c:pt idx="6003">
                  <c:v>0.81190384228260004</c:v>
                </c:pt>
                <c:pt idx="6004">
                  <c:v>0.811876074971699</c:v>
                </c:pt>
                <c:pt idx="6005">
                  <c:v>0.81185865899999998</c:v>
                </c:pt>
                <c:pt idx="6006">
                  <c:v>0.81184745215527099</c:v>
                </c:pt>
                <c:pt idx="6007">
                  <c:v>0.81181921700000004</c:v>
                </c:pt>
                <c:pt idx="6008">
                  <c:v>0.81179331123985199</c:v>
                </c:pt>
                <c:pt idx="6009">
                  <c:v>0.811746771446061</c:v>
                </c:pt>
                <c:pt idx="6010">
                  <c:v>0.81173646879399997</c:v>
                </c:pt>
                <c:pt idx="6011">
                  <c:v>0.81162918961185804</c:v>
                </c:pt>
                <c:pt idx="6012">
                  <c:v>0.81159233743298298</c:v>
                </c:pt>
                <c:pt idx="6013">
                  <c:v>0.81151580749393004</c:v>
                </c:pt>
                <c:pt idx="6014">
                  <c:v>0.81148119091429805</c:v>
                </c:pt>
                <c:pt idx="6015">
                  <c:v>0.81142114286461398</c:v>
                </c:pt>
                <c:pt idx="6016">
                  <c:v>0.81139283600000001</c:v>
                </c:pt>
                <c:pt idx="6017">
                  <c:v>0.811370131776598</c:v>
                </c:pt>
                <c:pt idx="6018">
                  <c:v>0.81134202213651196</c:v>
                </c:pt>
                <c:pt idx="6019">
                  <c:v>0.81129500418542899</c:v>
                </c:pt>
                <c:pt idx="6020">
                  <c:v>0.81126918704566398</c:v>
                </c:pt>
                <c:pt idx="6021">
                  <c:v>0.81124638400191595</c:v>
                </c:pt>
                <c:pt idx="6022">
                  <c:v>0.811234443918603</c:v>
                </c:pt>
                <c:pt idx="6023">
                  <c:v>0.81121264920518998</c:v>
                </c:pt>
                <c:pt idx="6024">
                  <c:v>0.811203376687188</c:v>
                </c:pt>
                <c:pt idx="6025">
                  <c:v>0.81118215910624603</c:v>
                </c:pt>
                <c:pt idx="6026">
                  <c:v>0.81117057092496303</c:v>
                </c:pt>
                <c:pt idx="6027">
                  <c:v>0.81114455508142502</c:v>
                </c:pt>
                <c:pt idx="6028">
                  <c:v>0.81112299326773196</c:v>
                </c:pt>
                <c:pt idx="6029">
                  <c:v>0.81110854134793697</c:v>
                </c:pt>
                <c:pt idx="6030">
                  <c:v>0.81109847598529505</c:v>
                </c:pt>
                <c:pt idx="6031">
                  <c:v>0.81105892897170995</c:v>
                </c:pt>
                <c:pt idx="6032">
                  <c:v>0.81104465329164699</c:v>
                </c:pt>
                <c:pt idx="6033">
                  <c:v>0.81103546598952703</c:v>
                </c:pt>
                <c:pt idx="6034">
                  <c:v>0.81098706342098903</c:v>
                </c:pt>
                <c:pt idx="6035">
                  <c:v>0.81096212018997804</c:v>
                </c:pt>
                <c:pt idx="6036">
                  <c:v>0.81089018300000004</c:v>
                </c:pt>
                <c:pt idx="6037">
                  <c:v>0.81085577480159199</c:v>
                </c:pt>
                <c:pt idx="6038">
                  <c:v>0.81083926480156499</c:v>
                </c:pt>
                <c:pt idx="6039">
                  <c:v>0.81082185530127404</c:v>
                </c:pt>
                <c:pt idx="6040">
                  <c:v>0.81080206766302299</c:v>
                </c:pt>
                <c:pt idx="6041">
                  <c:v>0.81077981999652904</c:v>
                </c:pt>
                <c:pt idx="6042">
                  <c:v>0.81075967268702698</c:v>
                </c:pt>
                <c:pt idx="6043">
                  <c:v>0.81073476201667605</c:v>
                </c:pt>
                <c:pt idx="6044">
                  <c:v>0.81071382197466502</c:v>
                </c:pt>
                <c:pt idx="6045">
                  <c:v>0.81069229155400702</c:v>
                </c:pt>
                <c:pt idx="6046">
                  <c:v>0.81067197961162696</c:v>
                </c:pt>
                <c:pt idx="6047">
                  <c:v>0.81065995199999996</c:v>
                </c:pt>
                <c:pt idx="6048">
                  <c:v>0.81064869797116901</c:v>
                </c:pt>
                <c:pt idx="6049">
                  <c:v>0.81063523199999998</c:v>
                </c:pt>
                <c:pt idx="6050">
                  <c:v>0.810610779955382</c:v>
                </c:pt>
                <c:pt idx="6051">
                  <c:v>0.81059952242774502</c:v>
                </c:pt>
                <c:pt idx="6052">
                  <c:v>0.81057500269719696</c:v>
                </c:pt>
                <c:pt idx="6053">
                  <c:v>0.81054258717372896</c:v>
                </c:pt>
                <c:pt idx="6054">
                  <c:v>0.81053093356268402</c:v>
                </c:pt>
                <c:pt idx="6055">
                  <c:v>0.81050741229482004</c:v>
                </c:pt>
                <c:pt idx="6056">
                  <c:v>0.810498063045894</c:v>
                </c:pt>
                <c:pt idx="6057">
                  <c:v>0.81047677890539005</c:v>
                </c:pt>
                <c:pt idx="6058">
                  <c:v>0.81046614540311501</c:v>
                </c:pt>
                <c:pt idx="6059">
                  <c:v>0.81045177494730103</c:v>
                </c:pt>
                <c:pt idx="6060">
                  <c:v>0.81043911541610603</c:v>
                </c:pt>
                <c:pt idx="6061">
                  <c:v>0.81043007367255904</c:v>
                </c:pt>
                <c:pt idx="6062">
                  <c:v>0.81041684894048505</c:v>
                </c:pt>
                <c:pt idx="6063">
                  <c:v>0.81040062696987702</c:v>
                </c:pt>
                <c:pt idx="6064">
                  <c:v>0.81038857699085398</c:v>
                </c:pt>
                <c:pt idx="6065">
                  <c:v>0.81037090618422902</c:v>
                </c:pt>
                <c:pt idx="6066">
                  <c:v>0.81035477299977898</c:v>
                </c:pt>
                <c:pt idx="6067">
                  <c:v>0.81032232547260696</c:v>
                </c:pt>
                <c:pt idx="6068">
                  <c:v>0.81031273016481598</c:v>
                </c:pt>
                <c:pt idx="6069">
                  <c:v>0.81030368290913901</c:v>
                </c:pt>
                <c:pt idx="6070">
                  <c:v>0.81026813119783003</c:v>
                </c:pt>
                <c:pt idx="6071">
                  <c:v>0.81025718910330702</c:v>
                </c:pt>
                <c:pt idx="6072">
                  <c:v>0.81023607146695598</c:v>
                </c:pt>
                <c:pt idx="6073">
                  <c:v>0.81021713338112999</c:v>
                </c:pt>
                <c:pt idx="6074">
                  <c:v>0.810195345028908</c:v>
                </c:pt>
                <c:pt idx="6075">
                  <c:v>0.81017478047670299</c:v>
                </c:pt>
                <c:pt idx="6076">
                  <c:v>0.81015365006013196</c:v>
                </c:pt>
                <c:pt idx="6077">
                  <c:v>0.81014243112458995</c:v>
                </c:pt>
                <c:pt idx="6078">
                  <c:v>0.81011920481006605</c:v>
                </c:pt>
                <c:pt idx="6079">
                  <c:v>0.81010287033810202</c:v>
                </c:pt>
                <c:pt idx="6080">
                  <c:v>0.81007915263223995</c:v>
                </c:pt>
                <c:pt idx="6081">
                  <c:v>0.81005937272069894</c:v>
                </c:pt>
                <c:pt idx="6082">
                  <c:v>0.81005016186187195</c:v>
                </c:pt>
                <c:pt idx="6083">
                  <c:v>0.81004118751399301</c:v>
                </c:pt>
                <c:pt idx="6084">
                  <c:v>0.80999968937982003</c:v>
                </c:pt>
                <c:pt idx="6085">
                  <c:v>0.8099847293279</c:v>
                </c:pt>
                <c:pt idx="6086">
                  <c:v>0.80997064088921</c:v>
                </c:pt>
                <c:pt idx="6087">
                  <c:v>0.80995540702166302</c:v>
                </c:pt>
                <c:pt idx="6088">
                  <c:v>0.80994630602673801</c:v>
                </c:pt>
                <c:pt idx="6089">
                  <c:v>0.80992718002011999</c:v>
                </c:pt>
                <c:pt idx="6090">
                  <c:v>0.80989535907222698</c:v>
                </c:pt>
                <c:pt idx="6091">
                  <c:v>0.80988327306951702</c:v>
                </c:pt>
                <c:pt idx="6092">
                  <c:v>0.80986461258308995</c:v>
                </c:pt>
                <c:pt idx="6093">
                  <c:v>0.80985111075597704</c:v>
                </c:pt>
                <c:pt idx="6094">
                  <c:v>0.80982603444199797</c:v>
                </c:pt>
                <c:pt idx="6095">
                  <c:v>0.80981402377581402</c:v>
                </c:pt>
                <c:pt idx="6096">
                  <c:v>0.80979127162471398</c:v>
                </c:pt>
                <c:pt idx="6097">
                  <c:v>0.80975561618527403</c:v>
                </c:pt>
                <c:pt idx="6098">
                  <c:v>0.80974191130897299</c:v>
                </c:pt>
                <c:pt idx="6099">
                  <c:v>0.80970537221039096</c:v>
                </c:pt>
                <c:pt idx="6100">
                  <c:v>0.809694757995017</c:v>
                </c:pt>
                <c:pt idx="6101">
                  <c:v>0.80966115122224402</c:v>
                </c:pt>
                <c:pt idx="6102">
                  <c:v>0.80963267678961404</c:v>
                </c:pt>
                <c:pt idx="6103">
                  <c:v>0.80961643065601996</c:v>
                </c:pt>
                <c:pt idx="6104">
                  <c:v>0.80959042999999997</c:v>
                </c:pt>
                <c:pt idx="6105">
                  <c:v>0.80955343095209398</c:v>
                </c:pt>
                <c:pt idx="6106">
                  <c:v>0.80954371263789404</c:v>
                </c:pt>
                <c:pt idx="6107">
                  <c:v>0.80952267576270698</c:v>
                </c:pt>
                <c:pt idx="6108">
                  <c:v>0.80950415223172401</c:v>
                </c:pt>
                <c:pt idx="6109">
                  <c:v>0.809481619733183</c:v>
                </c:pt>
                <c:pt idx="6110">
                  <c:v>0.80946890516837999</c:v>
                </c:pt>
                <c:pt idx="6111">
                  <c:v>0.80945961739692895</c:v>
                </c:pt>
                <c:pt idx="6112">
                  <c:v>0.809419785</c:v>
                </c:pt>
                <c:pt idx="6113">
                  <c:v>0.80939669568970796</c:v>
                </c:pt>
                <c:pt idx="6114">
                  <c:v>0.80937408215869799</c:v>
                </c:pt>
                <c:pt idx="6115">
                  <c:v>0.80933704128302397</c:v>
                </c:pt>
                <c:pt idx="6116">
                  <c:v>0.80929230821472598</c:v>
                </c:pt>
                <c:pt idx="6117">
                  <c:v>0.80925315493453098</c:v>
                </c:pt>
                <c:pt idx="6118">
                  <c:v>0.809206869881268</c:v>
                </c:pt>
                <c:pt idx="6119">
                  <c:v>0.80918261631893695</c:v>
                </c:pt>
                <c:pt idx="6120">
                  <c:v>0.80915451424974805</c:v>
                </c:pt>
                <c:pt idx="6121">
                  <c:v>0.80912777546113401</c:v>
                </c:pt>
                <c:pt idx="6122">
                  <c:v>0.809115827318721</c:v>
                </c:pt>
                <c:pt idx="6123">
                  <c:v>0.80909905021131101</c:v>
                </c:pt>
                <c:pt idx="6124">
                  <c:v>0.80908492530032805</c:v>
                </c:pt>
                <c:pt idx="6125">
                  <c:v>0.80906175926425505</c:v>
                </c:pt>
                <c:pt idx="6126">
                  <c:v>0.80901662029729704</c:v>
                </c:pt>
                <c:pt idx="6127">
                  <c:v>0.80896154879105497</c:v>
                </c:pt>
                <c:pt idx="6128">
                  <c:v>0.80895084542510398</c:v>
                </c:pt>
                <c:pt idx="6129">
                  <c:v>0.80892796921258403</c:v>
                </c:pt>
                <c:pt idx="6130">
                  <c:v>0.80889892719599499</c:v>
                </c:pt>
                <c:pt idx="6131">
                  <c:v>0.80888658437537497</c:v>
                </c:pt>
                <c:pt idx="6132">
                  <c:v>0.80886424918043198</c:v>
                </c:pt>
                <c:pt idx="6133">
                  <c:v>0.808844450142292</c:v>
                </c:pt>
                <c:pt idx="6134">
                  <c:v>0.80882846183024604</c:v>
                </c:pt>
                <c:pt idx="6135">
                  <c:v>0.80880980652759804</c:v>
                </c:pt>
                <c:pt idx="6136">
                  <c:v>0.80878861718863604</c:v>
                </c:pt>
                <c:pt idx="6137">
                  <c:v>0.80876434652430496</c:v>
                </c:pt>
                <c:pt idx="6138">
                  <c:v>0.80874775084054396</c:v>
                </c:pt>
                <c:pt idx="6139">
                  <c:v>0.80872146626295005</c:v>
                </c:pt>
                <c:pt idx="6140">
                  <c:v>0.80869350310647703</c:v>
                </c:pt>
                <c:pt idx="6141">
                  <c:v>0.80865943820140795</c:v>
                </c:pt>
                <c:pt idx="6142">
                  <c:v>0.80864697329549196</c:v>
                </c:pt>
                <c:pt idx="6143">
                  <c:v>0.80862316962001002</c:v>
                </c:pt>
                <c:pt idx="6144">
                  <c:v>0.80860426849236</c:v>
                </c:pt>
                <c:pt idx="6145">
                  <c:v>0.80854515010533801</c:v>
                </c:pt>
                <c:pt idx="6146">
                  <c:v>0.80853257999999995</c:v>
                </c:pt>
                <c:pt idx="6147">
                  <c:v>0.80851154163774397</c:v>
                </c:pt>
                <c:pt idx="6148">
                  <c:v>0.80847851055967201</c:v>
                </c:pt>
                <c:pt idx="6149">
                  <c:v>0.80843174226763603</c:v>
                </c:pt>
                <c:pt idx="6150">
                  <c:v>0.808399933595086</c:v>
                </c:pt>
                <c:pt idx="6151">
                  <c:v>0.80836709006440999</c:v>
                </c:pt>
                <c:pt idx="6152">
                  <c:v>0.808302753715608</c:v>
                </c:pt>
                <c:pt idx="6153">
                  <c:v>0.80827842299999997</c:v>
                </c:pt>
                <c:pt idx="6154">
                  <c:v>0.80826896496623002</c:v>
                </c:pt>
                <c:pt idx="6155">
                  <c:v>0.80825755931170196</c:v>
                </c:pt>
                <c:pt idx="6156">
                  <c:v>0.80823730999999999</c:v>
                </c:pt>
                <c:pt idx="6157">
                  <c:v>0.80822804802286197</c:v>
                </c:pt>
                <c:pt idx="6158">
                  <c:v>0.80821402099085804</c:v>
                </c:pt>
                <c:pt idx="6159">
                  <c:v>0.80819883800000003</c:v>
                </c:pt>
                <c:pt idx="6160">
                  <c:v>0.80817656699999996</c:v>
                </c:pt>
                <c:pt idx="6161">
                  <c:v>0.80816019205398604</c:v>
                </c:pt>
                <c:pt idx="6162">
                  <c:v>0.80808152185198501</c:v>
                </c:pt>
                <c:pt idx="6163">
                  <c:v>0.80801898531290794</c:v>
                </c:pt>
                <c:pt idx="6164">
                  <c:v>0.80799669360008397</c:v>
                </c:pt>
                <c:pt idx="6165">
                  <c:v>0.80796082700000005</c:v>
                </c:pt>
                <c:pt idx="6166">
                  <c:v>0.80794715580947396</c:v>
                </c:pt>
                <c:pt idx="6167">
                  <c:v>0.807936023</c:v>
                </c:pt>
                <c:pt idx="6168">
                  <c:v>0.80790690960743095</c:v>
                </c:pt>
                <c:pt idx="6169">
                  <c:v>0.80788094909736397</c:v>
                </c:pt>
                <c:pt idx="6170">
                  <c:v>0.80782259700000003</c:v>
                </c:pt>
                <c:pt idx="6171">
                  <c:v>0.80773970371218695</c:v>
                </c:pt>
                <c:pt idx="6172">
                  <c:v>0.80772885289836605</c:v>
                </c:pt>
                <c:pt idx="6173">
                  <c:v>0.80768416016437605</c:v>
                </c:pt>
                <c:pt idx="6174">
                  <c:v>0.80766198206309703</c:v>
                </c:pt>
                <c:pt idx="6175">
                  <c:v>0.80763510744493705</c:v>
                </c:pt>
                <c:pt idx="6176">
                  <c:v>0.80756725345202895</c:v>
                </c:pt>
                <c:pt idx="6177">
                  <c:v>0.80754366906611796</c:v>
                </c:pt>
                <c:pt idx="6178">
                  <c:v>0.80746671369081602</c:v>
                </c:pt>
                <c:pt idx="6179">
                  <c:v>0.80744495155717499</c:v>
                </c:pt>
                <c:pt idx="6180">
                  <c:v>0.80741059992810504</c:v>
                </c:pt>
                <c:pt idx="6181">
                  <c:v>0.80740098208647704</c:v>
                </c:pt>
                <c:pt idx="6182">
                  <c:v>0.80738725621307605</c:v>
                </c:pt>
                <c:pt idx="6183">
                  <c:v>0.80733911963734795</c:v>
                </c:pt>
                <c:pt idx="6184">
                  <c:v>0.80730813140867397</c:v>
                </c:pt>
                <c:pt idx="6185">
                  <c:v>0.80729111078850602</c:v>
                </c:pt>
                <c:pt idx="6186">
                  <c:v>0.80727691882613195</c:v>
                </c:pt>
                <c:pt idx="6187">
                  <c:v>0.80725517071755004</c:v>
                </c:pt>
                <c:pt idx="6188">
                  <c:v>0.80723967590158197</c:v>
                </c:pt>
                <c:pt idx="6189">
                  <c:v>0.80721206620470298</c:v>
                </c:pt>
                <c:pt idx="6190">
                  <c:v>0.80717341297685397</c:v>
                </c:pt>
                <c:pt idx="6191">
                  <c:v>0.80716122702627102</c:v>
                </c:pt>
                <c:pt idx="6192">
                  <c:v>0.807138607595147</c:v>
                </c:pt>
                <c:pt idx="6193">
                  <c:v>0.80712260437120997</c:v>
                </c:pt>
                <c:pt idx="6194">
                  <c:v>0.807100400160222</c:v>
                </c:pt>
                <c:pt idx="6195">
                  <c:v>0.80708495857117102</c:v>
                </c:pt>
                <c:pt idx="6196">
                  <c:v>0.80701189805639595</c:v>
                </c:pt>
                <c:pt idx="6197">
                  <c:v>0.80699221914768804</c:v>
                </c:pt>
                <c:pt idx="6198">
                  <c:v>0.80698070055016002</c:v>
                </c:pt>
                <c:pt idx="6199">
                  <c:v>0.80695393719396702</c:v>
                </c:pt>
                <c:pt idx="6200">
                  <c:v>0.80692051499999995</c:v>
                </c:pt>
                <c:pt idx="6201">
                  <c:v>0.80690044142562101</c:v>
                </c:pt>
                <c:pt idx="6202">
                  <c:v>0.80687321724374905</c:v>
                </c:pt>
                <c:pt idx="6203">
                  <c:v>0.80685687252596705</c:v>
                </c:pt>
                <c:pt idx="6204">
                  <c:v>0.80682167629581802</c:v>
                </c:pt>
                <c:pt idx="6205">
                  <c:v>0.80680232799999996</c:v>
                </c:pt>
                <c:pt idx="6206">
                  <c:v>0.80679195802789605</c:v>
                </c:pt>
                <c:pt idx="6207">
                  <c:v>0.80675518769108001</c:v>
                </c:pt>
                <c:pt idx="6208">
                  <c:v>0.80672484859161797</c:v>
                </c:pt>
                <c:pt idx="6209">
                  <c:v>0.80670876750185605</c:v>
                </c:pt>
                <c:pt idx="6210">
                  <c:v>0.80668233622960395</c:v>
                </c:pt>
                <c:pt idx="6211">
                  <c:v>0.80664243713392503</c:v>
                </c:pt>
                <c:pt idx="6212">
                  <c:v>0.80663265048785704</c:v>
                </c:pt>
                <c:pt idx="6213">
                  <c:v>0.80661415030444295</c:v>
                </c:pt>
                <c:pt idx="6214">
                  <c:v>0.80656068789430901</c:v>
                </c:pt>
                <c:pt idx="6215">
                  <c:v>0.80653726341235299</c:v>
                </c:pt>
                <c:pt idx="6216">
                  <c:v>0.80652459151774403</c:v>
                </c:pt>
                <c:pt idx="6217">
                  <c:v>0.80649518240628004</c:v>
                </c:pt>
                <c:pt idx="6218">
                  <c:v>0.80646412877351104</c:v>
                </c:pt>
                <c:pt idx="6219">
                  <c:v>0.80644693335244799</c:v>
                </c:pt>
                <c:pt idx="6220">
                  <c:v>0.80641276959136798</c:v>
                </c:pt>
                <c:pt idx="6221">
                  <c:v>0.80639511069985703</c:v>
                </c:pt>
                <c:pt idx="6222">
                  <c:v>0.80637499189058504</c:v>
                </c:pt>
                <c:pt idx="6223">
                  <c:v>0.80633970187353499</c:v>
                </c:pt>
                <c:pt idx="6224">
                  <c:v>0.80630806122130705</c:v>
                </c:pt>
                <c:pt idx="6225">
                  <c:v>0.806297759</c:v>
                </c:pt>
                <c:pt idx="6226">
                  <c:v>0.80627320599999996</c:v>
                </c:pt>
                <c:pt idx="6227">
                  <c:v>0.80625403463771095</c:v>
                </c:pt>
                <c:pt idx="6228">
                  <c:v>0.80621133454390403</c:v>
                </c:pt>
                <c:pt idx="6229">
                  <c:v>0.80619916810712999</c:v>
                </c:pt>
                <c:pt idx="6230">
                  <c:v>0.80616100338861996</c:v>
                </c:pt>
                <c:pt idx="6231">
                  <c:v>0.80613674071603902</c:v>
                </c:pt>
                <c:pt idx="6232">
                  <c:v>0.80612439786748202</c:v>
                </c:pt>
                <c:pt idx="6233">
                  <c:v>0.80610660771645704</c:v>
                </c:pt>
                <c:pt idx="6234">
                  <c:v>0.80609741499999998</c:v>
                </c:pt>
                <c:pt idx="6235">
                  <c:v>0.80606641213431496</c:v>
                </c:pt>
                <c:pt idx="6236">
                  <c:v>0.80604480766935205</c:v>
                </c:pt>
                <c:pt idx="6237">
                  <c:v>0.80603255276770502</c:v>
                </c:pt>
                <c:pt idx="6238">
                  <c:v>0.80600493770343395</c:v>
                </c:pt>
                <c:pt idx="6239">
                  <c:v>0.80599511950912595</c:v>
                </c:pt>
                <c:pt idx="6240">
                  <c:v>0.80597144052838698</c:v>
                </c:pt>
                <c:pt idx="6241">
                  <c:v>0.80596000899999998</c:v>
                </c:pt>
                <c:pt idx="6242">
                  <c:v>0.80593970895564904</c:v>
                </c:pt>
                <c:pt idx="6243">
                  <c:v>0.80592135230108797</c:v>
                </c:pt>
                <c:pt idx="6244">
                  <c:v>0.80590086500000002</c:v>
                </c:pt>
                <c:pt idx="6245">
                  <c:v>0.80586011731558704</c:v>
                </c:pt>
                <c:pt idx="6246">
                  <c:v>0.80584809418053505</c:v>
                </c:pt>
                <c:pt idx="6247">
                  <c:v>0.80583216205340802</c:v>
                </c:pt>
                <c:pt idx="6248">
                  <c:v>0.805724204485739</c:v>
                </c:pt>
                <c:pt idx="6249">
                  <c:v>0.80569362537483302</c:v>
                </c:pt>
                <c:pt idx="6250">
                  <c:v>0.80568214086272105</c:v>
                </c:pt>
                <c:pt idx="6251">
                  <c:v>0.80566876030879397</c:v>
                </c:pt>
                <c:pt idx="6252">
                  <c:v>0.80565505535997906</c:v>
                </c:pt>
                <c:pt idx="6253">
                  <c:v>0.80564600416631105</c:v>
                </c:pt>
                <c:pt idx="6254">
                  <c:v>0.80561925141691804</c:v>
                </c:pt>
                <c:pt idx="6255">
                  <c:v>0.80560666599999997</c:v>
                </c:pt>
                <c:pt idx="6256">
                  <c:v>0.80558985663097005</c:v>
                </c:pt>
                <c:pt idx="6257">
                  <c:v>0.80558045616296903</c:v>
                </c:pt>
                <c:pt idx="6258">
                  <c:v>0.80554278999999995</c:v>
                </c:pt>
                <c:pt idx="6259">
                  <c:v>0.80550841699999998</c:v>
                </c:pt>
                <c:pt idx="6260">
                  <c:v>0.80545520533704196</c:v>
                </c:pt>
                <c:pt idx="6261">
                  <c:v>0.80543961748475001</c:v>
                </c:pt>
                <c:pt idx="6262">
                  <c:v>0.80540341800000004</c:v>
                </c:pt>
                <c:pt idx="6263">
                  <c:v>0.80536880481606499</c:v>
                </c:pt>
                <c:pt idx="6264">
                  <c:v>0.80533355520638406</c:v>
                </c:pt>
                <c:pt idx="6265">
                  <c:v>0.80530673185666202</c:v>
                </c:pt>
                <c:pt idx="6266">
                  <c:v>0.80527030004171096</c:v>
                </c:pt>
                <c:pt idx="6267">
                  <c:v>0.80524231429920001</c:v>
                </c:pt>
                <c:pt idx="6268">
                  <c:v>0.80522422308714303</c:v>
                </c:pt>
                <c:pt idx="6269">
                  <c:v>0.80519529121688205</c:v>
                </c:pt>
                <c:pt idx="6270">
                  <c:v>0.805179239635747</c:v>
                </c:pt>
                <c:pt idx="6271">
                  <c:v>0.80516862481353701</c:v>
                </c:pt>
                <c:pt idx="6272">
                  <c:v>0.80513276191809402</c:v>
                </c:pt>
                <c:pt idx="6273">
                  <c:v>0.80512153875333803</c:v>
                </c:pt>
                <c:pt idx="6274">
                  <c:v>0.80508026694882795</c:v>
                </c:pt>
                <c:pt idx="6275">
                  <c:v>0.80506682476418601</c:v>
                </c:pt>
                <c:pt idx="6276">
                  <c:v>0.80504403567479299</c:v>
                </c:pt>
                <c:pt idx="6277">
                  <c:v>0.80502426441836294</c:v>
                </c:pt>
                <c:pt idx="6278">
                  <c:v>0.80501501638609396</c:v>
                </c:pt>
                <c:pt idx="6279">
                  <c:v>0.80498948458048003</c:v>
                </c:pt>
                <c:pt idx="6280">
                  <c:v>0.80497405392369503</c:v>
                </c:pt>
                <c:pt idx="6281">
                  <c:v>0.80496294347070296</c:v>
                </c:pt>
                <c:pt idx="6282">
                  <c:v>0.804923069359048</c:v>
                </c:pt>
                <c:pt idx="6283">
                  <c:v>0.80488366396291</c:v>
                </c:pt>
                <c:pt idx="6284">
                  <c:v>0.80487368236145895</c:v>
                </c:pt>
                <c:pt idx="6285">
                  <c:v>0.80484476727603504</c:v>
                </c:pt>
                <c:pt idx="6286">
                  <c:v>0.80481319638194804</c:v>
                </c:pt>
                <c:pt idx="6287">
                  <c:v>0.80478473414630203</c:v>
                </c:pt>
                <c:pt idx="6288">
                  <c:v>0.80477078498058396</c:v>
                </c:pt>
                <c:pt idx="6289">
                  <c:v>0.80475707431448396</c:v>
                </c:pt>
                <c:pt idx="6290">
                  <c:v>0.80474800016352599</c:v>
                </c:pt>
                <c:pt idx="6291">
                  <c:v>0.80472675592637699</c:v>
                </c:pt>
                <c:pt idx="6292">
                  <c:v>0.80469844311230698</c:v>
                </c:pt>
                <c:pt idx="6293">
                  <c:v>0.80466633793170494</c:v>
                </c:pt>
                <c:pt idx="6294">
                  <c:v>0.80464983697252701</c:v>
                </c:pt>
                <c:pt idx="6295">
                  <c:v>0.80463993722624105</c:v>
                </c:pt>
                <c:pt idx="6296">
                  <c:v>0.80461462139759199</c:v>
                </c:pt>
                <c:pt idx="6297">
                  <c:v>0.80458647402647299</c:v>
                </c:pt>
                <c:pt idx="6298">
                  <c:v>0.80457222279434804</c:v>
                </c:pt>
                <c:pt idx="6299">
                  <c:v>0.80455028713475296</c:v>
                </c:pt>
                <c:pt idx="6300">
                  <c:v>0.80453243429385102</c:v>
                </c:pt>
                <c:pt idx="6301">
                  <c:v>0.80451224659666698</c:v>
                </c:pt>
                <c:pt idx="6302">
                  <c:v>0.80449291039672999</c:v>
                </c:pt>
                <c:pt idx="6303">
                  <c:v>0.80447825300140097</c:v>
                </c:pt>
                <c:pt idx="6304">
                  <c:v>0.80445329119431697</c:v>
                </c:pt>
                <c:pt idx="6305">
                  <c:v>0.80444387279241802</c:v>
                </c:pt>
                <c:pt idx="6306">
                  <c:v>0.80439128843630503</c:v>
                </c:pt>
                <c:pt idx="6307">
                  <c:v>0.80434121165540995</c:v>
                </c:pt>
                <c:pt idx="6308">
                  <c:v>0.80431481278333605</c:v>
                </c:pt>
                <c:pt idx="6309">
                  <c:v>0.80429300687421001</c:v>
                </c:pt>
                <c:pt idx="6310">
                  <c:v>0.80426109708313398</c:v>
                </c:pt>
                <c:pt idx="6311">
                  <c:v>0.80424936999999996</c:v>
                </c:pt>
                <c:pt idx="6312">
                  <c:v>0.804210000593376</c:v>
                </c:pt>
                <c:pt idx="6313">
                  <c:v>0.80418878502575297</c:v>
                </c:pt>
                <c:pt idx="6314">
                  <c:v>0.804165597440614</c:v>
                </c:pt>
                <c:pt idx="6315">
                  <c:v>0.80415373548495195</c:v>
                </c:pt>
                <c:pt idx="6316">
                  <c:v>0.80412731703421103</c:v>
                </c:pt>
                <c:pt idx="6317">
                  <c:v>0.804012931291337</c:v>
                </c:pt>
                <c:pt idx="6318">
                  <c:v>0.80398813504948197</c:v>
                </c:pt>
                <c:pt idx="6319">
                  <c:v>0.80396359688080399</c:v>
                </c:pt>
                <c:pt idx="6320">
                  <c:v>0.80390991973881998</c:v>
                </c:pt>
                <c:pt idx="6321">
                  <c:v>0.80389171680914695</c:v>
                </c:pt>
                <c:pt idx="6322">
                  <c:v>0.80386888199999995</c:v>
                </c:pt>
                <c:pt idx="6323">
                  <c:v>0.80385089448215696</c:v>
                </c:pt>
                <c:pt idx="6324">
                  <c:v>0.80382505299999996</c:v>
                </c:pt>
                <c:pt idx="6325">
                  <c:v>0.80381480500000002</c:v>
                </c:pt>
                <c:pt idx="6326">
                  <c:v>0.80380300109664005</c:v>
                </c:pt>
                <c:pt idx="6327">
                  <c:v>0.80379339656119997</c:v>
                </c:pt>
                <c:pt idx="6328">
                  <c:v>0.80378342741019104</c:v>
                </c:pt>
                <c:pt idx="6329">
                  <c:v>0.80377383000000002</c:v>
                </c:pt>
                <c:pt idx="6330">
                  <c:v>0.80376438966192798</c:v>
                </c:pt>
                <c:pt idx="6331">
                  <c:v>0.803750933779251</c:v>
                </c:pt>
                <c:pt idx="6332">
                  <c:v>0.80374142220051603</c:v>
                </c:pt>
                <c:pt idx="6333">
                  <c:v>0.80372255406347903</c:v>
                </c:pt>
                <c:pt idx="6334">
                  <c:v>0.80371061400465105</c:v>
                </c:pt>
                <c:pt idx="6335">
                  <c:v>0.80368360427573804</c:v>
                </c:pt>
                <c:pt idx="6336">
                  <c:v>0.80366581599999998</c:v>
                </c:pt>
                <c:pt idx="6337">
                  <c:v>0.80365606599999995</c:v>
                </c:pt>
                <c:pt idx="6338">
                  <c:v>0.803637723817618</c:v>
                </c:pt>
                <c:pt idx="6339">
                  <c:v>0.803615760071278</c:v>
                </c:pt>
                <c:pt idx="6340">
                  <c:v>0.80359887008685305</c:v>
                </c:pt>
                <c:pt idx="6341">
                  <c:v>0.80357667182112602</c:v>
                </c:pt>
                <c:pt idx="6342">
                  <c:v>0.80355471291930802</c:v>
                </c:pt>
                <c:pt idx="6343">
                  <c:v>0.80354475838395201</c:v>
                </c:pt>
                <c:pt idx="6344">
                  <c:v>0.80353388431813999</c:v>
                </c:pt>
                <c:pt idx="6345">
                  <c:v>0.80351547139087598</c:v>
                </c:pt>
                <c:pt idx="6346">
                  <c:v>0.80349243837224404</c:v>
                </c:pt>
                <c:pt idx="6347">
                  <c:v>0.80346732799999998</c:v>
                </c:pt>
                <c:pt idx="6348">
                  <c:v>0.80345580510684</c:v>
                </c:pt>
                <c:pt idx="6349">
                  <c:v>0.80344659808621799</c:v>
                </c:pt>
                <c:pt idx="6350">
                  <c:v>0.80343762819206099</c:v>
                </c:pt>
                <c:pt idx="6351">
                  <c:v>0.80342128147846303</c:v>
                </c:pt>
                <c:pt idx="6352">
                  <c:v>0.80340765135509795</c:v>
                </c:pt>
                <c:pt idx="6353">
                  <c:v>0.80339484961811003</c:v>
                </c:pt>
                <c:pt idx="6354">
                  <c:v>0.80337880416527896</c:v>
                </c:pt>
                <c:pt idx="6355">
                  <c:v>0.80335735038567901</c:v>
                </c:pt>
                <c:pt idx="6356">
                  <c:v>0.80334130887009902</c:v>
                </c:pt>
                <c:pt idx="6357">
                  <c:v>0.80331140167641701</c:v>
                </c:pt>
                <c:pt idx="6358">
                  <c:v>0.80330075114174804</c:v>
                </c:pt>
                <c:pt idx="6359">
                  <c:v>0.80327896907269902</c:v>
                </c:pt>
                <c:pt idx="6360">
                  <c:v>0.80326917013302401</c:v>
                </c:pt>
                <c:pt idx="6361">
                  <c:v>0.80324584781939601</c:v>
                </c:pt>
                <c:pt idx="6362">
                  <c:v>0.80322247083884901</c:v>
                </c:pt>
                <c:pt idx="6363">
                  <c:v>0.80320668799999995</c:v>
                </c:pt>
                <c:pt idx="6364">
                  <c:v>0.803184620963587</c:v>
                </c:pt>
                <c:pt idx="6365">
                  <c:v>0.80317060746137503</c:v>
                </c:pt>
                <c:pt idx="6366">
                  <c:v>0.80315107301867095</c:v>
                </c:pt>
                <c:pt idx="6367">
                  <c:v>0.80314044205485002</c:v>
                </c:pt>
                <c:pt idx="6368">
                  <c:v>0.80311585491181203</c:v>
                </c:pt>
                <c:pt idx="6369">
                  <c:v>0.80310650117081805</c:v>
                </c:pt>
                <c:pt idx="6370">
                  <c:v>0.80308104304068495</c:v>
                </c:pt>
                <c:pt idx="6371">
                  <c:v>0.80306645033350799</c:v>
                </c:pt>
                <c:pt idx="6372">
                  <c:v>0.80305730599634395</c:v>
                </c:pt>
                <c:pt idx="6373">
                  <c:v>0.80304279113702703</c:v>
                </c:pt>
                <c:pt idx="6374">
                  <c:v>0.80303301524585702</c:v>
                </c:pt>
                <c:pt idx="6375">
                  <c:v>0.80302303942944797</c:v>
                </c:pt>
                <c:pt idx="6376">
                  <c:v>0.80300849982862099</c:v>
                </c:pt>
                <c:pt idx="6377">
                  <c:v>0.80299215957852399</c:v>
                </c:pt>
                <c:pt idx="6378">
                  <c:v>0.80298302803827903</c:v>
                </c:pt>
                <c:pt idx="6379">
                  <c:v>0.80296162624550205</c:v>
                </c:pt>
                <c:pt idx="6380">
                  <c:v>0.80294771615531202</c:v>
                </c:pt>
                <c:pt idx="6381">
                  <c:v>0.80292244942313795</c:v>
                </c:pt>
                <c:pt idx="6382">
                  <c:v>0.80289780895890395</c:v>
                </c:pt>
                <c:pt idx="6383">
                  <c:v>0.80288051465811205</c:v>
                </c:pt>
                <c:pt idx="6384">
                  <c:v>0.80286002343731799</c:v>
                </c:pt>
                <c:pt idx="6385">
                  <c:v>0.80284923485130799</c:v>
                </c:pt>
                <c:pt idx="6386">
                  <c:v>0.80283221033171004</c:v>
                </c:pt>
                <c:pt idx="6387">
                  <c:v>0.80281105021789001</c:v>
                </c:pt>
                <c:pt idx="6388">
                  <c:v>0.80279242469561396</c:v>
                </c:pt>
                <c:pt idx="6389">
                  <c:v>0.80277197872630701</c:v>
                </c:pt>
                <c:pt idx="6390">
                  <c:v>0.80274161077902795</c:v>
                </c:pt>
                <c:pt idx="6391">
                  <c:v>0.80271840514400195</c:v>
                </c:pt>
                <c:pt idx="6392">
                  <c:v>0.80267894294478803</c:v>
                </c:pt>
                <c:pt idx="6393">
                  <c:v>0.80264659732925203</c:v>
                </c:pt>
                <c:pt idx="6394">
                  <c:v>0.80263702613168697</c:v>
                </c:pt>
                <c:pt idx="6395">
                  <c:v>0.80261459049505302</c:v>
                </c:pt>
                <c:pt idx="6396">
                  <c:v>0.80258526686443799</c:v>
                </c:pt>
                <c:pt idx="6397">
                  <c:v>0.80256667825137296</c:v>
                </c:pt>
                <c:pt idx="6398">
                  <c:v>0.80255099656280104</c:v>
                </c:pt>
                <c:pt idx="6399">
                  <c:v>0.80252962452122101</c:v>
                </c:pt>
                <c:pt idx="6400">
                  <c:v>0.80252035138796696</c:v>
                </c:pt>
                <c:pt idx="6401">
                  <c:v>0.80251136968830095</c:v>
                </c:pt>
                <c:pt idx="6402">
                  <c:v>0.80249168434065299</c:v>
                </c:pt>
                <c:pt idx="6403">
                  <c:v>0.80247651522066499</c:v>
                </c:pt>
                <c:pt idx="6404">
                  <c:v>0.80245515300000003</c:v>
                </c:pt>
                <c:pt idx="6405">
                  <c:v>0.80244088156091697</c:v>
                </c:pt>
                <c:pt idx="6406">
                  <c:v>0.802427494428822</c:v>
                </c:pt>
                <c:pt idx="6407">
                  <c:v>0.80240586843154804</c:v>
                </c:pt>
                <c:pt idx="6408">
                  <c:v>0.80239511963102805</c:v>
                </c:pt>
                <c:pt idx="6409">
                  <c:v>0.80237206646845105</c:v>
                </c:pt>
                <c:pt idx="6410">
                  <c:v>0.80235693312058998</c:v>
                </c:pt>
                <c:pt idx="6411">
                  <c:v>0.80233932495673199</c:v>
                </c:pt>
                <c:pt idx="6412">
                  <c:v>0.80231707888334802</c:v>
                </c:pt>
                <c:pt idx="6413">
                  <c:v>0.80230176853540203</c:v>
                </c:pt>
                <c:pt idx="6414">
                  <c:v>0.802284836</c:v>
                </c:pt>
                <c:pt idx="6415">
                  <c:v>0.80226879201241197</c:v>
                </c:pt>
                <c:pt idx="6416">
                  <c:v>0.80223453843310699</c:v>
                </c:pt>
                <c:pt idx="6417">
                  <c:v>0.80221761716232698</c:v>
                </c:pt>
                <c:pt idx="6418">
                  <c:v>0.80220290100824698</c:v>
                </c:pt>
                <c:pt idx="6419">
                  <c:v>0.80218923569609302</c:v>
                </c:pt>
                <c:pt idx="6420">
                  <c:v>0.802180172702607</c:v>
                </c:pt>
                <c:pt idx="6421">
                  <c:v>0.80217078143178</c:v>
                </c:pt>
                <c:pt idx="6422">
                  <c:v>0.80216185373596305</c:v>
                </c:pt>
                <c:pt idx="6423">
                  <c:v>0.80215293983492597</c:v>
                </c:pt>
                <c:pt idx="6424">
                  <c:v>0.80213765384730196</c:v>
                </c:pt>
                <c:pt idx="6425">
                  <c:v>0.80212677587361003</c:v>
                </c:pt>
                <c:pt idx="6426">
                  <c:v>0.80210562291207299</c:v>
                </c:pt>
                <c:pt idx="6427">
                  <c:v>0.80208205673661703</c:v>
                </c:pt>
                <c:pt idx="6428">
                  <c:v>0.80205857346673104</c:v>
                </c:pt>
                <c:pt idx="6429">
                  <c:v>0.80203954329632399</c:v>
                </c:pt>
                <c:pt idx="6430">
                  <c:v>0.80201953047558705</c:v>
                </c:pt>
                <c:pt idx="6431">
                  <c:v>0.80199261246042397</c:v>
                </c:pt>
                <c:pt idx="6432">
                  <c:v>0.80198310404723105</c:v>
                </c:pt>
                <c:pt idx="6433">
                  <c:v>0.80195398087831704</c:v>
                </c:pt>
                <c:pt idx="6434">
                  <c:v>0.80192874447194096</c:v>
                </c:pt>
                <c:pt idx="6435">
                  <c:v>0.80190445376437502</c:v>
                </c:pt>
                <c:pt idx="6436">
                  <c:v>0.80186792108657501</c:v>
                </c:pt>
                <c:pt idx="6437">
                  <c:v>0.80185157882495295</c:v>
                </c:pt>
                <c:pt idx="6438">
                  <c:v>0.80180807753182803</c:v>
                </c:pt>
                <c:pt idx="6439">
                  <c:v>0.80179803199999999</c:v>
                </c:pt>
                <c:pt idx="6440">
                  <c:v>0.80175497891131497</c:v>
                </c:pt>
                <c:pt idx="6441">
                  <c:v>0.80172543356044601</c:v>
                </c:pt>
                <c:pt idx="6442">
                  <c:v>0.80169680116474895</c:v>
                </c:pt>
                <c:pt idx="6443">
                  <c:v>0.80167830100000004</c:v>
                </c:pt>
                <c:pt idx="6444">
                  <c:v>0.80164234538415002</c:v>
                </c:pt>
                <c:pt idx="6445">
                  <c:v>0.801631533135026</c:v>
                </c:pt>
                <c:pt idx="6446">
                  <c:v>0.80159452076623605</c:v>
                </c:pt>
                <c:pt idx="6447">
                  <c:v>0.80157114107515004</c:v>
                </c:pt>
                <c:pt idx="6448">
                  <c:v>0.80153769498435701</c:v>
                </c:pt>
                <c:pt idx="6449">
                  <c:v>0.80151877515644299</c:v>
                </c:pt>
                <c:pt idx="6450">
                  <c:v>0.80149183583537498</c:v>
                </c:pt>
                <c:pt idx="6451">
                  <c:v>0.80145054825873496</c:v>
                </c:pt>
                <c:pt idx="6452">
                  <c:v>0.80143972848765399</c:v>
                </c:pt>
                <c:pt idx="6453">
                  <c:v>0.80143048136704198</c:v>
                </c:pt>
                <c:pt idx="6454">
                  <c:v>0.80138026891966396</c:v>
                </c:pt>
                <c:pt idx="6455">
                  <c:v>0.80136599777933304</c:v>
                </c:pt>
                <c:pt idx="6456">
                  <c:v>0.80134784267056203</c:v>
                </c:pt>
                <c:pt idx="6457">
                  <c:v>0.80130937199999996</c:v>
                </c:pt>
                <c:pt idx="6458">
                  <c:v>0.80128958928030503</c:v>
                </c:pt>
                <c:pt idx="6459">
                  <c:v>0.80126842164144096</c:v>
                </c:pt>
                <c:pt idx="6460">
                  <c:v>0.801251874391122</c:v>
                </c:pt>
                <c:pt idx="6461">
                  <c:v>0.80123668748478705</c:v>
                </c:pt>
                <c:pt idx="6462">
                  <c:v>0.80121821708377705</c:v>
                </c:pt>
                <c:pt idx="6463">
                  <c:v>0.80119312696688705</c:v>
                </c:pt>
                <c:pt idx="6464">
                  <c:v>0.80115608699999996</c:v>
                </c:pt>
                <c:pt idx="6465">
                  <c:v>0.80114397437977003</c:v>
                </c:pt>
                <c:pt idx="6466">
                  <c:v>0.80110565090795605</c:v>
                </c:pt>
                <c:pt idx="6467">
                  <c:v>0.80109044346880498</c:v>
                </c:pt>
                <c:pt idx="6468">
                  <c:v>0.801070450793258</c:v>
                </c:pt>
                <c:pt idx="6469">
                  <c:v>0.80104214060215595</c:v>
                </c:pt>
                <c:pt idx="6470">
                  <c:v>0.80103261800000003</c:v>
                </c:pt>
                <c:pt idx="6471">
                  <c:v>0.80099522313234495</c:v>
                </c:pt>
                <c:pt idx="6472">
                  <c:v>0.80098561837938598</c:v>
                </c:pt>
                <c:pt idx="6473">
                  <c:v>0.80096175735335595</c:v>
                </c:pt>
                <c:pt idx="6474">
                  <c:v>0.80085587493089605</c:v>
                </c:pt>
                <c:pt idx="6475">
                  <c:v>0.80083551253836505</c:v>
                </c:pt>
                <c:pt idx="6476">
                  <c:v>0.80081175433391605</c:v>
                </c:pt>
                <c:pt idx="6477">
                  <c:v>0.80077804863549396</c:v>
                </c:pt>
                <c:pt idx="6478">
                  <c:v>0.80073951762652396</c:v>
                </c:pt>
                <c:pt idx="6479">
                  <c:v>0.80072621252494103</c:v>
                </c:pt>
                <c:pt idx="6480">
                  <c:v>0.80069823066594503</c:v>
                </c:pt>
                <c:pt idx="6481">
                  <c:v>0.80068260756308696</c:v>
                </c:pt>
                <c:pt idx="6482">
                  <c:v>0.80066129790239304</c:v>
                </c:pt>
                <c:pt idx="6483">
                  <c:v>0.80063599941525299</c:v>
                </c:pt>
                <c:pt idx="6484">
                  <c:v>0.80060399604170496</c:v>
                </c:pt>
                <c:pt idx="6485">
                  <c:v>0.80056357715320403</c:v>
                </c:pt>
                <c:pt idx="6486">
                  <c:v>0.80054277900000004</c:v>
                </c:pt>
                <c:pt idx="6487">
                  <c:v>0.80050981197918902</c:v>
                </c:pt>
                <c:pt idx="6488">
                  <c:v>0.80049068896016895</c:v>
                </c:pt>
                <c:pt idx="6489">
                  <c:v>0.80047751061748096</c:v>
                </c:pt>
                <c:pt idx="6490">
                  <c:v>0.80046691400000003</c:v>
                </c:pt>
                <c:pt idx="6491">
                  <c:v>0.80045591913368797</c:v>
                </c:pt>
                <c:pt idx="6492">
                  <c:v>0.80043721167470006</c:v>
                </c:pt>
                <c:pt idx="6493">
                  <c:v>0.80042040211078103</c:v>
                </c:pt>
                <c:pt idx="6494">
                  <c:v>0.80040357807123896</c:v>
                </c:pt>
                <c:pt idx="6495">
                  <c:v>0.80037461300000001</c:v>
                </c:pt>
                <c:pt idx="6496">
                  <c:v>0.80035810628005399</c:v>
                </c:pt>
                <c:pt idx="6497">
                  <c:v>0.80033687220093297</c:v>
                </c:pt>
                <c:pt idx="6498">
                  <c:v>0.80028972229682804</c:v>
                </c:pt>
                <c:pt idx="6499">
                  <c:v>0.80024258548301497</c:v>
                </c:pt>
                <c:pt idx="6500">
                  <c:v>0.80021407906999198</c:v>
                </c:pt>
                <c:pt idx="6501">
                  <c:v>0.80020445622466796</c:v>
                </c:pt>
                <c:pt idx="6502">
                  <c:v>0.80018679657257996</c:v>
                </c:pt>
                <c:pt idx="6503">
                  <c:v>0.80016824562188205</c:v>
                </c:pt>
                <c:pt idx="6504">
                  <c:v>0.80014058118023801</c:v>
                </c:pt>
                <c:pt idx="6505">
                  <c:v>0.80013062834203597</c:v>
                </c:pt>
                <c:pt idx="6506">
                  <c:v>0.80012123468753305</c:v>
                </c:pt>
                <c:pt idx="6507">
                  <c:v>0.80009797131628002</c:v>
                </c:pt>
                <c:pt idx="6508">
                  <c:v>0.80006717885966805</c:v>
                </c:pt>
                <c:pt idx="6509">
                  <c:v>0.80000733483147801</c:v>
                </c:pt>
                <c:pt idx="6510">
                  <c:v>0.79992191296063397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58-4C47-A6B9-4F44A7F1423C}"/>
            </c:ext>
          </c:extLst>
        </c:ser>
        <c:ser>
          <c:idx val="2"/>
          <c:order val="2"/>
          <c:tx>
            <c:v>RL a0.5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'capacity remain'!$A$2:$A$6512</c:f>
              <c:numCache>
                <c:formatCode>General</c:formatCode>
                <c:ptCount val="65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</c:numCache>
            </c:numRef>
          </c:xVal>
          <c:yVal>
            <c:numRef>
              <c:f>'capacity remain'!$D$2:$D$6512</c:f>
              <c:numCache>
                <c:formatCode>General</c:formatCode>
                <c:ptCount val="6511"/>
                <c:pt idx="0">
                  <c:v>0.98639083438720498</c:v>
                </c:pt>
                <c:pt idx="1">
                  <c:v>0.98629650471653796</c:v>
                </c:pt>
                <c:pt idx="2">
                  <c:v>0.98622214434898703</c:v>
                </c:pt>
                <c:pt idx="3">
                  <c:v>0.98613723584548296</c:v>
                </c:pt>
                <c:pt idx="4">
                  <c:v>0.98608462398112096</c:v>
                </c:pt>
                <c:pt idx="5">
                  <c:v>0.98601671676422897</c:v>
                </c:pt>
                <c:pt idx="6">
                  <c:v>0.98589640003761403</c:v>
                </c:pt>
                <c:pt idx="7">
                  <c:v>0.98579559617810697</c:v>
                </c:pt>
                <c:pt idx="8">
                  <c:v>0.98574212599353805</c:v>
                </c:pt>
                <c:pt idx="9">
                  <c:v>0.98563062122503797</c:v>
                </c:pt>
                <c:pt idx="10">
                  <c:v>0.98553785544988504</c:v>
                </c:pt>
                <c:pt idx="11">
                  <c:v>0.98544358452096004</c:v>
                </c:pt>
                <c:pt idx="12">
                  <c:v>0.98536694342920195</c:v>
                </c:pt>
                <c:pt idx="13">
                  <c:v>0.98530447995032799</c:v>
                </c:pt>
                <c:pt idx="14">
                  <c:v>0.98522700878256897</c:v>
                </c:pt>
                <c:pt idx="15">
                  <c:v>0.98514843605498503</c:v>
                </c:pt>
                <c:pt idx="16">
                  <c:v>0.98503059493910605</c:v>
                </c:pt>
                <c:pt idx="17">
                  <c:v>0.98492832601659797</c:v>
                </c:pt>
                <c:pt idx="18">
                  <c:v>0.98485637496805301</c:v>
                </c:pt>
                <c:pt idx="19">
                  <c:v>0.98477236377717503</c:v>
                </c:pt>
                <c:pt idx="20">
                  <c:v>0.98470782942238</c:v>
                </c:pt>
                <c:pt idx="21">
                  <c:v>0.98465657442240295</c:v>
                </c:pt>
                <c:pt idx="22">
                  <c:v>0.98456986527252699</c:v>
                </c:pt>
                <c:pt idx="23">
                  <c:v>0.98450674444900399</c:v>
                </c:pt>
                <c:pt idx="24">
                  <c:v>0.98440691872184005</c:v>
                </c:pt>
                <c:pt idx="25">
                  <c:v>0.98429370786353698</c:v>
                </c:pt>
                <c:pt idx="26">
                  <c:v>0.98420646190739702</c:v>
                </c:pt>
                <c:pt idx="27">
                  <c:v>0.98414760176983396</c:v>
                </c:pt>
                <c:pt idx="28">
                  <c:v>0.98401873887152802</c:v>
                </c:pt>
                <c:pt idx="29">
                  <c:v>0.98394927444213098</c:v>
                </c:pt>
                <c:pt idx="30">
                  <c:v>0.98387016204894695</c:v>
                </c:pt>
                <c:pt idx="31">
                  <c:v>0.98378635062329001</c:v>
                </c:pt>
                <c:pt idx="32">
                  <c:v>0.98368145701577203</c:v>
                </c:pt>
                <c:pt idx="33">
                  <c:v>0.98362825035596002</c:v>
                </c:pt>
                <c:pt idx="34">
                  <c:v>0.983523279317146</c:v>
                </c:pt>
                <c:pt idx="35">
                  <c:v>0.98345312886548897</c:v>
                </c:pt>
                <c:pt idx="36">
                  <c:v>0.98336924433620598</c:v>
                </c:pt>
                <c:pt idx="37">
                  <c:v>0.98331233342657098</c:v>
                </c:pt>
                <c:pt idx="38">
                  <c:v>0.98324887981355602</c:v>
                </c:pt>
                <c:pt idx="39">
                  <c:v>0.98317333734132495</c:v>
                </c:pt>
                <c:pt idx="40">
                  <c:v>0.98313365848959999</c:v>
                </c:pt>
                <c:pt idx="41">
                  <c:v>0.98311148080412603</c:v>
                </c:pt>
                <c:pt idx="42">
                  <c:v>0.98304347507235701</c:v>
                </c:pt>
                <c:pt idx="43">
                  <c:v>0.98289077216654497</c:v>
                </c:pt>
                <c:pt idx="44">
                  <c:v>0.98278421651813097</c:v>
                </c:pt>
                <c:pt idx="45">
                  <c:v>0.98271288467401297</c:v>
                </c:pt>
                <c:pt idx="46">
                  <c:v>0.98264377233191202</c:v>
                </c:pt>
                <c:pt idx="47">
                  <c:v>0.98257827049812296</c:v>
                </c:pt>
                <c:pt idx="48">
                  <c:v>0.98246778626368303</c:v>
                </c:pt>
                <c:pt idx="49">
                  <c:v>0.98230890746135702</c:v>
                </c:pt>
                <c:pt idx="50">
                  <c:v>0.98223512076149699</c:v>
                </c:pt>
                <c:pt idx="51">
                  <c:v>0.98213158595983296</c:v>
                </c:pt>
                <c:pt idx="52">
                  <c:v>0.98192449641955004</c:v>
                </c:pt>
                <c:pt idx="53">
                  <c:v>0.98181547102620303</c:v>
                </c:pt>
                <c:pt idx="54">
                  <c:v>0.98163069491588795</c:v>
                </c:pt>
                <c:pt idx="55">
                  <c:v>0.981462033474233</c:v>
                </c:pt>
                <c:pt idx="56">
                  <c:v>0.98136118031887998</c:v>
                </c:pt>
                <c:pt idx="57">
                  <c:v>0.98130740055044396</c:v>
                </c:pt>
                <c:pt idx="58">
                  <c:v>0.98126503425309897</c:v>
                </c:pt>
                <c:pt idx="59">
                  <c:v>0.98115481925861903</c:v>
                </c:pt>
                <c:pt idx="60">
                  <c:v>0.98107202055958898</c:v>
                </c:pt>
                <c:pt idx="61">
                  <c:v>0.98097423533082095</c:v>
                </c:pt>
                <c:pt idx="62">
                  <c:v>0.98084469509602701</c:v>
                </c:pt>
                <c:pt idx="63">
                  <c:v>0.98072918776108098</c:v>
                </c:pt>
                <c:pt idx="64">
                  <c:v>0.98063402084247098</c:v>
                </c:pt>
                <c:pt idx="65">
                  <c:v>0.98061768824769102</c:v>
                </c:pt>
                <c:pt idx="66">
                  <c:v>0.98056160358779698</c:v>
                </c:pt>
                <c:pt idx="67">
                  <c:v>0.98054938733015296</c:v>
                </c:pt>
                <c:pt idx="68">
                  <c:v>0.98036639048045604</c:v>
                </c:pt>
                <c:pt idx="69">
                  <c:v>0.98016064569561501</c:v>
                </c:pt>
                <c:pt idx="70">
                  <c:v>0.98002843418640595</c:v>
                </c:pt>
                <c:pt idx="71">
                  <c:v>0.97996873708063403</c:v>
                </c:pt>
                <c:pt idx="72">
                  <c:v>0.97971116151845805</c:v>
                </c:pt>
                <c:pt idx="73">
                  <c:v>0.97963153142102299</c:v>
                </c:pt>
                <c:pt idx="74">
                  <c:v>0.979476097464963</c:v>
                </c:pt>
                <c:pt idx="75">
                  <c:v>0.97939064394570996</c:v>
                </c:pt>
                <c:pt idx="76">
                  <c:v>0.97929115613691997</c:v>
                </c:pt>
                <c:pt idx="77">
                  <c:v>0.97917196177027099</c:v>
                </c:pt>
                <c:pt idx="78">
                  <c:v>0.97896176538096202</c:v>
                </c:pt>
                <c:pt idx="79">
                  <c:v>0.97873922192019502</c:v>
                </c:pt>
                <c:pt idx="80">
                  <c:v>0.97855366200709004</c:v>
                </c:pt>
                <c:pt idx="81">
                  <c:v>0.97839692446173399</c:v>
                </c:pt>
                <c:pt idx="82">
                  <c:v>0.978321808849552</c:v>
                </c:pt>
                <c:pt idx="83">
                  <c:v>0.97824860712995798</c:v>
                </c:pt>
                <c:pt idx="84">
                  <c:v>0.97819399451209499</c:v>
                </c:pt>
                <c:pt idx="85">
                  <c:v>0.97812899619039095</c:v>
                </c:pt>
                <c:pt idx="86">
                  <c:v>0.978018058880335</c:v>
                </c:pt>
                <c:pt idx="87">
                  <c:v>0.97791568629201997</c:v>
                </c:pt>
                <c:pt idx="88">
                  <c:v>0.97782254287078796</c:v>
                </c:pt>
                <c:pt idx="89">
                  <c:v>0.97774548794750804</c:v>
                </c:pt>
                <c:pt idx="90">
                  <c:v>0.97764609192525898</c:v>
                </c:pt>
                <c:pt idx="91">
                  <c:v>0.97739449354061403</c:v>
                </c:pt>
                <c:pt idx="92">
                  <c:v>0.97719230759661302</c:v>
                </c:pt>
                <c:pt idx="93">
                  <c:v>0.977051353328099</c:v>
                </c:pt>
                <c:pt idx="94">
                  <c:v>0.97692974970121604</c:v>
                </c:pt>
                <c:pt idx="95">
                  <c:v>0.976815368660928</c:v>
                </c:pt>
                <c:pt idx="96">
                  <c:v>0.97669650843565703</c:v>
                </c:pt>
                <c:pt idx="97">
                  <c:v>0.97655391063786001</c:v>
                </c:pt>
                <c:pt idx="98">
                  <c:v>0.976488907659531</c:v>
                </c:pt>
                <c:pt idx="99">
                  <c:v>0.97640207713412097</c:v>
                </c:pt>
                <c:pt idx="100">
                  <c:v>0.97609342124774801</c:v>
                </c:pt>
                <c:pt idx="101">
                  <c:v>0.97592158478392099</c:v>
                </c:pt>
                <c:pt idx="102">
                  <c:v>0.97575233486752</c:v>
                </c:pt>
                <c:pt idx="103">
                  <c:v>0.97563699663338799</c:v>
                </c:pt>
                <c:pt idx="104">
                  <c:v>0.97555441980101099</c:v>
                </c:pt>
                <c:pt idx="105">
                  <c:v>0.97546228610725105</c:v>
                </c:pt>
                <c:pt idx="106">
                  <c:v>0.97537066393588501</c:v>
                </c:pt>
                <c:pt idx="107">
                  <c:v>0.97524837314285995</c:v>
                </c:pt>
                <c:pt idx="108">
                  <c:v>0.97517775959974695</c:v>
                </c:pt>
                <c:pt idx="109">
                  <c:v>0.97508238719449503</c:v>
                </c:pt>
                <c:pt idx="110">
                  <c:v>0.97500511591961803</c:v>
                </c:pt>
                <c:pt idx="111">
                  <c:v>0.974909839800425</c:v>
                </c:pt>
                <c:pt idx="112">
                  <c:v>0.97474299235645101</c:v>
                </c:pt>
                <c:pt idx="113">
                  <c:v>0.97473105677876104</c:v>
                </c:pt>
                <c:pt idx="114">
                  <c:v>0.97466454352101795</c:v>
                </c:pt>
                <c:pt idx="115">
                  <c:v>0.97465427178061503</c:v>
                </c:pt>
                <c:pt idx="116">
                  <c:v>0.97449515021989397</c:v>
                </c:pt>
                <c:pt idx="117">
                  <c:v>0.97445475483477295</c:v>
                </c:pt>
                <c:pt idx="118">
                  <c:v>0.97430613848129499</c:v>
                </c:pt>
                <c:pt idx="119">
                  <c:v>0.97415105085515696</c:v>
                </c:pt>
                <c:pt idx="120">
                  <c:v>0.97402133660338397</c:v>
                </c:pt>
                <c:pt idx="121">
                  <c:v>0.97398170016557095</c:v>
                </c:pt>
                <c:pt idx="122">
                  <c:v>0.97390872155985997</c:v>
                </c:pt>
                <c:pt idx="123">
                  <c:v>0.97375993527039495</c:v>
                </c:pt>
                <c:pt idx="124">
                  <c:v>0.97360508294791204</c:v>
                </c:pt>
                <c:pt idx="125">
                  <c:v>0.97347123154686199</c:v>
                </c:pt>
                <c:pt idx="126">
                  <c:v>0.97342343095185302</c:v>
                </c:pt>
                <c:pt idx="127">
                  <c:v>0.973311206214036</c:v>
                </c:pt>
                <c:pt idx="128">
                  <c:v>0.97317871403070999</c:v>
                </c:pt>
                <c:pt idx="129">
                  <c:v>0.97296063654788301</c:v>
                </c:pt>
                <c:pt idx="130">
                  <c:v>0.97274892168759397</c:v>
                </c:pt>
                <c:pt idx="131">
                  <c:v>0.97262962024130994</c:v>
                </c:pt>
                <c:pt idx="132">
                  <c:v>0.97251152452962397</c:v>
                </c:pt>
                <c:pt idx="133">
                  <c:v>0.97239563764801595</c:v>
                </c:pt>
                <c:pt idx="134">
                  <c:v>0.97226883923033602</c:v>
                </c:pt>
                <c:pt idx="135">
                  <c:v>0.97215287037694298</c:v>
                </c:pt>
                <c:pt idx="136">
                  <c:v>0.97196891747750302</c:v>
                </c:pt>
                <c:pt idx="137">
                  <c:v>0.97187029832050198</c:v>
                </c:pt>
                <c:pt idx="138">
                  <c:v>0.97179782410678806</c:v>
                </c:pt>
                <c:pt idx="139">
                  <c:v>0.97165326339353497</c:v>
                </c:pt>
                <c:pt idx="140">
                  <c:v>0.971426270882364</c:v>
                </c:pt>
                <c:pt idx="141">
                  <c:v>0.97130495595478705</c:v>
                </c:pt>
                <c:pt idx="142">
                  <c:v>0.97122255582156702</c:v>
                </c:pt>
                <c:pt idx="143">
                  <c:v>0.97105503579097496</c:v>
                </c:pt>
                <c:pt idx="144">
                  <c:v>0.97087259865185505</c:v>
                </c:pt>
                <c:pt idx="145">
                  <c:v>0.97067933912947801</c:v>
                </c:pt>
                <c:pt idx="146">
                  <c:v>0.97061058408985001</c:v>
                </c:pt>
                <c:pt idx="147">
                  <c:v>0.97053714195737995</c:v>
                </c:pt>
                <c:pt idx="148">
                  <c:v>0.97046384064781199</c:v>
                </c:pt>
                <c:pt idx="149">
                  <c:v>0.97036733299010902</c:v>
                </c:pt>
                <c:pt idx="150">
                  <c:v>0.97025503510202105</c:v>
                </c:pt>
                <c:pt idx="151">
                  <c:v>0.97017404646292904</c:v>
                </c:pt>
                <c:pt idx="152">
                  <c:v>0.97008053341938205</c:v>
                </c:pt>
                <c:pt idx="153">
                  <c:v>0.96998321696480605</c:v>
                </c:pt>
                <c:pt idx="154">
                  <c:v>0.96989144351694101</c:v>
                </c:pt>
                <c:pt idx="155">
                  <c:v>0.96979774517821504</c:v>
                </c:pt>
                <c:pt idx="156">
                  <c:v>0.96964142358788097</c:v>
                </c:pt>
                <c:pt idx="157">
                  <c:v>0.969405314631542</c:v>
                </c:pt>
                <c:pt idx="158">
                  <c:v>0.96918973586399104</c:v>
                </c:pt>
                <c:pt idx="159">
                  <c:v>0.96911067959925501</c:v>
                </c:pt>
                <c:pt idx="160">
                  <c:v>0.96895515935686505</c:v>
                </c:pt>
                <c:pt idx="161">
                  <c:v>0.96890074108717705</c:v>
                </c:pt>
                <c:pt idx="162">
                  <c:v>0.96879412153598499</c:v>
                </c:pt>
                <c:pt idx="163">
                  <c:v>0.96856923830726305</c:v>
                </c:pt>
                <c:pt idx="164">
                  <c:v>0.96850458602295297</c:v>
                </c:pt>
                <c:pt idx="165">
                  <c:v>0.96841849485042297</c:v>
                </c:pt>
                <c:pt idx="166">
                  <c:v>0.96834132037420395</c:v>
                </c:pt>
                <c:pt idx="167">
                  <c:v>0.96821457935779098</c:v>
                </c:pt>
                <c:pt idx="168">
                  <c:v>0.96796950687358996</c:v>
                </c:pt>
                <c:pt idx="169">
                  <c:v>0.96785760872934601</c:v>
                </c:pt>
                <c:pt idx="170">
                  <c:v>0.967809524082065</c:v>
                </c:pt>
                <c:pt idx="171">
                  <c:v>0.96759552536085203</c:v>
                </c:pt>
                <c:pt idx="172">
                  <c:v>0.96745217309948905</c:v>
                </c:pt>
                <c:pt idx="173">
                  <c:v>0.96735844372221202</c:v>
                </c:pt>
                <c:pt idx="174">
                  <c:v>0.96726048342483095</c:v>
                </c:pt>
                <c:pt idx="175">
                  <c:v>0.96714458718512497</c:v>
                </c:pt>
                <c:pt idx="176">
                  <c:v>0.96707474269279003</c:v>
                </c:pt>
                <c:pt idx="177">
                  <c:v>0.96697021173483</c:v>
                </c:pt>
                <c:pt idx="178">
                  <c:v>0.96689681925719195</c:v>
                </c:pt>
                <c:pt idx="179">
                  <c:v>0.96670479491068395</c:v>
                </c:pt>
                <c:pt idx="180">
                  <c:v>0.966577040368644</c:v>
                </c:pt>
                <c:pt idx="181">
                  <c:v>0.96642807099706396</c:v>
                </c:pt>
                <c:pt idx="182">
                  <c:v>0.966314245571123</c:v>
                </c:pt>
                <c:pt idx="183">
                  <c:v>0.96620296300311603</c:v>
                </c:pt>
                <c:pt idx="184">
                  <c:v>0.96603649971060901</c:v>
                </c:pt>
                <c:pt idx="185">
                  <c:v>0.96592493315835404</c:v>
                </c:pt>
                <c:pt idx="186">
                  <c:v>0.96588950089173198</c:v>
                </c:pt>
                <c:pt idx="187">
                  <c:v>0.96578220551728</c:v>
                </c:pt>
                <c:pt idx="188">
                  <c:v>0.96567295881146598</c:v>
                </c:pt>
                <c:pt idx="189">
                  <c:v>0.96552814707928403</c:v>
                </c:pt>
                <c:pt idx="190">
                  <c:v>0.96536164149329096</c:v>
                </c:pt>
                <c:pt idx="191">
                  <c:v>0.96528446802573997</c:v>
                </c:pt>
                <c:pt idx="192">
                  <c:v>0.96519569740966304</c:v>
                </c:pt>
                <c:pt idx="193">
                  <c:v>0.96505212680977503</c:v>
                </c:pt>
                <c:pt idx="194">
                  <c:v>0.96497185585030598</c:v>
                </c:pt>
                <c:pt idx="195">
                  <c:v>0.96483741242600896</c:v>
                </c:pt>
                <c:pt idx="196">
                  <c:v>0.964712861912428</c:v>
                </c:pt>
                <c:pt idx="197">
                  <c:v>0.96462641498489199</c:v>
                </c:pt>
                <c:pt idx="198">
                  <c:v>0.96435306498247397</c:v>
                </c:pt>
                <c:pt idx="199">
                  <c:v>0.96425838875186898</c:v>
                </c:pt>
                <c:pt idx="200">
                  <c:v>0.96412431050255498</c:v>
                </c:pt>
                <c:pt idx="201">
                  <c:v>0.96410821842630801</c:v>
                </c:pt>
                <c:pt idx="202">
                  <c:v>0.96400571605796903</c:v>
                </c:pt>
                <c:pt idx="203">
                  <c:v>0.96399469866880505</c:v>
                </c:pt>
                <c:pt idx="204">
                  <c:v>0.963985382534158</c:v>
                </c:pt>
                <c:pt idx="205">
                  <c:v>0.96397633526163495</c:v>
                </c:pt>
                <c:pt idx="206">
                  <c:v>0.963904527623345</c:v>
                </c:pt>
                <c:pt idx="207">
                  <c:v>0.96383274713285605</c:v>
                </c:pt>
                <c:pt idx="208">
                  <c:v>0.96374689999594199</c:v>
                </c:pt>
                <c:pt idx="209">
                  <c:v>0.96368440741143102</c:v>
                </c:pt>
                <c:pt idx="210">
                  <c:v>0.96367396226666402</c:v>
                </c:pt>
                <c:pt idx="211">
                  <c:v>0.963521787108643</c:v>
                </c:pt>
                <c:pt idx="212">
                  <c:v>0.96342250171588495</c:v>
                </c:pt>
                <c:pt idx="213">
                  <c:v>0.96330685225329205</c:v>
                </c:pt>
                <c:pt idx="214">
                  <c:v>0.96329615043490502</c:v>
                </c:pt>
                <c:pt idx="215">
                  <c:v>0.96310108981595799</c:v>
                </c:pt>
                <c:pt idx="216">
                  <c:v>0.962964229860101</c:v>
                </c:pt>
                <c:pt idx="217">
                  <c:v>0.96286892886196296</c:v>
                </c:pt>
                <c:pt idx="218">
                  <c:v>0.96274976736105999</c:v>
                </c:pt>
                <c:pt idx="219">
                  <c:v>0.96264069091188198</c:v>
                </c:pt>
                <c:pt idx="220">
                  <c:v>0.96260092881820103</c:v>
                </c:pt>
                <c:pt idx="221">
                  <c:v>0.96246450025485897</c:v>
                </c:pt>
                <c:pt idx="222">
                  <c:v>0.96245293959103695</c:v>
                </c:pt>
                <c:pt idx="223">
                  <c:v>0.962443579102081</c:v>
                </c:pt>
                <c:pt idx="224">
                  <c:v>0.96229785584545702</c:v>
                </c:pt>
                <c:pt idx="225">
                  <c:v>0.96223467823862296</c:v>
                </c:pt>
                <c:pt idx="226">
                  <c:v>0.96222438243532904</c:v>
                </c:pt>
                <c:pt idx="227">
                  <c:v>0.96205293627409705</c:v>
                </c:pt>
                <c:pt idx="228">
                  <c:v>0.96188068319939501</c:v>
                </c:pt>
                <c:pt idx="229">
                  <c:v>0.96168044040695</c:v>
                </c:pt>
                <c:pt idx="230">
                  <c:v>0.961647906675685</c:v>
                </c:pt>
                <c:pt idx="231">
                  <c:v>0.96158645945539001</c:v>
                </c:pt>
                <c:pt idx="232">
                  <c:v>0.96156265179120004</c:v>
                </c:pt>
                <c:pt idx="233">
                  <c:v>0.96151361609417296</c:v>
                </c:pt>
                <c:pt idx="234">
                  <c:v>0.96135011992770802</c:v>
                </c:pt>
                <c:pt idx="235">
                  <c:v>0.96119593859449404</c:v>
                </c:pt>
                <c:pt idx="236">
                  <c:v>0.960743767779211</c:v>
                </c:pt>
                <c:pt idx="237">
                  <c:v>0.96072768251552998</c:v>
                </c:pt>
                <c:pt idx="238">
                  <c:v>0.96059193458299896</c:v>
                </c:pt>
                <c:pt idx="239">
                  <c:v>0.96049610810443997</c:v>
                </c:pt>
                <c:pt idx="240">
                  <c:v>0.96044472247034596</c:v>
                </c:pt>
                <c:pt idx="241">
                  <c:v>0.96023523716366999</c:v>
                </c:pt>
                <c:pt idx="242">
                  <c:v>0.96013788803814004</c:v>
                </c:pt>
                <c:pt idx="243">
                  <c:v>0.95996121674791302</c:v>
                </c:pt>
                <c:pt idx="244">
                  <c:v>0.95988327247690397</c:v>
                </c:pt>
                <c:pt idx="245">
                  <c:v>0.95982860848933205</c:v>
                </c:pt>
                <c:pt idx="246">
                  <c:v>0.95977847031838803</c:v>
                </c:pt>
                <c:pt idx="247">
                  <c:v>0.95958700958751797</c:v>
                </c:pt>
                <c:pt idx="248">
                  <c:v>0.95957513395554095</c:v>
                </c:pt>
                <c:pt idx="249">
                  <c:v>0.95948508998942805</c:v>
                </c:pt>
                <c:pt idx="250">
                  <c:v>0.95920679164712896</c:v>
                </c:pt>
                <c:pt idx="251">
                  <c:v>0.95907273262710102</c:v>
                </c:pt>
                <c:pt idx="252">
                  <c:v>0.95897116268785199</c:v>
                </c:pt>
                <c:pt idx="253">
                  <c:v>0.95858016978098304</c:v>
                </c:pt>
                <c:pt idx="254">
                  <c:v>0.95854303778712902</c:v>
                </c:pt>
                <c:pt idx="255">
                  <c:v>0.95844103597675601</c:v>
                </c:pt>
                <c:pt idx="256">
                  <c:v>0.958346145110755</c:v>
                </c:pt>
                <c:pt idx="257">
                  <c:v>0.958274716372297</c:v>
                </c:pt>
                <c:pt idx="258">
                  <c:v>0.95809720312537305</c:v>
                </c:pt>
                <c:pt idx="259">
                  <c:v>0.95791017999286199</c:v>
                </c:pt>
                <c:pt idx="260">
                  <c:v>0.95749852404472202</c:v>
                </c:pt>
                <c:pt idx="261">
                  <c:v>0.95727518779296195</c:v>
                </c:pt>
                <c:pt idx="262">
                  <c:v>0.95709122975724004</c:v>
                </c:pt>
                <c:pt idx="263">
                  <c:v>0.95683852044561601</c:v>
                </c:pt>
                <c:pt idx="264">
                  <c:v>0.95665092584937805</c:v>
                </c:pt>
                <c:pt idx="265">
                  <c:v>0.95649822507504001</c:v>
                </c:pt>
                <c:pt idx="266">
                  <c:v>0.95639999354543503</c:v>
                </c:pt>
                <c:pt idx="267">
                  <c:v>0.95621511890644295</c:v>
                </c:pt>
                <c:pt idx="268">
                  <c:v>0.95611487076549495</c:v>
                </c:pt>
                <c:pt idx="269">
                  <c:v>0.95597516711305497</c:v>
                </c:pt>
                <c:pt idx="270">
                  <c:v>0.95587813705723401</c:v>
                </c:pt>
                <c:pt idx="271">
                  <c:v>0.95581560932482601</c:v>
                </c:pt>
                <c:pt idx="272">
                  <c:v>0.95555218158959598</c:v>
                </c:pt>
                <c:pt idx="273">
                  <c:v>0.95523326244904105</c:v>
                </c:pt>
                <c:pt idx="274">
                  <c:v>0.95505299336351701</c:v>
                </c:pt>
                <c:pt idx="275">
                  <c:v>0.95495227564665097</c:v>
                </c:pt>
                <c:pt idx="276">
                  <c:v>0.95446500136075996</c:v>
                </c:pt>
                <c:pt idx="277">
                  <c:v>0.95432992733525301</c:v>
                </c:pt>
                <c:pt idx="278">
                  <c:v>0.95429744166261399</c:v>
                </c:pt>
                <c:pt idx="279">
                  <c:v>0.95428765047122999</c:v>
                </c:pt>
                <c:pt idx="280">
                  <c:v>0.954058461302698</c:v>
                </c:pt>
                <c:pt idx="281">
                  <c:v>0.95401440336898302</c:v>
                </c:pt>
                <c:pt idx="282">
                  <c:v>0.95397414102399702</c:v>
                </c:pt>
                <c:pt idx="283">
                  <c:v>0.95366079832260098</c:v>
                </c:pt>
                <c:pt idx="284">
                  <c:v>0.95356342178472098</c:v>
                </c:pt>
                <c:pt idx="285">
                  <c:v>0.95350173310395703</c:v>
                </c:pt>
                <c:pt idx="286">
                  <c:v>0.95349142240786899</c:v>
                </c:pt>
                <c:pt idx="287">
                  <c:v>0.95332606559800004</c:v>
                </c:pt>
                <c:pt idx="288">
                  <c:v>0.95328160779262305</c:v>
                </c:pt>
                <c:pt idx="289">
                  <c:v>0.953250768164701</c:v>
                </c:pt>
                <c:pt idx="290">
                  <c:v>0.95295336949978005</c:v>
                </c:pt>
                <c:pt idx="291">
                  <c:v>0.95289627433049695</c:v>
                </c:pt>
                <c:pt idx="292">
                  <c:v>0.95276410473802198</c:v>
                </c:pt>
                <c:pt idx="293">
                  <c:v>0.952637849002267</c:v>
                </c:pt>
                <c:pt idx="294">
                  <c:v>0.95226789892823605</c:v>
                </c:pt>
                <c:pt idx="295">
                  <c:v>0.952219215060923</c:v>
                </c:pt>
                <c:pt idx="296">
                  <c:v>0.95209337811977601</c:v>
                </c:pt>
                <c:pt idx="297">
                  <c:v>0.95198112143436298</c:v>
                </c:pt>
                <c:pt idx="298">
                  <c:v>0.95181042654646297</c:v>
                </c:pt>
                <c:pt idx="299">
                  <c:v>0.95168755046963704</c:v>
                </c:pt>
                <c:pt idx="300">
                  <c:v>0.95130377173045799</c:v>
                </c:pt>
                <c:pt idx="301">
                  <c:v>0.951269965307878</c:v>
                </c:pt>
                <c:pt idx="302">
                  <c:v>0.95114494155165297</c:v>
                </c:pt>
                <c:pt idx="303">
                  <c:v>0.95077385710267404</c:v>
                </c:pt>
                <c:pt idx="304">
                  <c:v>0.95073490020257601</c:v>
                </c:pt>
                <c:pt idx="305">
                  <c:v>0.95068497477922398</c:v>
                </c:pt>
                <c:pt idx="306">
                  <c:v>0.95021512836474098</c:v>
                </c:pt>
                <c:pt idx="307">
                  <c:v>0.94973034016348801</c:v>
                </c:pt>
                <c:pt idx="308">
                  <c:v>0.94966432903905096</c:v>
                </c:pt>
                <c:pt idx="309">
                  <c:v>0.94955444643526199</c:v>
                </c:pt>
                <c:pt idx="310">
                  <c:v>0.94942656945177595</c:v>
                </c:pt>
                <c:pt idx="311">
                  <c:v>0.94932803774417396</c:v>
                </c:pt>
                <c:pt idx="312">
                  <c:v>0.949238586318913</c:v>
                </c:pt>
                <c:pt idx="313">
                  <c:v>0.94918080708755204</c:v>
                </c:pt>
                <c:pt idx="314">
                  <c:v>0.94894441101141103</c:v>
                </c:pt>
                <c:pt idx="315">
                  <c:v>0.94870129096060296</c:v>
                </c:pt>
                <c:pt idx="316">
                  <c:v>0.94855106375647003</c:v>
                </c:pt>
                <c:pt idx="317">
                  <c:v>0.948123635863794</c:v>
                </c:pt>
                <c:pt idx="318">
                  <c:v>0.94777906018888602</c:v>
                </c:pt>
                <c:pt idx="319">
                  <c:v>0.94765304844873099</c:v>
                </c:pt>
                <c:pt idx="320">
                  <c:v>0.94729211321826401</c:v>
                </c:pt>
                <c:pt idx="321">
                  <c:v>0.94713342550003399</c:v>
                </c:pt>
                <c:pt idx="322">
                  <c:v>0.94697294056203796</c:v>
                </c:pt>
                <c:pt idx="323">
                  <c:v>0.94689211006295104</c:v>
                </c:pt>
                <c:pt idx="324">
                  <c:v>0.94684430066124403</c:v>
                </c:pt>
                <c:pt idx="325">
                  <c:v>0.94683441910428401</c:v>
                </c:pt>
                <c:pt idx="326">
                  <c:v>0.94677336809857604</c:v>
                </c:pt>
                <c:pt idx="327">
                  <c:v>0.94676355759555098</c:v>
                </c:pt>
                <c:pt idx="328">
                  <c:v>0.94660520860596298</c:v>
                </c:pt>
                <c:pt idx="329">
                  <c:v>0.94659418096604897</c:v>
                </c:pt>
                <c:pt idx="330">
                  <c:v>0.94650457102571295</c:v>
                </c:pt>
                <c:pt idx="331">
                  <c:v>0.94610079457103502</c:v>
                </c:pt>
                <c:pt idx="332">
                  <c:v>0.94575854287056305</c:v>
                </c:pt>
                <c:pt idx="333">
                  <c:v>0.94544619124187201</c:v>
                </c:pt>
                <c:pt idx="334">
                  <c:v>0.945134075002806</c:v>
                </c:pt>
                <c:pt idx="335">
                  <c:v>0.94497654541040499</c:v>
                </c:pt>
                <c:pt idx="336">
                  <c:v>0.94486896347263905</c:v>
                </c:pt>
                <c:pt idx="337">
                  <c:v>0.94485811743703096</c:v>
                </c:pt>
                <c:pt idx="338">
                  <c:v>0.94459104087670698</c:v>
                </c:pt>
                <c:pt idx="339">
                  <c:v>0.944424902293585</c:v>
                </c:pt>
                <c:pt idx="340">
                  <c:v>0.94434398893089699</c:v>
                </c:pt>
                <c:pt idx="341">
                  <c:v>0.94418104634899103</c:v>
                </c:pt>
                <c:pt idx="342">
                  <c:v>0.94413102889418199</c:v>
                </c:pt>
                <c:pt idx="343">
                  <c:v>0.94402872822880202</c:v>
                </c:pt>
                <c:pt idx="344">
                  <c:v>0.94382079256494</c:v>
                </c:pt>
                <c:pt idx="345">
                  <c:v>0.94373172303045005</c:v>
                </c:pt>
                <c:pt idx="346">
                  <c:v>0.94344090366031197</c:v>
                </c:pt>
                <c:pt idx="347">
                  <c:v>0.94330940806555996</c:v>
                </c:pt>
                <c:pt idx="348">
                  <c:v>0.94313832724607505</c:v>
                </c:pt>
                <c:pt idx="349">
                  <c:v>0.943080365061016</c:v>
                </c:pt>
                <c:pt idx="350">
                  <c:v>0.94300722057931696</c:v>
                </c:pt>
                <c:pt idx="351">
                  <c:v>0.94299681260666302</c:v>
                </c:pt>
                <c:pt idx="352">
                  <c:v>0.94294455889020901</c:v>
                </c:pt>
                <c:pt idx="353">
                  <c:v>0.94290287813770401</c:v>
                </c:pt>
                <c:pt idx="354">
                  <c:v>0.94285543349392897</c:v>
                </c:pt>
                <c:pt idx="355">
                  <c:v>0.94269037561993696</c:v>
                </c:pt>
                <c:pt idx="356">
                  <c:v>0.94256404108136804</c:v>
                </c:pt>
                <c:pt idx="357">
                  <c:v>0.94225585907988296</c:v>
                </c:pt>
                <c:pt idx="358">
                  <c:v>0.94216094206997802</c:v>
                </c:pt>
                <c:pt idx="359">
                  <c:v>0.94190440084773297</c:v>
                </c:pt>
                <c:pt idx="360">
                  <c:v>0.941801475674514</c:v>
                </c:pt>
                <c:pt idx="361">
                  <c:v>0.94176923212191699</c:v>
                </c:pt>
                <c:pt idx="362">
                  <c:v>0.941712944849175</c:v>
                </c:pt>
                <c:pt idx="363">
                  <c:v>0.94143326853198706</c:v>
                </c:pt>
                <c:pt idx="364">
                  <c:v>0.94141845604479502</c:v>
                </c:pt>
                <c:pt idx="365">
                  <c:v>0.94138765066166297</c:v>
                </c:pt>
                <c:pt idx="366">
                  <c:v>0.94130503943697297</c:v>
                </c:pt>
                <c:pt idx="367">
                  <c:v>0.94104584856214701</c:v>
                </c:pt>
                <c:pt idx="368">
                  <c:v>0.940893116290485</c:v>
                </c:pt>
                <c:pt idx="369">
                  <c:v>0.94084705971169402</c:v>
                </c:pt>
                <c:pt idx="370">
                  <c:v>0.94077669004415598</c:v>
                </c:pt>
                <c:pt idx="371">
                  <c:v>0.94061322435756101</c:v>
                </c:pt>
                <c:pt idx="372">
                  <c:v>0.94047993531668095</c:v>
                </c:pt>
                <c:pt idx="373">
                  <c:v>0.94046849560650203</c:v>
                </c:pt>
                <c:pt idx="374">
                  <c:v>0.94037417444943106</c:v>
                </c:pt>
                <c:pt idx="375">
                  <c:v>0.94009220610368605</c:v>
                </c:pt>
                <c:pt idx="376">
                  <c:v>0.93988995175103696</c:v>
                </c:pt>
                <c:pt idx="377">
                  <c:v>0.93970417065955103</c:v>
                </c:pt>
                <c:pt idx="378">
                  <c:v>0.93950720240435703</c:v>
                </c:pt>
                <c:pt idx="379">
                  <c:v>0.93948456790512802</c:v>
                </c:pt>
                <c:pt idx="380">
                  <c:v>0.93932899801577296</c:v>
                </c:pt>
                <c:pt idx="381">
                  <c:v>0.93920900750713499</c:v>
                </c:pt>
                <c:pt idx="382">
                  <c:v>0.93919811460579605</c:v>
                </c:pt>
                <c:pt idx="383">
                  <c:v>0.93918872063308101</c:v>
                </c:pt>
                <c:pt idx="384">
                  <c:v>0.93909009876108596</c:v>
                </c:pt>
                <c:pt idx="385">
                  <c:v>0.93874741222248503</c:v>
                </c:pt>
                <c:pt idx="386">
                  <c:v>0.93864117426080595</c:v>
                </c:pt>
                <c:pt idx="387">
                  <c:v>0.93854046529836699</c:v>
                </c:pt>
                <c:pt idx="388">
                  <c:v>0.93831823463286101</c:v>
                </c:pt>
                <c:pt idx="389">
                  <c:v>0.93812651654086698</c:v>
                </c:pt>
                <c:pt idx="390">
                  <c:v>0.93785660862586095</c:v>
                </c:pt>
                <c:pt idx="391">
                  <c:v>0.93777864094349495</c:v>
                </c:pt>
                <c:pt idx="392">
                  <c:v>0.93757597396081604</c:v>
                </c:pt>
                <c:pt idx="393">
                  <c:v>0.937487304359226</c:v>
                </c:pt>
                <c:pt idx="394">
                  <c:v>0.93713081567580803</c:v>
                </c:pt>
                <c:pt idx="395">
                  <c:v>0.93694046150415</c:v>
                </c:pt>
                <c:pt idx="396">
                  <c:v>0.936885980359354</c:v>
                </c:pt>
                <c:pt idx="397">
                  <c:v>0.93664904526111803</c:v>
                </c:pt>
                <c:pt idx="398">
                  <c:v>0.93654154953244995</c:v>
                </c:pt>
                <c:pt idx="399">
                  <c:v>0.93644112654809797</c:v>
                </c:pt>
                <c:pt idx="400">
                  <c:v>0.93605699299245304</c:v>
                </c:pt>
                <c:pt idx="401">
                  <c:v>0.93603963198700502</c:v>
                </c:pt>
                <c:pt idx="402">
                  <c:v>0.93602703043830804</c:v>
                </c:pt>
                <c:pt idx="403">
                  <c:v>0.93580387809819199</c:v>
                </c:pt>
                <c:pt idx="404">
                  <c:v>0.93579181765709396</c:v>
                </c:pt>
                <c:pt idx="405">
                  <c:v>0.93566143283589298</c:v>
                </c:pt>
                <c:pt idx="406">
                  <c:v>0.935294787359228</c:v>
                </c:pt>
                <c:pt idx="407">
                  <c:v>0.93525976626331997</c:v>
                </c:pt>
                <c:pt idx="408">
                  <c:v>0.93513700654097398</c:v>
                </c:pt>
                <c:pt idx="409">
                  <c:v>0.93500474179117898</c:v>
                </c:pt>
                <c:pt idx="410">
                  <c:v>0.93473001797051403</c:v>
                </c:pt>
                <c:pt idx="411">
                  <c:v>0.93450160741910904</c:v>
                </c:pt>
                <c:pt idx="412">
                  <c:v>0.93442418720529796</c:v>
                </c:pt>
                <c:pt idx="413">
                  <c:v>0.93415964684539299</c:v>
                </c:pt>
                <c:pt idx="414">
                  <c:v>0.93391043859786205</c:v>
                </c:pt>
                <c:pt idx="415">
                  <c:v>0.93376358684493199</c:v>
                </c:pt>
                <c:pt idx="416">
                  <c:v>0.93342528057100704</c:v>
                </c:pt>
                <c:pt idx="417">
                  <c:v>0.93341024088827096</c:v>
                </c:pt>
                <c:pt idx="418">
                  <c:v>0.93340038841395401</c:v>
                </c:pt>
                <c:pt idx="419">
                  <c:v>0.93327827935719299</c:v>
                </c:pt>
                <c:pt idx="420">
                  <c:v>0.93298471910755598</c:v>
                </c:pt>
                <c:pt idx="421">
                  <c:v>0.93291356014272098</c:v>
                </c:pt>
                <c:pt idx="422">
                  <c:v>0.93286286900097304</c:v>
                </c:pt>
                <c:pt idx="423">
                  <c:v>0.932791399878522</c:v>
                </c:pt>
                <c:pt idx="424">
                  <c:v>0.93236312123897402</c:v>
                </c:pt>
                <c:pt idx="425">
                  <c:v>0.93234405084151695</c:v>
                </c:pt>
                <c:pt idx="426">
                  <c:v>0.93228887437090602</c:v>
                </c:pt>
                <c:pt idx="427">
                  <c:v>0.93212726096709697</c:v>
                </c:pt>
                <c:pt idx="428">
                  <c:v>0.93196328270622797</c:v>
                </c:pt>
                <c:pt idx="429">
                  <c:v>0.93192969787454305</c:v>
                </c:pt>
                <c:pt idx="430">
                  <c:v>0.93191981748275499</c:v>
                </c:pt>
                <c:pt idx="431">
                  <c:v>0.93160102389643695</c:v>
                </c:pt>
                <c:pt idx="432">
                  <c:v>0.93158586360883999</c:v>
                </c:pt>
                <c:pt idx="433">
                  <c:v>0.93154030454953696</c:v>
                </c:pt>
                <c:pt idx="434">
                  <c:v>0.93134960568416203</c:v>
                </c:pt>
                <c:pt idx="435">
                  <c:v>0.93119206464272097</c:v>
                </c:pt>
                <c:pt idx="436">
                  <c:v>0.93103876276403796</c:v>
                </c:pt>
                <c:pt idx="437">
                  <c:v>0.93089916316392995</c:v>
                </c:pt>
                <c:pt idx="438">
                  <c:v>0.93086998351838102</c:v>
                </c:pt>
                <c:pt idx="439">
                  <c:v>0.93069990503965505</c:v>
                </c:pt>
                <c:pt idx="440">
                  <c:v>0.93060628226810405</c:v>
                </c:pt>
                <c:pt idx="441">
                  <c:v>0.93057099874444205</c:v>
                </c:pt>
                <c:pt idx="442">
                  <c:v>0.93038260256132299</c:v>
                </c:pt>
                <c:pt idx="443">
                  <c:v>0.92999914460025901</c:v>
                </c:pt>
                <c:pt idx="444">
                  <c:v>0.92998355890981999</c:v>
                </c:pt>
                <c:pt idx="445">
                  <c:v>0.92993058921051597</c:v>
                </c:pt>
                <c:pt idx="446">
                  <c:v>0.92979465823793706</c:v>
                </c:pt>
                <c:pt idx="447">
                  <c:v>0.92974739101833004</c:v>
                </c:pt>
                <c:pt idx="448">
                  <c:v>0.92964517016714499</c:v>
                </c:pt>
                <c:pt idx="449">
                  <c:v>0.92961550388189496</c:v>
                </c:pt>
                <c:pt idx="450">
                  <c:v>0.92960564156506797</c:v>
                </c:pt>
                <c:pt idx="451">
                  <c:v>0.92942219578506002</c:v>
                </c:pt>
                <c:pt idx="452">
                  <c:v>0.92935530705282998</c:v>
                </c:pt>
                <c:pt idx="453">
                  <c:v>0.92909747809481602</c:v>
                </c:pt>
                <c:pt idx="454">
                  <c:v>0.92881428067101302</c:v>
                </c:pt>
                <c:pt idx="455">
                  <c:v>0.92875279014592804</c:v>
                </c:pt>
                <c:pt idx="456">
                  <c:v>0.92838688939722003</c:v>
                </c:pt>
                <c:pt idx="457">
                  <c:v>0.92816179983734604</c:v>
                </c:pt>
                <c:pt idx="458">
                  <c:v>0.92783526255572202</c:v>
                </c:pt>
                <c:pt idx="459">
                  <c:v>0.92768215005351995</c:v>
                </c:pt>
                <c:pt idx="460">
                  <c:v>0.92750566956009495</c:v>
                </c:pt>
                <c:pt idx="461">
                  <c:v>0.92749368277905497</c:v>
                </c:pt>
                <c:pt idx="462">
                  <c:v>0.92740190379255305</c:v>
                </c:pt>
                <c:pt idx="463">
                  <c:v>0.92727810364784202</c:v>
                </c:pt>
                <c:pt idx="464">
                  <c:v>0.92708554787277897</c:v>
                </c:pt>
                <c:pt idx="465">
                  <c:v>0.92699613601370401</c:v>
                </c:pt>
                <c:pt idx="466">
                  <c:v>0.92698532933310196</c:v>
                </c:pt>
                <c:pt idx="467">
                  <c:v>0.92681904315802099</c:v>
                </c:pt>
                <c:pt idx="468">
                  <c:v>0.92678809312224697</c:v>
                </c:pt>
                <c:pt idx="469">
                  <c:v>0.92670877686542796</c:v>
                </c:pt>
                <c:pt idx="470">
                  <c:v>0.92637501050506699</c:v>
                </c:pt>
                <c:pt idx="471">
                  <c:v>0.92595332537740505</c:v>
                </c:pt>
                <c:pt idx="472">
                  <c:v>0.92593087729434198</c:v>
                </c:pt>
                <c:pt idx="473">
                  <c:v>0.92584486563167501</c:v>
                </c:pt>
                <c:pt idx="474">
                  <c:v>0.92573106386100401</c:v>
                </c:pt>
                <c:pt idx="475">
                  <c:v>0.92562212414562595</c:v>
                </c:pt>
                <c:pt idx="476">
                  <c:v>0.92542134050840996</c:v>
                </c:pt>
                <c:pt idx="477">
                  <c:v>0.92505690827697395</c:v>
                </c:pt>
                <c:pt idx="478">
                  <c:v>0.92481743657604698</c:v>
                </c:pt>
                <c:pt idx="479">
                  <c:v>0.92445051183209204</c:v>
                </c:pt>
                <c:pt idx="480">
                  <c:v>0.92439475073643795</c:v>
                </c:pt>
                <c:pt idx="481">
                  <c:v>0.92418210381538302</c:v>
                </c:pt>
                <c:pt idx="482">
                  <c:v>0.92416979858850801</c:v>
                </c:pt>
                <c:pt idx="483">
                  <c:v>0.92408489142758199</c:v>
                </c:pt>
                <c:pt idx="484">
                  <c:v>0.92394649913346905</c:v>
                </c:pt>
                <c:pt idx="485">
                  <c:v>0.92385327141626705</c:v>
                </c:pt>
                <c:pt idx="486">
                  <c:v>0.92374333507136797</c:v>
                </c:pt>
                <c:pt idx="487">
                  <c:v>0.92357848613091797</c:v>
                </c:pt>
                <c:pt idx="488">
                  <c:v>0.92322101405631196</c:v>
                </c:pt>
                <c:pt idx="489">
                  <c:v>0.92318745260373003</c:v>
                </c:pt>
                <c:pt idx="490">
                  <c:v>0.92292175753022099</c:v>
                </c:pt>
                <c:pt idx="491">
                  <c:v>0.92269825051827603</c:v>
                </c:pt>
                <c:pt idx="492">
                  <c:v>0.92266680154611203</c:v>
                </c:pt>
                <c:pt idx="493">
                  <c:v>0.92231332380872799</c:v>
                </c:pt>
                <c:pt idx="494">
                  <c:v>0.92196819850300404</c:v>
                </c:pt>
                <c:pt idx="495">
                  <c:v>0.92180821627937504</c:v>
                </c:pt>
                <c:pt idx="496">
                  <c:v>0.92175821497465105</c:v>
                </c:pt>
                <c:pt idx="497">
                  <c:v>0.92169998674561504</c:v>
                </c:pt>
                <c:pt idx="498">
                  <c:v>0.92165457461189604</c:v>
                </c:pt>
                <c:pt idx="499">
                  <c:v>0.92151781255006504</c:v>
                </c:pt>
                <c:pt idx="500">
                  <c:v>0.92122533373034998</c:v>
                </c:pt>
                <c:pt idx="501">
                  <c:v>0.921070658908555</c:v>
                </c:pt>
                <c:pt idx="502">
                  <c:v>0.92075137916407801</c:v>
                </c:pt>
                <c:pt idx="503">
                  <c:v>0.92052069034185502</c:v>
                </c:pt>
                <c:pt idx="504">
                  <c:v>0.92026960969367799</c:v>
                </c:pt>
                <c:pt idx="505">
                  <c:v>0.92013129315625097</c:v>
                </c:pt>
                <c:pt idx="506">
                  <c:v>0.92004772605621898</c:v>
                </c:pt>
                <c:pt idx="507">
                  <c:v>0.91989641063815397</c:v>
                </c:pt>
                <c:pt idx="508">
                  <c:v>0.91975553732415505</c:v>
                </c:pt>
                <c:pt idx="509">
                  <c:v>0.91963866699258701</c:v>
                </c:pt>
                <c:pt idx="510">
                  <c:v>0.9194771942319</c:v>
                </c:pt>
                <c:pt idx="511">
                  <c:v>0.919410398987489</c:v>
                </c:pt>
                <c:pt idx="512">
                  <c:v>0.91932369859679597</c:v>
                </c:pt>
                <c:pt idx="513">
                  <c:v>0.91922147759751804</c:v>
                </c:pt>
                <c:pt idx="514">
                  <c:v>0.91916223467462199</c:v>
                </c:pt>
                <c:pt idx="515">
                  <c:v>0.91912371471649901</c:v>
                </c:pt>
                <c:pt idx="516">
                  <c:v>0.91904501518699699</c:v>
                </c:pt>
                <c:pt idx="517">
                  <c:v>0.91892411288988196</c:v>
                </c:pt>
                <c:pt idx="518">
                  <c:v>0.918912715632341</c:v>
                </c:pt>
                <c:pt idx="519">
                  <c:v>0.91878940624512595</c:v>
                </c:pt>
                <c:pt idx="520">
                  <c:v>0.91868310795169605</c:v>
                </c:pt>
                <c:pt idx="521">
                  <c:v>0.91865370166883897</c:v>
                </c:pt>
                <c:pt idx="522">
                  <c:v>0.91863550670779504</c:v>
                </c:pt>
                <c:pt idx="523">
                  <c:v>0.91860738328983704</c:v>
                </c:pt>
                <c:pt idx="524">
                  <c:v>0.91846355049624395</c:v>
                </c:pt>
                <c:pt idx="525">
                  <c:v>0.91813077728594505</c:v>
                </c:pt>
                <c:pt idx="526">
                  <c:v>0.91790408101276599</c:v>
                </c:pt>
                <c:pt idx="527">
                  <c:v>0.91780791959744401</c:v>
                </c:pt>
                <c:pt idx="528">
                  <c:v>0.91776147960792298</c:v>
                </c:pt>
                <c:pt idx="529">
                  <c:v>0.91775064695242203</c:v>
                </c:pt>
                <c:pt idx="530">
                  <c:v>0.91768420307473897</c:v>
                </c:pt>
                <c:pt idx="531">
                  <c:v>0.91754273884513105</c:v>
                </c:pt>
                <c:pt idx="532">
                  <c:v>0.91740981410922895</c:v>
                </c:pt>
                <c:pt idx="533">
                  <c:v>0.91739838741596702</c:v>
                </c:pt>
                <c:pt idx="534">
                  <c:v>0.91726118851776395</c:v>
                </c:pt>
                <c:pt idx="535">
                  <c:v>0.91708502799507996</c:v>
                </c:pt>
                <c:pt idx="536">
                  <c:v>0.91684287539947396</c:v>
                </c:pt>
                <c:pt idx="537">
                  <c:v>0.91682484582644497</c:v>
                </c:pt>
                <c:pt idx="538">
                  <c:v>0.91662114507921999</c:v>
                </c:pt>
                <c:pt idx="539">
                  <c:v>0.91636037864793696</c:v>
                </c:pt>
                <c:pt idx="540">
                  <c:v>0.91632371736309204</c:v>
                </c:pt>
                <c:pt idx="541">
                  <c:v>0.91615585463260596</c:v>
                </c:pt>
                <c:pt idx="542">
                  <c:v>0.91605449149009899</c:v>
                </c:pt>
                <c:pt idx="543">
                  <c:v>0.91601553207053099</c:v>
                </c:pt>
                <c:pt idx="544">
                  <c:v>0.91579375881759495</c:v>
                </c:pt>
                <c:pt idx="545">
                  <c:v>0.91576870371721497</c:v>
                </c:pt>
                <c:pt idx="546">
                  <c:v>0.91564242249903804</c:v>
                </c:pt>
                <c:pt idx="547">
                  <c:v>0.91524389168909703</c:v>
                </c:pt>
                <c:pt idx="548">
                  <c:v>0.91509490977933705</c:v>
                </c:pt>
                <c:pt idx="549">
                  <c:v>0.91498685741070995</c:v>
                </c:pt>
                <c:pt idx="550">
                  <c:v>0.91489030355302603</c:v>
                </c:pt>
                <c:pt idx="551">
                  <c:v>0.91472706006347204</c:v>
                </c:pt>
                <c:pt idx="552">
                  <c:v>0.914646903246357</c:v>
                </c:pt>
                <c:pt idx="553">
                  <c:v>0.91435453501802599</c:v>
                </c:pt>
                <c:pt idx="554">
                  <c:v>0.91425556842278999</c:v>
                </c:pt>
                <c:pt idx="555">
                  <c:v>0.91408994581103997</c:v>
                </c:pt>
                <c:pt idx="556">
                  <c:v>0.91402113212839198</c:v>
                </c:pt>
                <c:pt idx="557">
                  <c:v>0.91401006282930597</c:v>
                </c:pt>
                <c:pt idx="558">
                  <c:v>0.91388594738353801</c:v>
                </c:pt>
                <c:pt idx="559">
                  <c:v>0.91375112438009798</c:v>
                </c:pt>
                <c:pt idx="560">
                  <c:v>0.91352654319383497</c:v>
                </c:pt>
                <c:pt idx="561">
                  <c:v>0.91334025020964804</c:v>
                </c:pt>
                <c:pt idx="562">
                  <c:v>0.91321812668334201</c:v>
                </c:pt>
                <c:pt idx="563">
                  <c:v>0.91317044972446804</c:v>
                </c:pt>
                <c:pt idx="564">
                  <c:v>0.91312676321999497</c:v>
                </c:pt>
                <c:pt idx="565">
                  <c:v>0.91304417017522199</c:v>
                </c:pt>
                <c:pt idx="566">
                  <c:v>0.91282126253373197</c:v>
                </c:pt>
                <c:pt idx="567">
                  <c:v>0.912681937463801</c:v>
                </c:pt>
                <c:pt idx="568">
                  <c:v>0.91266954859347604</c:v>
                </c:pt>
                <c:pt idx="569">
                  <c:v>0.91262205795479701</c:v>
                </c:pt>
                <c:pt idx="570">
                  <c:v>0.91259045223580904</c:v>
                </c:pt>
                <c:pt idx="571">
                  <c:v>0.91256782045983298</c:v>
                </c:pt>
                <c:pt idx="572">
                  <c:v>0.91226750439217197</c:v>
                </c:pt>
                <c:pt idx="573">
                  <c:v>0.91216816344111395</c:v>
                </c:pt>
                <c:pt idx="574">
                  <c:v>0.91208306836665698</c:v>
                </c:pt>
                <c:pt idx="575">
                  <c:v>0.91180747199833201</c:v>
                </c:pt>
                <c:pt idx="576">
                  <c:v>0.91179430619823398</c:v>
                </c:pt>
                <c:pt idx="577">
                  <c:v>0.91170473943400898</c:v>
                </c:pt>
                <c:pt idx="578">
                  <c:v>0.91145649710499799</c:v>
                </c:pt>
                <c:pt idx="579">
                  <c:v>0.91138846840833698</c:v>
                </c:pt>
                <c:pt idx="580">
                  <c:v>0.91137782320938698</c:v>
                </c:pt>
                <c:pt idx="581">
                  <c:v>0.91126916541633995</c:v>
                </c:pt>
                <c:pt idx="582">
                  <c:v>0.91106247621721503</c:v>
                </c:pt>
                <c:pt idx="583">
                  <c:v>0.91104977484138405</c:v>
                </c:pt>
                <c:pt idx="584">
                  <c:v>0.91089124408307698</c:v>
                </c:pt>
                <c:pt idx="585">
                  <c:v>0.91083833428813499</c:v>
                </c:pt>
                <c:pt idx="586">
                  <c:v>0.91081167018188502</c:v>
                </c:pt>
                <c:pt idx="587">
                  <c:v>0.910521285523613</c:v>
                </c:pt>
                <c:pt idx="588">
                  <c:v>0.91033604923813705</c:v>
                </c:pt>
                <c:pt idx="589">
                  <c:v>0.91024943303825301</c:v>
                </c:pt>
                <c:pt idx="590">
                  <c:v>0.91006838952602798</c:v>
                </c:pt>
                <c:pt idx="591">
                  <c:v>0.90987440581400203</c:v>
                </c:pt>
                <c:pt idx="592">
                  <c:v>0.90986154846329004</c:v>
                </c:pt>
                <c:pt idx="593">
                  <c:v>0.90981416647809898</c:v>
                </c:pt>
                <c:pt idx="594">
                  <c:v>0.90971744024046297</c:v>
                </c:pt>
                <c:pt idx="595">
                  <c:v>0.90956786261696498</c:v>
                </c:pt>
                <c:pt idx="596">
                  <c:v>0.90944332855098797</c:v>
                </c:pt>
                <c:pt idx="597">
                  <c:v>0.90943184400381205</c:v>
                </c:pt>
                <c:pt idx="598">
                  <c:v>0.90917204720172395</c:v>
                </c:pt>
                <c:pt idx="599">
                  <c:v>0.90900460225323598</c:v>
                </c:pt>
                <c:pt idx="600">
                  <c:v>0.90893418999813502</c:v>
                </c:pt>
                <c:pt idx="601">
                  <c:v>0.90874428189996903</c:v>
                </c:pt>
                <c:pt idx="602">
                  <c:v>0.90868550924263103</c:v>
                </c:pt>
                <c:pt idx="603">
                  <c:v>0.90863057748693898</c:v>
                </c:pt>
                <c:pt idx="604">
                  <c:v>0.90832600103799599</c:v>
                </c:pt>
                <c:pt idx="605">
                  <c:v>0.90820654669149503</c:v>
                </c:pt>
                <c:pt idx="606">
                  <c:v>0.90799725053390601</c:v>
                </c:pt>
                <c:pt idx="607">
                  <c:v>0.90798437129935605</c:v>
                </c:pt>
                <c:pt idx="608">
                  <c:v>0.90778387497191004</c:v>
                </c:pt>
                <c:pt idx="609">
                  <c:v>0.90750672451055103</c:v>
                </c:pt>
                <c:pt idx="610">
                  <c:v>0.90733579734282999</c:v>
                </c:pt>
                <c:pt idx="611">
                  <c:v>0.90732276256582001</c:v>
                </c:pt>
                <c:pt idx="612">
                  <c:v>0.90727315780960605</c:v>
                </c:pt>
                <c:pt idx="613">
                  <c:v>0.90698594224540496</c:v>
                </c:pt>
                <c:pt idx="614">
                  <c:v>0.90684654286537703</c:v>
                </c:pt>
                <c:pt idx="615">
                  <c:v>0.90668133281130203</c:v>
                </c:pt>
                <c:pt idx="616">
                  <c:v>0.90646051187762999</c:v>
                </c:pt>
                <c:pt idx="617">
                  <c:v>0.90643503907623502</c:v>
                </c:pt>
                <c:pt idx="618">
                  <c:v>0.90642497783607301</c:v>
                </c:pt>
                <c:pt idx="619">
                  <c:v>0.90623968613580597</c:v>
                </c:pt>
                <c:pt idx="620">
                  <c:v>0.90595229550965395</c:v>
                </c:pt>
                <c:pt idx="621">
                  <c:v>0.90586493215464003</c:v>
                </c:pt>
                <c:pt idx="622">
                  <c:v>0.90576662222686699</c:v>
                </c:pt>
                <c:pt idx="623">
                  <c:v>0.90557196683100305</c:v>
                </c:pt>
                <c:pt idx="624">
                  <c:v>0.90551621869883703</c:v>
                </c:pt>
                <c:pt idx="625">
                  <c:v>0.90543158210462804</c:v>
                </c:pt>
                <c:pt idx="626">
                  <c:v>0.90542106140596301</c:v>
                </c:pt>
                <c:pt idx="627">
                  <c:v>0.90528646952288405</c:v>
                </c:pt>
                <c:pt idx="628">
                  <c:v>0.90527479837898495</c:v>
                </c:pt>
                <c:pt idx="629">
                  <c:v>0.90526537403617102</c:v>
                </c:pt>
                <c:pt idx="630">
                  <c:v>0.90520648433205797</c:v>
                </c:pt>
                <c:pt idx="631">
                  <c:v>0.90506677579220296</c:v>
                </c:pt>
                <c:pt idx="632">
                  <c:v>0.90502731643134404</c:v>
                </c:pt>
                <c:pt idx="633">
                  <c:v>0.90491173842349304</c:v>
                </c:pt>
                <c:pt idx="634">
                  <c:v>0.904780019714158</c:v>
                </c:pt>
                <c:pt idx="635">
                  <c:v>0.90454168178941496</c:v>
                </c:pt>
                <c:pt idx="636">
                  <c:v>0.90444302598848703</c:v>
                </c:pt>
                <c:pt idx="637">
                  <c:v>0.90440888969261701</c:v>
                </c:pt>
                <c:pt idx="638">
                  <c:v>0.90437213666066796</c:v>
                </c:pt>
                <c:pt idx="639">
                  <c:v>0.90436253796852895</c:v>
                </c:pt>
                <c:pt idx="640">
                  <c:v>0.90431799404027402</c:v>
                </c:pt>
                <c:pt idx="641">
                  <c:v>0.904284650974992</c:v>
                </c:pt>
                <c:pt idx="642">
                  <c:v>0.90427508998809003</c:v>
                </c:pt>
                <c:pt idx="643">
                  <c:v>0.90424485555455703</c:v>
                </c:pt>
                <c:pt idx="644">
                  <c:v>0.90419661837283605</c:v>
                </c:pt>
                <c:pt idx="645">
                  <c:v>0.90404089545495103</c:v>
                </c:pt>
                <c:pt idx="646">
                  <c:v>0.90391415220433202</c:v>
                </c:pt>
                <c:pt idx="647">
                  <c:v>0.90382427996887005</c:v>
                </c:pt>
                <c:pt idx="648">
                  <c:v>0.90381311149756005</c:v>
                </c:pt>
                <c:pt idx="649">
                  <c:v>0.90359080450798701</c:v>
                </c:pt>
                <c:pt idx="650">
                  <c:v>0.90345075783889295</c:v>
                </c:pt>
                <c:pt idx="651">
                  <c:v>0.90326331398509296</c:v>
                </c:pt>
                <c:pt idx="652">
                  <c:v>0.90316913999809001</c:v>
                </c:pt>
                <c:pt idx="653">
                  <c:v>0.90312494253668996</c:v>
                </c:pt>
                <c:pt idx="654">
                  <c:v>0.90288158009105801</c:v>
                </c:pt>
                <c:pt idx="655">
                  <c:v>0.90272679120812505</c:v>
                </c:pt>
                <c:pt idx="656">
                  <c:v>0.90247181251537301</c:v>
                </c:pt>
                <c:pt idx="657">
                  <c:v>0.90243425550149503</c:v>
                </c:pt>
                <c:pt idx="658">
                  <c:v>0.90224164303736099</c:v>
                </c:pt>
                <c:pt idx="659">
                  <c:v>0.90209296387636395</c:v>
                </c:pt>
                <c:pt idx="660">
                  <c:v>0.90199313902061296</c:v>
                </c:pt>
                <c:pt idx="661">
                  <c:v>0.90196152127061302</c:v>
                </c:pt>
                <c:pt idx="662">
                  <c:v>0.90194460108207097</c:v>
                </c:pt>
                <c:pt idx="663">
                  <c:v>0.90193536110604</c:v>
                </c:pt>
                <c:pt idx="664">
                  <c:v>0.90169817970222899</c:v>
                </c:pt>
                <c:pt idx="665">
                  <c:v>0.901659253263421</c:v>
                </c:pt>
                <c:pt idx="666">
                  <c:v>0.90163334378133897</c:v>
                </c:pt>
                <c:pt idx="667">
                  <c:v>0.90157194930440698</c:v>
                </c:pt>
                <c:pt idx="668">
                  <c:v>0.90138952375784698</c:v>
                </c:pt>
                <c:pt idx="669">
                  <c:v>0.90124237432297405</c:v>
                </c:pt>
                <c:pt idx="670">
                  <c:v>0.90119866425445605</c:v>
                </c:pt>
                <c:pt idx="671">
                  <c:v>0.90112551697869803</c:v>
                </c:pt>
                <c:pt idx="672">
                  <c:v>0.90101311468510603</c:v>
                </c:pt>
                <c:pt idx="673">
                  <c:v>0.90098318440198499</c:v>
                </c:pt>
                <c:pt idx="674">
                  <c:v>0.90088746666615704</c:v>
                </c:pt>
                <c:pt idx="675">
                  <c:v>0.90075204045217705</c:v>
                </c:pt>
                <c:pt idx="676">
                  <c:v>0.90069309355216098</c:v>
                </c:pt>
                <c:pt idx="677">
                  <c:v>0.90058859749664799</c:v>
                </c:pt>
                <c:pt idx="678">
                  <c:v>0.90042555856216799</c:v>
                </c:pt>
                <c:pt idx="679">
                  <c:v>0.90032931784278403</c:v>
                </c:pt>
                <c:pt idx="680">
                  <c:v>0.90024285268187298</c:v>
                </c:pt>
                <c:pt idx="681">
                  <c:v>0.90011773509080895</c:v>
                </c:pt>
                <c:pt idx="682">
                  <c:v>0.90005080034190998</c:v>
                </c:pt>
                <c:pt idx="683">
                  <c:v>0.89976307205745598</c:v>
                </c:pt>
                <c:pt idx="684">
                  <c:v>0.89966628547296601</c:v>
                </c:pt>
                <c:pt idx="685">
                  <c:v>0.89957377896651303</c:v>
                </c:pt>
                <c:pt idx="686">
                  <c:v>0.89949228372737</c:v>
                </c:pt>
                <c:pt idx="687">
                  <c:v>0.89945854309413298</c:v>
                </c:pt>
                <c:pt idx="688">
                  <c:v>0.89929627611090701</c:v>
                </c:pt>
                <c:pt idx="689">
                  <c:v>0.89924839761210196</c:v>
                </c:pt>
                <c:pt idx="690">
                  <c:v>0.89911154786899405</c:v>
                </c:pt>
                <c:pt idx="691">
                  <c:v>0.89892144007331398</c:v>
                </c:pt>
                <c:pt idx="692">
                  <c:v>0.89872226378545395</c:v>
                </c:pt>
                <c:pt idx="693">
                  <c:v>0.89847048341542601</c:v>
                </c:pt>
                <c:pt idx="694">
                  <c:v>0.89841731032900196</c:v>
                </c:pt>
                <c:pt idx="695">
                  <c:v>0.89813551640256195</c:v>
                </c:pt>
                <c:pt idx="696">
                  <c:v>0.89804509995327997</c:v>
                </c:pt>
                <c:pt idx="697">
                  <c:v>0.89798794971148799</c:v>
                </c:pt>
                <c:pt idx="698">
                  <c:v>0.89795163682283796</c:v>
                </c:pt>
                <c:pt idx="699">
                  <c:v>0.89788051804600899</c:v>
                </c:pt>
                <c:pt idx="700">
                  <c:v>0.897649263202699</c:v>
                </c:pt>
                <c:pt idx="701">
                  <c:v>0.89763513479980594</c:v>
                </c:pt>
                <c:pt idx="702">
                  <c:v>0.89731264569370395</c:v>
                </c:pt>
                <c:pt idx="703">
                  <c:v>0.89729006762087604</c:v>
                </c:pt>
                <c:pt idx="704">
                  <c:v>0.89711492232640899</c:v>
                </c:pt>
                <c:pt idx="705">
                  <c:v>0.89710275531540495</c:v>
                </c:pt>
                <c:pt idx="706">
                  <c:v>0.89687520913307295</c:v>
                </c:pt>
                <c:pt idx="707">
                  <c:v>0.89673775043732895</c:v>
                </c:pt>
                <c:pt idx="708">
                  <c:v>0.89670637140112097</c:v>
                </c:pt>
                <c:pt idx="709">
                  <c:v>0.89666499661780297</c:v>
                </c:pt>
                <c:pt idx="710">
                  <c:v>0.89659244272503302</c:v>
                </c:pt>
                <c:pt idx="711">
                  <c:v>0.896582323990185</c:v>
                </c:pt>
                <c:pt idx="712">
                  <c:v>0.89657314765695595</c:v>
                </c:pt>
                <c:pt idx="713">
                  <c:v>0.89652291222926705</c:v>
                </c:pt>
                <c:pt idx="714">
                  <c:v>0.89636050701783698</c:v>
                </c:pt>
                <c:pt idx="715">
                  <c:v>0.896293171547766</c:v>
                </c:pt>
                <c:pt idx="716">
                  <c:v>0.89596166145351597</c:v>
                </c:pt>
                <c:pt idx="717">
                  <c:v>0.89590037689410296</c:v>
                </c:pt>
                <c:pt idx="718">
                  <c:v>0.895792294951403</c:v>
                </c:pt>
                <c:pt idx="719">
                  <c:v>0.89548989537193902</c:v>
                </c:pt>
                <c:pt idx="720">
                  <c:v>0.89528705341914205</c:v>
                </c:pt>
                <c:pt idx="721">
                  <c:v>0.89521907585348404</c:v>
                </c:pt>
                <c:pt idx="722">
                  <c:v>0.89503120082962095</c:v>
                </c:pt>
                <c:pt idx="723">
                  <c:v>0.89475762041691498</c:v>
                </c:pt>
                <c:pt idx="724">
                  <c:v>0.89453719581884605</c:v>
                </c:pt>
                <c:pt idx="725">
                  <c:v>0.89452319851102002</c:v>
                </c:pt>
                <c:pt idx="726">
                  <c:v>0.89422515020150095</c:v>
                </c:pt>
                <c:pt idx="727">
                  <c:v>0.89416573346097705</c:v>
                </c:pt>
                <c:pt idx="728">
                  <c:v>0.89407714291500195</c:v>
                </c:pt>
                <c:pt idx="729">
                  <c:v>0.89396605750993097</c:v>
                </c:pt>
                <c:pt idx="730">
                  <c:v>0.89370185281830095</c:v>
                </c:pt>
                <c:pt idx="731">
                  <c:v>0.89364642368897695</c:v>
                </c:pt>
                <c:pt idx="732">
                  <c:v>0.89358485281237998</c:v>
                </c:pt>
                <c:pt idx="733">
                  <c:v>0.89351399974475398</c:v>
                </c:pt>
                <c:pt idx="734">
                  <c:v>0.89350334802475295</c:v>
                </c:pt>
                <c:pt idx="735">
                  <c:v>0.89340884573383905</c:v>
                </c:pt>
                <c:pt idx="736">
                  <c:v>0.89324731424433701</c:v>
                </c:pt>
                <c:pt idx="737">
                  <c:v>0.89322194258465304</c:v>
                </c:pt>
                <c:pt idx="738">
                  <c:v>0.89313469780307397</c:v>
                </c:pt>
                <c:pt idx="739">
                  <c:v>0.89285515013833805</c:v>
                </c:pt>
                <c:pt idx="740">
                  <c:v>0.89272338757677105</c:v>
                </c:pt>
                <c:pt idx="741">
                  <c:v>0.892524742464744</c:v>
                </c:pt>
                <c:pt idx="742">
                  <c:v>0.89219936436074099</c:v>
                </c:pt>
                <c:pt idx="743">
                  <c:v>0.89217460466169396</c:v>
                </c:pt>
                <c:pt idx="744">
                  <c:v>0.89207953143254104</c:v>
                </c:pt>
                <c:pt idx="745">
                  <c:v>0.89199914050364104</c:v>
                </c:pt>
                <c:pt idx="746">
                  <c:v>0.89197061514866105</c:v>
                </c:pt>
                <c:pt idx="747">
                  <c:v>0.891887946027899</c:v>
                </c:pt>
                <c:pt idx="748">
                  <c:v>0.89176021108058601</c:v>
                </c:pt>
                <c:pt idx="749">
                  <c:v>0.89171678975399704</c:v>
                </c:pt>
                <c:pt idx="750">
                  <c:v>0.89150926406513797</c:v>
                </c:pt>
                <c:pt idx="751">
                  <c:v>0.89141071896120805</c:v>
                </c:pt>
                <c:pt idx="752">
                  <c:v>0.89113808335977995</c:v>
                </c:pt>
                <c:pt idx="753">
                  <c:v>0.89100755979591395</c:v>
                </c:pt>
                <c:pt idx="754">
                  <c:v>0.89086887390927305</c:v>
                </c:pt>
                <c:pt idx="755">
                  <c:v>0.89081599656361699</c:v>
                </c:pt>
                <c:pt idx="756">
                  <c:v>0.89077871521579899</c:v>
                </c:pt>
                <c:pt idx="757">
                  <c:v>0.89069526482844696</c:v>
                </c:pt>
                <c:pt idx="758">
                  <c:v>0.89050952257287397</c:v>
                </c:pt>
                <c:pt idx="759">
                  <c:v>0.89040799507801704</c:v>
                </c:pt>
                <c:pt idx="760">
                  <c:v>0.890363353504393</c:v>
                </c:pt>
                <c:pt idx="761">
                  <c:v>0.89021082913112803</c:v>
                </c:pt>
                <c:pt idx="762">
                  <c:v>0.89019888365158595</c:v>
                </c:pt>
                <c:pt idx="763">
                  <c:v>0.89001451690767996</c:v>
                </c:pt>
                <c:pt idx="764">
                  <c:v>0.889824881958307</c:v>
                </c:pt>
                <c:pt idx="765">
                  <c:v>0.88972665330994105</c:v>
                </c:pt>
                <c:pt idx="766">
                  <c:v>0.88945037097769497</c:v>
                </c:pt>
                <c:pt idx="767">
                  <c:v>0.88939703544988902</c:v>
                </c:pt>
                <c:pt idx="768">
                  <c:v>0.88931360889330902</c:v>
                </c:pt>
                <c:pt idx="769">
                  <c:v>0.88907226629951397</c:v>
                </c:pt>
                <c:pt idx="770">
                  <c:v>0.88904405915477602</c:v>
                </c:pt>
                <c:pt idx="771">
                  <c:v>0.88890659649673398</c:v>
                </c:pt>
                <c:pt idx="772">
                  <c:v>0.888778363592718</c:v>
                </c:pt>
                <c:pt idx="773">
                  <c:v>0.88876680700575095</c:v>
                </c:pt>
                <c:pt idx="774">
                  <c:v>0.88859335413265395</c:v>
                </c:pt>
                <c:pt idx="775">
                  <c:v>0.88852089644050103</c:v>
                </c:pt>
                <c:pt idx="776">
                  <c:v>0.88843998238952304</c:v>
                </c:pt>
                <c:pt idx="777">
                  <c:v>0.88842915297518898</c:v>
                </c:pt>
                <c:pt idx="778">
                  <c:v>0.88813538501554401</c:v>
                </c:pt>
                <c:pt idx="779">
                  <c:v>0.88801866435216803</c:v>
                </c:pt>
                <c:pt idx="780">
                  <c:v>0.88790051896943001</c:v>
                </c:pt>
                <c:pt idx="781">
                  <c:v>0.88779472563263395</c:v>
                </c:pt>
                <c:pt idx="782">
                  <c:v>0.88757342895073799</c:v>
                </c:pt>
                <c:pt idx="783">
                  <c:v>0.88748255869022397</c:v>
                </c:pt>
                <c:pt idx="784">
                  <c:v>0.88746953431496101</c:v>
                </c:pt>
                <c:pt idx="785">
                  <c:v>0.88733731935873295</c:v>
                </c:pt>
                <c:pt idx="786">
                  <c:v>0.88712275653310302</c:v>
                </c:pt>
                <c:pt idx="787">
                  <c:v>0.88709865413811395</c:v>
                </c:pt>
                <c:pt idx="788">
                  <c:v>0.88689969680976299</c:v>
                </c:pt>
                <c:pt idx="789">
                  <c:v>0.88678612448384997</c:v>
                </c:pt>
                <c:pt idx="790">
                  <c:v>0.88653092334393102</c:v>
                </c:pt>
                <c:pt idx="791">
                  <c:v>0.88648130310601603</c:v>
                </c:pt>
                <c:pt idx="792">
                  <c:v>0.88640406082298195</c:v>
                </c:pt>
                <c:pt idx="793">
                  <c:v>0.88619331593248296</c:v>
                </c:pt>
                <c:pt idx="794">
                  <c:v>0.88606501727922005</c:v>
                </c:pt>
                <c:pt idx="795">
                  <c:v>0.88603928784839203</c:v>
                </c:pt>
                <c:pt idx="796">
                  <c:v>0.88595880340308097</c:v>
                </c:pt>
                <c:pt idx="797">
                  <c:v>0.88594764461335795</c:v>
                </c:pt>
                <c:pt idx="798">
                  <c:v>0.88578093846063999</c:v>
                </c:pt>
                <c:pt idx="799">
                  <c:v>0.88556569744991998</c:v>
                </c:pt>
                <c:pt idx="800">
                  <c:v>0.88539260902605499</c:v>
                </c:pt>
                <c:pt idx="801">
                  <c:v>0.88528569292836101</c:v>
                </c:pt>
                <c:pt idx="802">
                  <c:v>0.88509115429002505</c:v>
                </c:pt>
                <c:pt idx="803">
                  <c:v>0.88505459595158598</c:v>
                </c:pt>
                <c:pt idx="804">
                  <c:v>0.88498338479177396</c:v>
                </c:pt>
                <c:pt idx="805">
                  <c:v>0.88476230240567899</c:v>
                </c:pt>
                <c:pt idx="806">
                  <c:v>0.884552951756438</c:v>
                </c:pt>
                <c:pt idx="807">
                  <c:v>0.88453971480028304</c:v>
                </c:pt>
                <c:pt idx="808">
                  <c:v>0.88437341398985403</c:v>
                </c:pt>
                <c:pt idx="809">
                  <c:v>0.88434450254823704</c:v>
                </c:pt>
                <c:pt idx="810">
                  <c:v>0.88426120070409298</c:v>
                </c:pt>
                <c:pt idx="811">
                  <c:v>0.883958276679639</c:v>
                </c:pt>
                <c:pt idx="812">
                  <c:v>0.88385874074005499</c:v>
                </c:pt>
                <c:pt idx="813">
                  <c:v>0.88364579789483</c:v>
                </c:pt>
                <c:pt idx="814">
                  <c:v>0.88355279196653602</c:v>
                </c:pt>
                <c:pt idx="815">
                  <c:v>0.88326843271701205</c:v>
                </c:pt>
                <c:pt idx="816">
                  <c:v>0.88323170207908797</c:v>
                </c:pt>
                <c:pt idx="817">
                  <c:v>0.88302441274701005</c:v>
                </c:pt>
                <c:pt idx="818">
                  <c:v>0.88289044779513004</c:v>
                </c:pt>
                <c:pt idx="819">
                  <c:v>0.88274167955524496</c:v>
                </c:pt>
                <c:pt idx="820">
                  <c:v>0.88266565676583697</c:v>
                </c:pt>
                <c:pt idx="821">
                  <c:v>0.88261590219553099</c:v>
                </c:pt>
                <c:pt idx="822">
                  <c:v>0.88259147023124596</c:v>
                </c:pt>
                <c:pt idx="823">
                  <c:v>0.88250364063956999</c:v>
                </c:pt>
                <c:pt idx="824">
                  <c:v>0.88240626012990697</c:v>
                </c:pt>
                <c:pt idx="825">
                  <c:v>0.88233012172967995</c:v>
                </c:pt>
                <c:pt idx="826">
                  <c:v>0.882319513167652</c:v>
                </c:pt>
                <c:pt idx="827">
                  <c:v>0.88223552137855998</c:v>
                </c:pt>
                <c:pt idx="828">
                  <c:v>0.88196609647103696</c:v>
                </c:pt>
                <c:pt idx="829">
                  <c:v>0.88191893759170903</c:v>
                </c:pt>
                <c:pt idx="830">
                  <c:v>0.88183714037392602</c:v>
                </c:pt>
                <c:pt idx="831">
                  <c:v>0.88166688669704996</c:v>
                </c:pt>
                <c:pt idx="832">
                  <c:v>0.88159912008570096</c:v>
                </c:pt>
                <c:pt idx="833">
                  <c:v>0.881575924525692</c:v>
                </c:pt>
                <c:pt idx="834">
                  <c:v>0.88156641565223604</c:v>
                </c:pt>
                <c:pt idx="835">
                  <c:v>0.88150114753884401</c:v>
                </c:pt>
                <c:pt idx="836">
                  <c:v>0.88138020021126495</c:v>
                </c:pt>
                <c:pt idx="837">
                  <c:v>0.88105715877529001</c:v>
                </c:pt>
                <c:pt idx="838">
                  <c:v>0.88103568529577303</c:v>
                </c:pt>
                <c:pt idx="839">
                  <c:v>0.88093977770476595</c:v>
                </c:pt>
                <c:pt idx="840">
                  <c:v>0.880812306881947</c:v>
                </c:pt>
                <c:pt idx="841">
                  <c:v>0.88062055961043895</c:v>
                </c:pt>
                <c:pt idx="842">
                  <c:v>0.88051905833950594</c:v>
                </c:pt>
                <c:pt idx="843">
                  <c:v>0.88043924185372602</c:v>
                </c:pt>
                <c:pt idx="844">
                  <c:v>0.88038402067152399</c:v>
                </c:pt>
                <c:pt idx="845">
                  <c:v>0.88022828201496495</c:v>
                </c:pt>
                <c:pt idx="846">
                  <c:v>0.880197623664835</c:v>
                </c:pt>
                <c:pt idx="847">
                  <c:v>0.88006894097057098</c:v>
                </c:pt>
                <c:pt idx="848">
                  <c:v>0.87982584019823096</c:v>
                </c:pt>
                <c:pt idx="849">
                  <c:v>0.879501107694316</c:v>
                </c:pt>
                <c:pt idx="850">
                  <c:v>0.87939067227267997</c:v>
                </c:pt>
                <c:pt idx="851">
                  <c:v>0.87930271315251596</c:v>
                </c:pt>
                <c:pt idx="852">
                  <c:v>0.87918652095891603</c:v>
                </c:pt>
                <c:pt idx="853">
                  <c:v>0.87904104539219396</c:v>
                </c:pt>
                <c:pt idx="854">
                  <c:v>0.878792980763071</c:v>
                </c:pt>
                <c:pt idx="855">
                  <c:v>0.87868396303642504</c:v>
                </c:pt>
                <c:pt idx="856">
                  <c:v>0.87853369368496104</c:v>
                </c:pt>
                <c:pt idx="857">
                  <c:v>0.87846333379062802</c:v>
                </c:pt>
                <c:pt idx="858">
                  <c:v>0.87839494477944002</c:v>
                </c:pt>
                <c:pt idx="859">
                  <c:v>0.87827400246595899</c:v>
                </c:pt>
                <c:pt idx="860">
                  <c:v>0.87823029308968503</c:v>
                </c:pt>
                <c:pt idx="861">
                  <c:v>0.87817945608959902</c:v>
                </c:pt>
                <c:pt idx="862">
                  <c:v>0.87809044055160901</c:v>
                </c:pt>
                <c:pt idx="863">
                  <c:v>0.87807993129446504</c:v>
                </c:pt>
                <c:pt idx="864">
                  <c:v>0.87801661676865295</c:v>
                </c:pt>
                <c:pt idx="865">
                  <c:v>0.87793517668388099</c:v>
                </c:pt>
                <c:pt idx="866">
                  <c:v>0.87777105671660405</c:v>
                </c:pt>
                <c:pt idx="867">
                  <c:v>0.87747447654383204</c:v>
                </c:pt>
                <c:pt idx="868">
                  <c:v>0.87742190874735904</c:v>
                </c:pt>
                <c:pt idx="869">
                  <c:v>0.87726349668730097</c:v>
                </c:pt>
                <c:pt idx="870">
                  <c:v>0.87721662127611799</c:v>
                </c:pt>
                <c:pt idx="871">
                  <c:v>0.87715813671711296</c:v>
                </c:pt>
                <c:pt idx="872">
                  <c:v>0.87708608710993796</c:v>
                </c:pt>
                <c:pt idx="873">
                  <c:v>0.87707561386050503</c:v>
                </c:pt>
                <c:pt idx="874">
                  <c:v>0.876939623937251</c:v>
                </c:pt>
                <c:pt idx="875">
                  <c:v>0.87683573641618195</c:v>
                </c:pt>
                <c:pt idx="876">
                  <c:v>0.87674735141518201</c:v>
                </c:pt>
                <c:pt idx="877">
                  <c:v>0.87673613663896</c:v>
                </c:pt>
                <c:pt idx="878">
                  <c:v>0.87663850009354305</c:v>
                </c:pt>
                <c:pt idx="879">
                  <c:v>0.87639509650935599</c:v>
                </c:pt>
                <c:pt idx="880">
                  <c:v>0.87613618216554801</c:v>
                </c:pt>
                <c:pt idx="881">
                  <c:v>0.87605406972299205</c:v>
                </c:pt>
                <c:pt idx="882">
                  <c:v>0.87604258044218397</c:v>
                </c:pt>
                <c:pt idx="883">
                  <c:v>0.87591710835844805</c:v>
                </c:pt>
                <c:pt idx="884">
                  <c:v>0.875681335919546</c:v>
                </c:pt>
                <c:pt idx="885">
                  <c:v>0.87539953367661405</c:v>
                </c:pt>
                <c:pt idx="886">
                  <c:v>0.87535780132568197</c:v>
                </c:pt>
                <c:pt idx="887">
                  <c:v>0.87523287189740995</c:v>
                </c:pt>
                <c:pt idx="888">
                  <c:v>0.87508659691409896</c:v>
                </c:pt>
                <c:pt idx="889">
                  <c:v>0.875074069653902</c:v>
                </c:pt>
                <c:pt idx="890">
                  <c:v>0.87495503464729896</c:v>
                </c:pt>
                <c:pt idx="891">
                  <c:v>0.87482617563023102</c:v>
                </c:pt>
                <c:pt idx="892">
                  <c:v>0.87476200511867797</c:v>
                </c:pt>
                <c:pt idx="893">
                  <c:v>0.874686346346641</c:v>
                </c:pt>
                <c:pt idx="894">
                  <c:v>0.87457383394669197</c:v>
                </c:pt>
                <c:pt idx="895">
                  <c:v>0.87447819278003502</c:v>
                </c:pt>
                <c:pt idx="896">
                  <c:v>0.87437829193201899</c:v>
                </c:pt>
                <c:pt idx="897">
                  <c:v>0.87408077753439295</c:v>
                </c:pt>
                <c:pt idx="898">
                  <c:v>0.87382554866694495</c:v>
                </c:pt>
                <c:pt idx="899">
                  <c:v>0.87375234264785695</c:v>
                </c:pt>
                <c:pt idx="900">
                  <c:v>0.87370668304316101</c:v>
                </c:pt>
                <c:pt idx="901">
                  <c:v>0.87361853908767895</c:v>
                </c:pt>
                <c:pt idx="902">
                  <c:v>0.87350487913125496</c:v>
                </c:pt>
                <c:pt idx="903">
                  <c:v>0.87338177788136095</c:v>
                </c:pt>
                <c:pt idx="904">
                  <c:v>0.87336873759155997</c:v>
                </c:pt>
                <c:pt idx="905">
                  <c:v>0.87330397500120205</c:v>
                </c:pt>
                <c:pt idx="906">
                  <c:v>0.87321505070748495</c:v>
                </c:pt>
                <c:pt idx="907">
                  <c:v>0.87320418824304702</c:v>
                </c:pt>
                <c:pt idx="908">
                  <c:v>0.87307704377126305</c:v>
                </c:pt>
                <c:pt idx="909">
                  <c:v>0.872816884131006</c:v>
                </c:pt>
                <c:pt idx="910">
                  <c:v>0.87278964323123298</c:v>
                </c:pt>
                <c:pt idx="911">
                  <c:v>0.87261343644492795</c:v>
                </c:pt>
                <c:pt idx="912">
                  <c:v>0.87255415971516803</c:v>
                </c:pt>
                <c:pt idx="913">
                  <c:v>0.87248116338471404</c:v>
                </c:pt>
                <c:pt idx="914">
                  <c:v>0.87242309550886199</c:v>
                </c:pt>
                <c:pt idx="915">
                  <c:v>0.87220990628862505</c:v>
                </c:pt>
                <c:pt idx="916">
                  <c:v>0.87215343493449404</c:v>
                </c:pt>
                <c:pt idx="917">
                  <c:v>0.87214293638376295</c:v>
                </c:pt>
                <c:pt idx="918">
                  <c:v>0.87208352853495197</c:v>
                </c:pt>
                <c:pt idx="919">
                  <c:v>0.87190113064555996</c:v>
                </c:pt>
                <c:pt idx="920">
                  <c:v>0.87172813255374704</c:v>
                </c:pt>
                <c:pt idx="921">
                  <c:v>0.87158028357093398</c:v>
                </c:pt>
                <c:pt idx="922">
                  <c:v>0.87143435596986096</c:v>
                </c:pt>
                <c:pt idx="923">
                  <c:v>0.871396618884139</c:v>
                </c:pt>
                <c:pt idx="924">
                  <c:v>0.87121971003550003</c:v>
                </c:pt>
                <c:pt idx="925">
                  <c:v>0.87107567554336496</c:v>
                </c:pt>
                <c:pt idx="926">
                  <c:v>0.87103215069496498</c:v>
                </c:pt>
                <c:pt idx="927">
                  <c:v>0.87096072516185497</c:v>
                </c:pt>
                <c:pt idx="928">
                  <c:v>0.87088253488790301</c:v>
                </c:pt>
                <c:pt idx="929">
                  <c:v>0.87084731050158204</c:v>
                </c:pt>
                <c:pt idx="930">
                  <c:v>0.87072367575665099</c:v>
                </c:pt>
                <c:pt idx="931">
                  <c:v>0.87052178650402601</c:v>
                </c:pt>
                <c:pt idx="932">
                  <c:v>0.870284729598092</c:v>
                </c:pt>
                <c:pt idx="933">
                  <c:v>0.87020447200458695</c:v>
                </c:pt>
                <c:pt idx="934">
                  <c:v>0.87011477535167403</c:v>
                </c:pt>
                <c:pt idx="935">
                  <c:v>0.869925121428341</c:v>
                </c:pt>
                <c:pt idx="936">
                  <c:v>0.86986300870540001</c:v>
                </c:pt>
                <c:pt idx="937">
                  <c:v>0.86977782487850996</c:v>
                </c:pt>
                <c:pt idx="938">
                  <c:v>0.869574913713273</c:v>
                </c:pt>
                <c:pt idx="939">
                  <c:v>0.86948448661498401</c:v>
                </c:pt>
                <c:pt idx="940">
                  <c:v>0.86933339192306303</c:v>
                </c:pt>
                <c:pt idx="941">
                  <c:v>0.86920380565530198</c:v>
                </c:pt>
                <c:pt idx="942">
                  <c:v>0.86905776424279502</c:v>
                </c:pt>
                <c:pt idx="943">
                  <c:v>0.86898531500902398</c:v>
                </c:pt>
                <c:pt idx="944">
                  <c:v>0.86887307537132397</c:v>
                </c:pt>
                <c:pt idx="945">
                  <c:v>0.86884308899345197</c:v>
                </c:pt>
                <c:pt idx="946">
                  <c:v>0.868718403921104</c:v>
                </c:pt>
                <c:pt idx="947">
                  <c:v>0.86867023225427997</c:v>
                </c:pt>
                <c:pt idx="948">
                  <c:v>0.86855809747290202</c:v>
                </c:pt>
                <c:pt idx="949">
                  <c:v>0.86854699074531105</c:v>
                </c:pt>
                <c:pt idx="950">
                  <c:v>0.86830310970755697</c:v>
                </c:pt>
                <c:pt idx="951">
                  <c:v>0.868279532354711</c:v>
                </c:pt>
                <c:pt idx="952">
                  <c:v>0.86815272721784698</c:v>
                </c:pt>
                <c:pt idx="953">
                  <c:v>0.86807450447605405</c:v>
                </c:pt>
                <c:pt idx="954">
                  <c:v>0.86804448528171196</c:v>
                </c:pt>
                <c:pt idx="955">
                  <c:v>0.867786891891556</c:v>
                </c:pt>
                <c:pt idx="956">
                  <c:v>0.86751477266385402</c:v>
                </c:pt>
                <c:pt idx="957">
                  <c:v>0.86722925331843104</c:v>
                </c:pt>
                <c:pt idx="958">
                  <c:v>0.86718861722729002</c:v>
                </c:pt>
                <c:pt idx="959">
                  <c:v>0.86716552253927104</c:v>
                </c:pt>
                <c:pt idx="960">
                  <c:v>0.867091045332265</c:v>
                </c:pt>
                <c:pt idx="961">
                  <c:v>0.86708080837379997</c:v>
                </c:pt>
                <c:pt idx="962">
                  <c:v>0.86693912463620904</c:v>
                </c:pt>
                <c:pt idx="963">
                  <c:v>0.86683039083362201</c:v>
                </c:pt>
                <c:pt idx="964">
                  <c:v>0.86667502954631004</c:v>
                </c:pt>
                <c:pt idx="965">
                  <c:v>0.86666303543285805</c:v>
                </c:pt>
                <c:pt idx="966">
                  <c:v>0.866535002476718</c:v>
                </c:pt>
                <c:pt idx="967">
                  <c:v>0.86627539507851303</c:v>
                </c:pt>
                <c:pt idx="968">
                  <c:v>0.86618684048011996</c:v>
                </c:pt>
                <c:pt idx="969">
                  <c:v>0.86612965292397004</c:v>
                </c:pt>
                <c:pt idx="970">
                  <c:v>0.86587330620875202</c:v>
                </c:pt>
                <c:pt idx="971">
                  <c:v>0.865758862842957</c:v>
                </c:pt>
                <c:pt idx="972">
                  <c:v>0.86571081901406199</c:v>
                </c:pt>
                <c:pt idx="973">
                  <c:v>0.86545496550656797</c:v>
                </c:pt>
                <c:pt idx="974">
                  <c:v>0.86540505047816996</c:v>
                </c:pt>
                <c:pt idx="975">
                  <c:v>0.86529996795473196</c:v>
                </c:pt>
                <c:pt idx="976">
                  <c:v>0.86521983261720803</c:v>
                </c:pt>
                <c:pt idx="977">
                  <c:v>0.86518626258195896</c:v>
                </c:pt>
                <c:pt idx="978">
                  <c:v>0.86492401434545496</c:v>
                </c:pt>
                <c:pt idx="979">
                  <c:v>0.86489632515345705</c:v>
                </c:pt>
                <c:pt idx="980">
                  <c:v>0.86463105407796403</c:v>
                </c:pt>
                <c:pt idx="981">
                  <c:v>0.86441701200815002</c:v>
                </c:pt>
                <c:pt idx="982">
                  <c:v>0.86432337771502199</c:v>
                </c:pt>
                <c:pt idx="983">
                  <c:v>0.86407484611163399</c:v>
                </c:pt>
                <c:pt idx="984">
                  <c:v>0.86392286893888304</c:v>
                </c:pt>
                <c:pt idx="985">
                  <c:v>0.86391019635131205</c:v>
                </c:pt>
                <c:pt idx="986">
                  <c:v>0.86384487588293202</c:v>
                </c:pt>
                <c:pt idx="987">
                  <c:v>0.863694406152276</c:v>
                </c:pt>
                <c:pt idx="988">
                  <c:v>0.86364239055596603</c:v>
                </c:pt>
                <c:pt idx="989">
                  <c:v>0.86351847477781796</c:v>
                </c:pt>
                <c:pt idx="990">
                  <c:v>0.86329401288984298</c:v>
                </c:pt>
                <c:pt idx="991">
                  <c:v>0.86324453852197403</c:v>
                </c:pt>
                <c:pt idx="992">
                  <c:v>0.86306069492152504</c:v>
                </c:pt>
                <c:pt idx="993">
                  <c:v>0.86293574332760603</c:v>
                </c:pt>
                <c:pt idx="994">
                  <c:v>0.86279263653676197</c:v>
                </c:pt>
                <c:pt idx="995">
                  <c:v>0.86269263185504597</c:v>
                </c:pt>
                <c:pt idx="996">
                  <c:v>0.86265100129601702</c:v>
                </c:pt>
                <c:pt idx="997">
                  <c:v>0.86251806022983402</c:v>
                </c:pt>
                <c:pt idx="998">
                  <c:v>0.86247462105960304</c:v>
                </c:pt>
                <c:pt idx="999">
                  <c:v>0.862398813607124</c:v>
                </c:pt>
                <c:pt idx="1000">
                  <c:v>0.86228170401898496</c:v>
                </c:pt>
                <c:pt idx="1001">
                  <c:v>0.86224685003220802</c:v>
                </c:pt>
                <c:pt idx="1002">
                  <c:v>0.86216965070554596</c:v>
                </c:pt>
                <c:pt idx="1003">
                  <c:v>0.86208690244742403</c:v>
                </c:pt>
                <c:pt idx="1004">
                  <c:v>0.861777279409081</c:v>
                </c:pt>
                <c:pt idx="1005">
                  <c:v>0.86163733769215101</c:v>
                </c:pt>
                <c:pt idx="1006">
                  <c:v>0.86157852505018095</c:v>
                </c:pt>
                <c:pt idx="1007">
                  <c:v>0.86147692401026998</c:v>
                </c:pt>
                <c:pt idx="1008">
                  <c:v>0.86134510591451197</c:v>
                </c:pt>
                <c:pt idx="1009">
                  <c:v>0.86129680126264097</c:v>
                </c:pt>
                <c:pt idx="1010">
                  <c:v>0.86123253501566799</c:v>
                </c:pt>
                <c:pt idx="1011">
                  <c:v>0.86096104511565097</c:v>
                </c:pt>
                <c:pt idx="1012">
                  <c:v>0.86082218687007195</c:v>
                </c:pt>
                <c:pt idx="1013">
                  <c:v>0.86072907254960696</c:v>
                </c:pt>
                <c:pt idx="1014">
                  <c:v>0.86051561577783697</c:v>
                </c:pt>
                <c:pt idx="1015">
                  <c:v>0.86030622594638195</c:v>
                </c:pt>
                <c:pt idx="1016">
                  <c:v>0.86019750514253801</c:v>
                </c:pt>
                <c:pt idx="1017">
                  <c:v>0.86012318298450197</c:v>
                </c:pt>
                <c:pt idx="1018">
                  <c:v>0.86011231558301204</c:v>
                </c:pt>
                <c:pt idx="1019">
                  <c:v>0.86000694492923002</c:v>
                </c:pt>
                <c:pt idx="1020">
                  <c:v>0.859956973816284</c:v>
                </c:pt>
                <c:pt idx="1021">
                  <c:v>0.85987940391663698</c:v>
                </c:pt>
                <c:pt idx="1022">
                  <c:v>0.85981286117420197</c:v>
                </c:pt>
                <c:pt idx="1023">
                  <c:v>0.85980259521285096</c:v>
                </c:pt>
                <c:pt idx="1024">
                  <c:v>0.85959956389749903</c:v>
                </c:pt>
                <c:pt idx="1025">
                  <c:v>0.859570314330523</c:v>
                </c:pt>
                <c:pt idx="1026">
                  <c:v>0.85953503882434201</c:v>
                </c:pt>
                <c:pt idx="1027">
                  <c:v>0.85939262944082595</c:v>
                </c:pt>
                <c:pt idx="1028">
                  <c:v>0.85935788214336295</c:v>
                </c:pt>
                <c:pt idx="1029">
                  <c:v>0.85914069172559104</c:v>
                </c:pt>
                <c:pt idx="1030">
                  <c:v>0.859017912639088</c:v>
                </c:pt>
                <c:pt idx="1031">
                  <c:v>0.85893743963881497</c:v>
                </c:pt>
                <c:pt idx="1032">
                  <c:v>0.85890993309285601</c:v>
                </c:pt>
                <c:pt idx="1033">
                  <c:v>0.85879252498353897</c:v>
                </c:pt>
                <c:pt idx="1034">
                  <c:v>0.858660869785704</c:v>
                </c:pt>
                <c:pt idx="1035">
                  <c:v>0.85855690093176096</c:v>
                </c:pt>
                <c:pt idx="1036">
                  <c:v>0.85852359575189596</c:v>
                </c:pt>
                <c:pt idx="1037">
                  <c:v>0.85846463113368499</c:v>
                </c:pt>
                <c:pt idx="1038">
                  <c:v>0.85830533238866902</c:v>
                </c:pt>
                <c:pt idx="1039">
                  <c:v>0.85800572752328896</c:v>
                </c:pt>
                <c:pt idx="1040">
                  <c:v>0.85774858350805505</c:v>
                </c:pt>
                <c:pt idx="1041">
                  <c:v>0.85751120408479298</c:v>
                </c:pt>
                <c:pt idx="1042">
                  <c:v>0.85744752370323896</c:v>
                </c:pt>
                <c:pt idx="1043">
                  <c:v>0.857252219778043</c:v>
                </c:pt>
                <c:pt idx="1044">
                  <c:v>0.85721661036880903</c:v>
                </c:pt>
                <c:pt idx="1045">
                  <c:v>0.85711555757951996</c:v>
                </c:pt>
                <c:pt idx="1046">
                  <c:v>0.85710167125285497</c:v>
                </c:pt>
                <c:pt idx="1047">
                  <c:v>0.85682945556027701</c:v>
                </c:pt>
                <c:pt idx="1048">
                  <c:v>0.856813304467128</c:v>
                </c:pt>
                <c:pt idx="1049">
                  <c:v>0.85678013377344597</c:v>
                </c:pt>
                <c:pt idx="1050">
                  <c:v>0.85673839210144698</c:v>
                </c:pt>
                <c:pt idx="1051">
                  <c:v>0.85670054181359501</c:v>
                </c:pt>
                <c:pt idx="1052">
                  <c:v>0.85665438115619497</c:v>
                </c:pt>
                <c:pt idx="1053">
                  <c:v>0.85654643485744397</c:v>
                </c:pt>
                <c:pt idx="1054">
                  <c:v>0.85644284239649304</c:v>
                </c:pt>
                <c:pt idx="1055">
                  <c:v>0.85628218911656895</c:v>
                </c:pt>
                <c:pt idx="1056">
                  <c:v>0.856228966169998</c:v>
                </c:pt>
                <c:pt idx="1057">
                  <c:v>0.855959375747947</c:v>
                </c:pt>
                <c:pt idx="1058">
                  <c:v>0.85594003557034504</c:v>
                </c:pt>
                <c:pt idx="1059">
                  <c:v>0.85590374327774998</c:v>
                </c:pt>
                <c:pt idx="1060">
                  <c:v>0.85584013996036301</c:v>
                </c:pt>
                <c:pt idx="1061">
                  <c:v>0.85571649304117503</c:v>
                </c:pt>
                <c:pt idx="1062">
                  <c:v>0.85566756907825003</c:v>
                </c:pt>
                <c:pt idx="1063">
                  <c:v>0.85565698238564003</c:v>
                </c:pt>
                <c:pt idx="1064">
                  <c:v>0.85559246961079405</c:v>
                </c:pt>
                <c:pt idx="1065">
                  <c:v>0.85553477354892005</c:v>
                </c:pt>
                <c:pt idx="1066">
                  <c:v>0.85547388070955499</c:v>
                </c:pt>
                <c:pt idx="1067">
                  <c:v>0.85540890550627502</c:v>
                </c:pt>
                <c:pt idx="1068">
                  <c:v>0.85528606604068202</c:v>
                </c:pt>
                <c:pt idx="1069">
                  <c:v>0.855270836511142</c:v>
                </c:pt>
                <c:pt idx="1070">
                  <c:v>0.85521300951452695</c:v>
                </c:pt>
                <c:pt idx="1071">
                  <c:v>0.85497937964276605</c:v>
                </c:pt>
                <c:pt idx="1072">
                  <c:v>0.85483184489995001</c:v>
                </c:pt>
                <c:pt idx="1073">
                  <c:v>0.85479577297882403</c:v>
                </c:pt>
                <c:pt idx="1074">
                  <c:v>0.85477915870160204</c:v>
                </c:pt>
                <c:pt idx="1075">
                  <c:v>0.85457612400279603</c:v>
                </c:pt>
                <c:pt idx="1076">
                  <c:v>0.85435689586141805</c:v>
                </c:pt>
                <c:pt idx="1077">
                  <c:v>0.85421280373268604</c:v>
                </c:pt>
                <c:pt idx="1078">
                  <c:v>0.85406063045270098</c:v>
                </c:pt>
                <c:pt idx="1079">
                  <c:v>0.85376426334593702</c:v>
                </c:pt>
                <c:pt idx="1080">
                  <c:v>0.85374434757484297</c:v>
                </c:pt>
                <c:pt idx="1081">
                  <c:v>0.85371521221626301</c:v>
                </c:pt>
                <c:pt idx="1082">
                  <c:v>0.853688424012784</c:v>
                </c:pt>
                <c:pt idx="1083">
                  <c:v>0.85360320628614395</c:v>
                </c:pt>
                <c:pt idx="1084">
                  <c:v>0.85352832167579196</c:v>
                </c:pt>
                <c:pt idx="1085">
                  <c:v>0.85332818684335099</c:v>
                </c:pt>
                <c:pt idx="1086">
                  <c:v>0.85316682975362501</c:v>
                </c:pt>
                <c:pt idx="1087">
                  <c:v>0.85310707251975204</c:v>
                </c:pt>
                <c:pt idx="1088">
                  <c:v>0.85306843621797102</c:v>
                </c:pt>
                <c:pt idx="1089">
                  <c:v>0.85299301961118801</c:v>
                </c:pt>
                <c:pt idx="1090">
                  <c:v>0.85295376547038504</c:v>
                </c:pt>
                <c:pt idx="1091">
                  <c:v>0.85266657742538399</c:v>
                </c:pt>
                <c:pt idx="1092">
                  <c:v>0.85263187130280804</c:v>
                </c:pt>
                <c:pt idx="1093">
                  <c:v>0.85247223330459398</c:v>
                </c:pt>
                <c:pt idx="1094">
                  <c:v>0.85222951737861596</c:v>
                </c:pt>
                <c:pt idx="1095">
                  <c:v>0.852170183506473</c:v>
                </c:pt>
                <c:pt idx="1096">
                  <c:v>0.85194639328931698</c:v>
                </c:pt>
                <c:pt idx="1097">
                  <c:v>0.85192931291568297</c:v>
                </c:pt>
                <c:pt idx="1098">
                  <c:v>0.85178604461986895</c:v>
                </c:pt>
                <c:pt idx="1099">
                  <c:v>0.85173756890429897</c:v>
                </c:pt>
                <c:pt idx="1100">
                  <c:v>0.85157038468107205</c:v>
                </c:pt>
                <c:pt idx="1101">
                  <c:v>0.85144495867261705</c:v>
                </c:pt>
                <c:pt idx="1102">
                  <c:v>0.85123241340149003</c:v>
                </c:pt>
                <c:pt idx="1103">
                  <c:v>0.851089615962485</c:v>
                </c:pt>
                <c:pt idx="1104">
                  <c:v>0.850845229399388</c:v>
                </c:pt>
                <c:pt idx="1105">
                  <c:v>0.850764202697609</c:v>
                </c:pt>
                <c:pt idx="1106">
                  <c:v>0.85061167695796802</c:v>
                </c:pt>
                <c:pt idx="1107">
                  <c:v>0.85050150432184701</c:v>
                </c:pt>
                <c:pt idx="1108">
                  <c:v>0.85041949871996403</c:v>
                </c:pt>
                <c:pt idx="1109">
                  <c:v>0.85013975932913199</c:v>
                </c:pt>
                <c:pt idx="1110">
                  <c:v>0.85010342254051796</c:v>
                </c:pt>
                <c:pt idx="1111">
                  <c:v>0.85000448698436404</c:v>
                </c:pt>
                <c:pt idx="1112">
                  <c:v>0.84980874852246102</c:v>
                </c:pt>
                <c:pt idx="1113">
                  <c:v>0.84966177970983803</c:v>
                </c:pt>
                <c:pt idx="1114">
                  <c:v>0.84942522026977596</c:v>
                </c:pt>
                <c:pt idx="1115">
                  <c:v>0.84937317748642205</c:v>
                </c:pt>
                <c:pt idx="1116">
                  <c:v>0.84904340891524999</c:v>
                </c:pt>
                <c:pt idx="1117">
                  <c:v>0.84895864652812503</c:v>
                </c:pt>
                <c:pt idx="1118">
                  <c:v>0.84878216654613103</c:v>
                </c:pt>
                <c:pt idx="1119">
                  <c:v>0.848645385312085</c:v>
                </c:pt>
                <c:pt idx="1120">
                  <c:v>0.84846286559797601</c:v>
                </c:pt>
                <c:pt idx="1121">
                  <c:v>0.848437964034089</c:v>
                </c:pt>
                <c:pt idx="1122">
                  <c:v>0.84836068274632204</c:v>
                </c:pt>
                <c:pt idx="1123">
                  <c:v>0.84825778803914298</c:v>
                </c:pt>
                <c:pt idx="1124">
                  <c:v>0.84806862719038001</c:v>
                </c:pt>
                <c:pt idx="1125">
                  <c:v>0.84781419058579399</c:v>
                </c:pt>
                <c:pt idx="1126">
                  <c:v>0.84766395670522399</c:v>
                </c:pt>
                <c:pt idx="1127">
                  <c:v>0.84763648826930704</c:v>
                </c:pt>
                <c:pt idx="1128">
                  <c:v>0.84744020563518896</c:v>
                </c:pt>
                <c:pt idx="1129">
                  <c:v>0.84727098307620996</c:v>
                </c:pt>
                <c:pt idx="1130">
                  <c:v>0.847247600628103</c:v>
                </c:pt>
                <c:pt idx="1131">
                  <c:v>0.84713027174492095</c:v>
                </c:pt>
                <c:pt idx="1132">
                  <c:v>0.84700060550005696</c:v>
                </c:pt>
                <c:pt idx="1133">
                  <c:v>0.84690365715598903</c:v>
                </c:pt>
                <c:pt idx="1134">
                  <c:v>0.846827866589144</c:v>
                </c:pt>
                <c:pt idx="1135">
                  <c:v>0.84681681930969199</c:v>
                </c:pt>
                <c:pt idx="1136">
                  <c:v>0.84671504318495305</c:v>
                </c:pt>
                <c:pt idx="1137">
                  <c:v>0.84655856631405202</c:v>
                </c:pt>
                <c:pt idx="1138">
                  <c:v>0.84635480896442505</c:v>
                </c:pt>
                <c:pt idx="1139">
                  <c:v>0.84627799019407102</c:v>
                </c:pt>
                <c:pt idx="1140">
                  <c:v>0.84618687240134605</c:v>
                </c:pt>
                <c:pt idx="1141">
                  <c:v>0.84617292984839199</c:v>
                </c:pt>
                <c:pt idx="1142">
                  <c:v>0.84596331877719599</c:v>
                </c:pt>
                <c:pt idx="1143">
                  <c:v>0.84594020461189401</c:v>
                </c:pt>
                <c:pt idx="1144">
                  <c:v>0.84585296290738199</c:v>
                </c:pt>
                <c:pt idx="1145">
                  <c:v>0.84581398475282699</c:v>
                </c:pt>
                <c:pt idx="1146">
                  <c:v>0.84572550388680801</c:v>
                </c:pt>
                <c:pt idx="1147">
                  <c:v>0.84558017668541696</c:v>
                </c:pt>
                <c:pt idx="1148">
                  <c:v>0.84555669042090997</c:v>
                </c:pt>
                <c:pt idx="1149">
                  <c:v>0.84540366413313905</c:v>
                </c:pt>
                <c:pt idx="1150">
                  <c:v>0.84528568907272605</c:v>
                </c:pt>
                <c:pt idx="1151">
                  <c:v>0.84508978796576695</c:v>
                </c:pt>
                <c:pt idx="1152">
                  <c:v>0.84504565881513305</c:v>
                </c:pt>
                <c:pt idx="1153">
                  <c:v>0.84500225328071998</c:v>
                </c:pt>
                <c:pt idx="1154">
                  <c:v>0.84495386797025795</c:v>
                </c:pt>
                <c:pt idx="1155">
                  <c:v>0.84477879825079205</c:v>
                </c:pt>
                <c:pt idx="1156">
                  <c:v>0.84470837392649201</c:v>
                </c:pt>
                <c:pt idx="1157">
                  <c:v>0.84460534864593495</c:v>
                </c:pt>
                <c:pt idx="1158">
                  <c:v>0.84448746188278001</c:v>
                </c:pt>
                <c:pt idx="1159">
                  <c:v>0.84436061519649597</c:v>
                </c:pt>
                <c:pt idx="1160">
                  <c:v>0.84418484473932398</c:v>
                </c:pt>
                <c:pt idx="1161">
                  <c:v>0.84402202883827104</c:v>
                </c:pt>
                <c:pt idx="1162">
                  <c:v>0.84391703791657302</c:v>
                </c:pt>
                <c:pt idx="1163">
                  <c:v>0.84381890430805595</c:v>
                </c:pt>
                <c:pt idx="1164">
                  <c:v>0.84374806563903104</c:v>
                </c:pt>
                <c:pt idx="1165">
                  <c:v>0.84358505800635197</c:v>
                </c:pt>
                <c:pt idx="1166">
                  <c:v>0.84354454554530001</c:v>
                </c:pt>
                <c:pt idx="1167">
                  <c:v>0.84344385701152602</c:v>
                </c:pt>
                <c:pt idx="1168">
                  <c:v>0.84318189997539705</c:v>
                </c:pt>
                <c:pt idx="1169">
                  <c:v>0.84316059687849498</c:v>
                </c:pt>
                <c:pt idx="1170">
                  <c:v>0.84297125738881395</c:v>
                </c:pt>
                <c:pt idx="1171">
                  <c:v>0.84291937308491005</c:v>
                </c:pt>
                <c:pt idx="1172">
                  <c:v>0.84275144610555597</c:v>
                </c:pt>
                <c:pt idx="1173">
                  <c:v>0.84271070811499704</c:v>
                </c:pt>
                <c:pt idx="1174">
                  <c:v>0.84257559936170301</c:v>
                </c:pt>
                <c:pt idx="1175">
                  <c:v>0.84248054690718399</c:v>
                </c:pt>
                <c:pt idx="1176">
                  <c:v>0.84241373329116698</c:v>
                </c:pt>
                <c:pt idx="1177">
                  <c:v>0.84222712343669703</c:v>
                </c:pt>
                <c:pt idx="1178">
                  <c:v>0.84211247891682794</c:v>
                </c:pt>
                <c:pt idx="1179">
                  <c:v>0.84203288851400104</c:v>
                </c:pt>
                <c:pt idx="1180">
                  <c:v>0.84202175881725205</c:v>
                </c:pt>
                <c:pt idx="1181">
                  <c:v>0.84187705308440897</c:v>
                </c:pt>
                <c:pt idx="1182">
                  <c:v>0.84178732182397598</c:v>
                </c:pt>
                <c:pt idx="1183">
                  <c:v>0.84155883288395805</c:v>
                </c:pt>
                <c:pt idx="1184">
                  <c:v>0.84152640161416903</c:v>
                </c:pt>
                <c:pt idx="1185">
                  <c:v>0.84141444203641502</c:v>
                </c:pt>
                <c:pt idx="1186">
                  <c:v>0.84117515620896099</c:v>
                </c:pt>
                <c:pt idx="1187">
                  <c:v>0.84102448406068098</c:v>
                </c:pt>
                <c:pt idx="1188">
                  <c:v>0.84092373784598196</c:v>
                </c:pt>
                <c:pt idx="1189">
                  <c:v>0.84086898564333001</c:v>
                </c:pt>
                <c:pt idx="1190">
                  <c:v>0.84080106348230399</c:v>
                </c:pt>
                <c:pt idx="1191">
                  <c:v>0.840757877743597</c:v>
                </c:pt>
                <c:pt idx="1192">
                  <c:v>0.84060815218598905</c:v>
                </c:pt>
                <c:pt idx="1193">
                  <c:v>0.84059086410829598</c:v>
                </c:pt>
                <c:pt idx="1194">
                  <c:v>0.84047927392972899</c:v>
                </c:pt>
                <c:pt idx="1195">
                  <c:v>0.84045793102072397</c:v>
                </c:pt>
                <c:pt idx="1196">
                  <c:v>0.84033221540138403</c:v>
                </c:pt>
                <c:pt idx="1197">
                  <c:v>0.84018954676578395</c:v>
                </c:pt>
                <c:pt idx="1198">
                  <c:v>0.84012012053435203</c:v>
                </c:pt>
                <c:pt idx="1199">
                  <c:v>0.839995744818819</c:v>
                </c:pt>
                <c:pt idx="1200">
                  <c:v>0.83995652549637601</c:v>
                </c:pt>
                <c:pt idx="1201">
                  <c:v>0.83978391957313803</c:v>
                </c:pt>
                <c:pt idx="1202">
                  <c:v>0.839751932784227</c:v>
                </c:pt>
                <c:pt idx="1203">
                  <c:v>0.839648928632864</c:v>
                </c:pt>
                <c:pt idx="1204">
                  <c:v>0.83952249523946298</c:v>
                </c:pt>
                <c:pt idx="1205">
                  <c:v>0.83947993389665898</c:v>
                </c:pt>
                <c:pt idx="1206">
                  <c:v>0.83942423295388902</c:v>
                </c:pt>
                <c:pt idx="1207">
                  <c:v>0.83921846282255896</c:v>
                </c:pt>
                <c:pt idx="1208">
                  <c:v>0.83912766168024899</c:v>
                </c:pt>
                <c:pt idx="1209">
                  <c:v>0.838901981045867</c:v>
                </c:pt>
                <c:pt idx="1210">
                  <c:v>0.83882944374999502</c:v>
                </c:pt>
                <c:pt idx="1211">
                  <c:v>0.83858178443435105</c:v>
                </c:pt>
                <c:pt idx="1212">
                  <c:v>0.83855653097369198</c:v>
                </c:pt>
                <c:pt idx="1213">
                  <c:v>0.83845395358003805</c:v>
                </c:pt>
                <c:pt idx="1214">
                  <c:v>0.83829955504420395</c:v>
                </c:pt>
                <c:pt idx="1215">
                  <c:v>0.83813367326386601</c:v>
                </c:pt>
                <c:pt idx="1216">
                  <c:v>0.83809322391319996</c:v>
                </c:pt>
                <c:pt idx="1217">
                  <c:v>0.83806179623478805</c:v>
                </c:pt>
                <c:pt idx="1218">
                  <c:v>0.83799462346217801</c:v>
                </c:pt>
                <c:pt idx="1219">
                  <c:v>0.83791337400269095</c:v>
                </c:pt>
                <c:pt idx="1220">
                  <c:v>0.83768906590963599</c:v>
                </c:pt>
                <c:pt idx="1221">
                  <c:v>0.83765247034708201</c:v>
                </c:pt>
                <c:pt idx="1222">
                  <c:v>0.83761784849825605</c:v>
                </c:pt>
                <c:pt idx="1223">
                  <c:v>0.83756060857195203</c:v>
                </c:pt>
                <c:pt idx="1224">
                  <c:v>0.83749953595539395</c:v>
                </c:pt>
                <c:pt idx="1225">
                  <c:v>0.83726998771266403</c:v>
                </c:pt>
                <c:pt idx="1226">
                  <c:v>0.83723968303449103</c:v>
                </c:pt>
                <c:pt idx="1227">
                  <c:v>0.837133433314171</c:v>
                </c:pt>
                <c:pt idx="1228">
                  <c:v>0.83692513123211798</c:v>
                </c:pt>
                <c:pt idx="1229">
                  <c:v>0.83687309202619897</c:v>
                </c:pt>
                <c:pt idx="1230">
                  <c:v>0.836808481904878</c:v>
                </c:pt>
                <c:pt idx="1231">
                  <c:v>0.83667395016413804</c:v>
                </c:pt>
                <c:pt idx="1232">
                  <c:v>0.83656749978540201</c:v>
                </c:pt>
                <c:pt idx="1233">
                  <c:v>0.83653969325531996</c:v>
                </c:pt>
                <c:pt idx="1234">
                  <c:v>0.83632394706726498</c:v>
                </c:pt>
                <c:pt idx="1235">
                  <c:v>0.83630149411798504</c:v>
                </c:pt>
                <c:pt idx="1236">
                  <c:v>0.83612729728743496</c:v>
                </c:pt>
                <c:pt idx="1237">
                  <c:v>0.83605206266801402</c:v>
                </c:pt>
                <c:pt idx="1238">
                  <c:v>0.83601838669691997</c:v>
                </c:pt>
                <c:pt idx="1239">
                  <c:v>0.83584497980626504</c:v>
                </c:pt>
                <c:pt idx="1240">
                  <c:v>0.83560483794623497</c:v>
                </c:pt>
                <c:pt idx="1241">
                  <c:v>0.83558043476647703</c:v>
                </c:pt>
                <c:pt idx="1242">
                  <c:v>0.83554578655603895</c:v>
                </c:pt>
                <c:pt idx="1243">
                  <c:v>0.835369446160387</c:v>
                </c:pt>
                <c:pt idx="1244">
                  <c:v>0.83530035691660198</c:v>
                </c:pt>
                <c:pt idx="1245">
                  <c:v>0.83522158707735195</c:v>
                </c:pt>
                <c:pt idx="1246">
                  <c:v>0.83516203456762805</c:v>
                </c:pt>
                <c:pt idx="1247">
                  <c:v>0.83507727044204405</c:v>
                </c:pt>
                <c:pt idx="1248">
                  <c:v>0.83492418001802804</c:v>
                </c:pt>
                <c:pt idx="1249">
                  <c:v>0.83472391899153697</c:v>
                </c:pt>
                <c:pt idx="1250">
                  <c:v>0.83470974976481505</c:v>
                </c:pt>
                <c:pt idx="1251">
                  <c:v>0.83464675844911096</c:v>
                </c:pt>
                <c:pt idx="1252">
                  <c:v>0.83463638723401001</c:v>
                </c:pt>
                <c:pt idx="1253">
                  <c:v>0.83456650963672496</c:v>
                </c:pt>
                <c:pt idx="1254">
                  <c:v>0.83442309039094997</c:v>
                </c:pt>
                <c:pt idx="1255">
                  <c:v>0.83439291796622805</c:v>
                </c:pt>
                <c:pt idx="1256">
                  <c:v>0.83427020199834201</c:v>
                </c:pt>
                <c:pt idx="1257">
                  <c:v>0.83413365772310799</c:v>
                </c:pt>
                <c:pt idx="1258">
                  <c:v>0.83409323644673095</c:v>
                </c:pt>
                <c:pt idx="1259">
                  <c:v>0.834053128397655</c:v>
                </c:pt>
                <c:pt idx="1260">
                  <c:v>0.83398452222067498</c:v>
                </c:pt>
                <c:pt idx="1261">
                  <c:v>0.83395253621653698</c:v>
                </c:pt>
                <c:pt idx="1262">
                  <c:v>0.833922758169649</c:v>
                </c:pt>
                <c:pt idx="1263">
                  <c:v>0.83383378442440403</c:v>
                </c:pt>
                <c:pt idx="1264">
                  <c:v>0.83363394748372899</c:v>
                </c:pt>
                <c:pt idx="1265">
                  <c:v>0.83340690850146804</c:v>
                </c:pt>
                <c:pt idx="1266">
                  <c:v>0.83337604853368197</c:v>
                </c:pt>
                <c:pt idx="1267">
                  <c:v>0.83331909475326305</c:v>
                </c:pt>
                <c:pt idx="1268">
                  <c:v>0.83309122670674496</c:v>
                </c:pt>
                <c:pt idx="1269">
                  <c:v>0.83301897008314896</c:v>
                </c:pt>
                <c:pt idx="1270">
                  <c:v>0.83277689715548897</c:v>
                </c:pt>
                <c:pt idx="1271">
                  <c:v>0.83272887095116699</c:v>
                </c:pt>
                <c:pt idx="1272">
                  <c:v>0.83260515344336805</c:v>
                </c:pt>
                <c:pt idx="1273">
                  <c:v>0.83255332113411396</c:v>
                </c:pt>
                <c:pt idx="1274">
                  <c:v>0.83238499729033599</c:v>
                </c:pt>
                <c:pt idx="1275">
                  <c:v>0.83225258857182804</c:v>
                </c:pt>
                <c:pt idx="1276">
                  <c:v>0.83203388512838405</c:v>
                </c:pt>
                <c:pt idx="1277">
                  <c:v>0.83188971012824997</c:v>
                </c:pt>
                <c:pt idx="1278">
                  <c:v>0.83179161917226996</c:v>
                </c:pt>
                <c:pt idx="1279">
                  <c:v>0.83175565948705799</c:v>
                </c:pt>
                <c:pt idx="1280">
                  <c:v>0.83157967935999799</c:v>
                </c:pt>
                <c:pt idx="1281">
                  <c:v>0.831327929221513</c:v>
                </c:pt>
                <c:pt idx="1282">
                  <c:v>0.83118140584463096</c:v>
                </c:pt>
                <c:pt idx="1283">
                  <c:v>0.83105052105911204</c:v>
                </c:pt>
                <c:pt idx="1284">
                  <c:v>0.83087177592493999</c:v>
                </c:pt>
                <c:pt idx="1285">
                  <c:v>0.83077904027293403</c:v>
                </c:pt>
                <c:pt idx="1286">
                  <c:v>0.83053137521426701</c:v>
                </c:pt>
                <c:pt idx="1287">
                  <c:v>0.830514452276642</c:v>
                </c:pt>
                <c:pt idx="1288">
                  <c:v>0.83036704720811805</c:v>
                </c:pt>
                <c:pt idx="1289">
                  <c:v>0.83031900108066803</c:v>
                </c:pt>
                <c:pt idx="1290">
                  <c:v>0.83023691640556496</c:v>
                </c:pt>
                <c:pt idx="1291">
                  <c:v>0.83019007233839104</c:v>
                </c:pt>
                <c:pt idx="1292">
                  <c:v>0.83007947509367497</c:v>
                </c:pt>
                <c:pt idx="1293">
                  <c:v>0.83005375812807503</c:v>
                </c:pt>
                <c:pt idx="1294">
                  <c:v>0.82983480879647797</c:v>
                </c:pt>
                <c:pt idx="1295">
                  <c:v>0.829551505001074</c:v>
                </c:pt>
                <c:pt idx="1296">
                  <c:v>0.82950107959078201</c:v>
                </c:pt>
                <c:pt idx="1297">
                  <c:v>0.82937953102321005</c:v>
                </c:pt>
                <c:pt idx="1298">
                  <c:v>0.82920846506842505</c:v>
                </c:pt>
                <c:pt idx="1299">
                  <c:v>0.82913988135221794</c:v>
                </c:pt>
                <c:pt idx="1300">
                  <c:v>0.82905517847031096</c:v>
                </c:pt>
                <c:pt idx="1301">
                  <c:v>0.82893524509183303</c:v>
                </c:pt>
                <c:pt idx="1302">
                  <c:v>0.82881121305135796</c:v>
                </c:pt>
                <c:pt idx="1303">
                  <c:v>0.82864267537101099</c:v>
                </c:pt>
                <c:pt idx="1304">
                  <c:v>0.82845635065273604</c:v>
                </c:pt>
                <c:pt idx="1305">
                  <c:v>0.82837830309162597</c:v>
                </c:pt>
                <c:pt idx="1306">
                  <c:v>0.82825983031133898</c:v>
                </c:pt>
                <c:pt idx="1307">
                  <c:v>0.82815334246355798</c:v>
                </c:pt>
                <c:pt idx="1308">
                  <c:v>0.82805275776092901</c:v>
                </c:pt>
                <c:pt idx="1309">
                  <c:v>0.82799773095784701</c:v>
                </c:pt>
                <c:pt idx="1310">
                  <c:v>0.82791276272052905</c:v>
                </c:pt>
                <c:pt idx="1311">
                  <c:v>0.82783987863802</c:v>
                </c:pt>
                <c:pt idx="1312">
                  <c:v>0.82764789041596998</c:v>
                </c:pt>
                <c:pt idx="1313">
                  <c:v>0.82762856521180295</c:v>
                </c:pt>
                <c:pt idx="1314">
                  <c:v>0.82755964388977898</c:v>
                </c:pt>
                <c:pt idx="1315">
                  <c:v>0.82747592609099996</c:v>
                </c:pt>
                <c:pt idx="1316">
                  <c:v>0.82729481387658299</c:v>
                </c:pt>
                <c:pt idx="1317">
                  <c:v>0.82702519007889497</c:v>
                </c:pt>
                <c:pt idx="1318">
                  <c:v>0.82699747927119505</c:v>
                </c:pt>
                <c:pt idx="1319">
                  <c:v>0.82688828629823297</c:v>
                </c:pt>
                <c:pt idx="1320">
                  <c:v>0.82686061734571703</c:v>
                </c:pt>
                <c:pt idx="1321">
                  <c:v>0.82674877138490699</c:v>
                </c:pt>
                <c:pt idx="1322">
                  <c:v>0.82672348392598305</c:v>
                </c:pt>
                <c:pt idx="1323">
                  <c:v>0.82656319362254704</c:v>
                </c:pt>
                <c:pt idx="1324">
                  <c:v>0.82646825041593397</c:v>
                </c:pt>
                <c:pt idx="1325">
                  <c:v>0.82632428897097399</c:v>
                </c:pt>
                <c:pt idx="1326">
                  <c:v>0.82629123293573603</c:v>
                </c:pt>
                <c:pt idx="1327">
                  <c:v>0.82616591891261304</c:v>
                </c:pt>
                <c:pt idx="1328">
                  <c:v>0.82608524812641104</c:v>
                </c:pt>
                <c:pt idx="1329">
                  <c:v>0.82594056992242204</c:v>
                </c:pt>
                <c:pt idx="1330">
                  <c:v>0.82582782783160102</c:v>
                </c:pt>
                <c:pt idx="1331">
                  <c:v>0.82564365558325903</c:v>
                </c:pt>
                <c:pt idx="1332">
                  <c:v>0.82549946360361304</c:v>
                </c:pt>
                <c:pt idx="1333">
                  <c:v>0.82546405239215204</c:v>
                </c:pt>
                <c:pt idx="1334">
                  <c:v>0.82529126859282997</c:v>
                </c:pt>
                <c:pt idx="1335">
                  <c:v>0.82519699147270098</c:v>
                </c:pt>
                <c:pt idx="1336">
                  <c:v>0.82505967560598303</c:v>
                </c:pt>
                <c:pt idx="1337">
                  <c:v>0.82501955035246199</c:v>
                </c:pt>
                <c:pt idx="1338">
                  <c:v>0.82493882385527695</c:v>
                </c:pt>
                <c:pt idx="1339">
                  <c:v>0.82491069197119404</c:v>
                </c:pt>
                <c:pt idx="1340">
                  <c:v>0.82476044589868303</c:v>
                </c:pt>
                <c:pt idx="1341">
                  <c:v>0.824720848837873</c:v>
                </c:pt>
                <c:pt idx="1342">
                  <c:v>0.82451678039607901</c:v>
                </c:pt>
                <c:pt idx="1343">
                  <c:v>0.82429595578274995</c:v>
                </c:pt>
                <c:pt idx="1344">
                  <c:v>0.82426994113913798</c:v>
                </c:pt>
                <c:pt idx="1345">
                  <c:v>0.82413861534167598</c:v>
                </c:pt>
                <c:pt idx="1346">
                  <c:v>0.82399002469078197</c:v>
                </c:pt>
                <c:pt idx="1347">
                  <c:v>0.82397688006709302</c:v>
                </c:pt>
                <c:pt idx="1348">
                  <c:v>0.82384401633561599</c:v>
                </c:pt>
                <c:pt idx="1349">
                  <c:v>0.82375526923776199</c:v>
                </c:pt>
                <c:pt idx="1350">
                  <c:v>0.82369314271285099</c:v>
                </c:pt>
                <c:pt idx="1351">
                  <c:v>0.82347680409919399</c:v>
                </c:pt>
                <c:pt idx="1352">
                  <c:v>0.82346102118754205</c:v>
                </c:pt>
                <c:pt idx="1353">
                  <c:v>0.82345008841231804</c:v>
                </c:pt>
                <c:pt idx="1354">
                  <c:v>0.82331684854891696</c:v>
                </c:pt>
                <c:pt idx="1355">
                  <c:v>0.82317017544328897</c:v>
                </c:pt>
                <c:pt idx="1356">
                  <c:v>0.82308650629844005</c:v>
                </c:pt>
                <c:pt idx="1357">
                  <c:v>0.82303054439947798</c:v>
                </c:pt>
                <c:pt idx="1358">
                  <c:v>0.82297825982972095</c:v>
                </c:pt>
                <c:pt idx="1359">
                  <c:v>0.82282877271001698</c:v>
                </c:pt>
                <c:pt idx="1360">
                  <c:v>0.82270904548091495</c:v>
                </c:pt>
                <c:pt idx="1361">
                  <c:v>0.82256789682364695</c:v>
                </c:pt>
                <c:pt idx="1362">
                  <c:v>0.82249596894044696</c:v>
                </c:pt>
                <c:pt idx="1363">
                  <c:v>0.82246940636336796</c:v>
                </c:pt>
                <c:pt idx="1364">
                  <c:v>0.82230426813442603</c:v>
                </c:pt>
                <c:pt idx="1365">
                  <c:v>0.82218519326642003</c:v>
                </c:pt>
                <c:pt idx="1366">
                  <c:v>0.82215513437793797</c:v>
                </c:pt>
                <c:pt idx="1367">
                  <c:v>0.82210596631159505</c:v>
                </c:pt>
                <c:pt idx="1368">
                  <c:v>0.82205523373148603</c:v>
                </c:pt>
                <c:pt idx="1369">
                  <c:v>0.82190273905404299</c:v>
                </c:pt>
                <c:pt idx="1370">
                  <c:v>0.82171187688929803</c:v>
                </c:pt>
                <c:pt idx="1371">
                  <c:v>0.82161575373047702</c:v>
                </c:pt>
                <c:pt idx="1372">
                  <c:v>0.82152723788377902</c:v>
                </c:pt>
                <c:pt idx="1373">
                  <c:v>0.82133860343801302</c:v>
                </c:pt>
                <c:pt idx="1374">
                  <c:v>0.82131125526034399</c:v>
                </c:pt>
                <c:pt idx="1375">
                  <c:v>0.82130116978871304</c:v>
                </c:pt>
                <c:pt idx="1376">
                  <c:v>0.82122284039225002</c:v>
                </c:pt>
                <c:pt idx="1377">
                  <c:v>0.82121232300626501</c:v>
                </c:pt>
                <c:pt idx="1378">
                  <c:v>0.82117449859702996</c:v>
                </c:pt>
                <c:pt idx="1379">
                  <c:v>0.82103468501405696</c:v>
                </c:pt>
                <c:pt idx="1380">
                  <c:v>0.82079208840581397</c:v>
                </c:pt>
                <c:pt idx="1381">
                  <c:v>0.82064972035366601</c:v>
                </c:pt>
                <c:pt idx="1382">
                  <c:v>0.82040804450179305</c:v>
                </c:pt>
                <c:pt idx="1383">
                  <c:v>0.82038801950094897</c:v>
                </c:pt>
                <c:pt idx="1384">
                  <c:v>0.82025164101645398</c:v>
                </c:pt>
                <c:pt idx="1385">
                  <c:v>0.82005021120393295</c:v>
                </c:pt>
                <c:pt idx="1386">
                  <c:v>0.82003318525796098</c:v>
                </c:pt>
                <c:pt idx="1387">
                  <c:v>0.81982137352387996</c:v>
                </c:pt>
                <c:pt idx="1388">
                  <c:v>0.81979215982139297</c:v>
                </c:pt>
                <c:pt idx="1389">
                  <c:v>0.81969795278505198</c:v>
                </c:pt>
                <c:pt idx="1390">
                  <c:v>0.81965047222464205</c:v>
                </c:pt>
                <c:pt idx="1391">
                  <c:v>0.81944004966129802</c:v>
                </c:pt>
                <c:pt idx="1392">
                  <c:v>0.819416097283447</c:v>
                </c:pt>
                <c:pt idx="1393">
                  <c:v>0.81937675362406404</c:v>
                </c:pt>
                <c:pt idx="1394">
                  <c:v>0.81933589783281202</c:v>
                </c:pt>
                <c:pt idx="1395">
                  <c:v>0.81932603676847604</c:v>
                </c:pt>
                <c:pt idx="1396">
                  <c:v>0.81928046043207803</c:v>
                </c:pt>
                <c:pt idx="1397">
                  <c:v>0.81926803197140297</c:v>
                </c:pt>
                <c:pt idx="1398">
                  <c:v>0.81909299952786696</c:v>
                </c:pt>
                <c:pt idx="1399">
                  <c:v>0.81907575326481297</c:v>
                </c:pt>
                <c:pt idx="1400">
                  <c:v>0.81890605840628805</c:v>
                </c:pt>
                <c:pt idx="1401">
                  <c:v>0.81886609704688296</c:v>
                </c:pt>
                <c:pt idx="1402">
                  <c:v>0.81879371731095196</c:v>
                </c:pt>
                <c:pt idx="1403">
                  <c:v>0.81868847130913203</c:v>
                </c:pt>
                <c:pt idx="1404">
                  <c:v>0.81864445576547495</c:v>
                </c:pt>
                <c:pt idx="1405">
                  <c:v>0.81842947863021398</c:v>
                </c:pt>
                <c:pt idx="1406">
                  <c:v>0.81829106382830996</c:v>
                </c:pt>
                <c:pt idx="1407">
                  <c:v>0.81819832784355895</c:v>
                </c:pt>
                <c:pt idx="1408">
                  <c:v>0.81808485930744501</c:v>
                </c:pt>
                <c:pt idx="1409">
                  <c:v>0.81806377738024005</c:v>
                </c:pt>
                <c:pt idx="1410">
                  <c:v>0.81805403482809003</c:v>
                </c:pt>
                <c:pt idx="1411">
                  <c:v>0.81799092686685904</c:v>
                </c:pt>
                <c:pt idx="1412">
                  <c:v>0.81776349390324299</c:v>
                </c:pt>
                <c:pt idx="1413">
                  <c:v>0.817641420142736</c:v>
                </c:pt>
                <c:pt idx="1414">
                  <c:v>0.81754085675483201</c:v>
                </c:pt>
                <c:pt idx="1415">
                  <c:v>0.81744553079351001</c:v>
                </c:pt>
                <c:pt idx="1416">
                  <c:v>0.81724101444586195</c:v>
                </c:pt>
                <c:pt idx="1417">
                  <c:v>0.81709119139310205</c:v>
                </c:pt>
                <c:pt idx="1418">
                  <c:v>0.81685503279803495</c:v>
                </c:pt>
                <c:pt idx="1419">
                  <c:v>0.81662402851785998</c:v>
                </c:pt>
                <c:pt idx="1420">
                  <c:v>0.81651641664298602</c:v>
                </c:pt>
                <c:pt idx="1421">
                  <c:v>0.81649535759751801</c:v>
                </c:pt>
                <c:pt idx="1422">
                  <c:v>0.816432583393088</c:v>
                </c:pt>
                <c:pt idx="1423">
                  <c:v>0.816392228179596</c:v>
                </c:pt>
                <c:pt idx="1424">
                  <c:v>0.81625394107812799</c:v>
                </c:pt>
                <c:pt idx="1425">
                  <c:v>0.81618100323262299</c:v>
                </c:pt>
                <c:pt idx="1426">
                  <c:v>0.81612054733763095</c:v>
                </c:pt>
                <c:pt idx="1427">
                  <c:v>0.81603134782975995</c:v>
                </c:pt>
                <c:pt idx="1428">
                  <c:v>0.81590054098915399</c:v>
                </c:pt>
                <c:pt idx="1429">
                  <c:v>0.81577022747174499</c:v>
                </c:pt>
                <c:pt idx="1430">
                  <c:v>0.81573101970359096</c:v>
                </c:pt>
                <c:pt idx="1431">
                  <c:v>0.81560080844405902</c:v>
                </c:pt>
                <c:pt idx="1432">
                  <c:v>0.81555789315275495</c:v>
                </c:pt>
                <c:pt idx="1433">
                  <c:v>0.81551702404767501</c:v>
                </c:pt>
                <c:pt idx="1434">
                  <c:v>0.81547750503675698</c:v>
                </c:pt>
                <c:pt idx="1435">
                  <c:v>0.81533762641145602</c:v>
                </c:pt>
                <c:pt idx="1436">
                  <c:v>0.81522858704527301</c:v>
                </c:pt>
                <c:pt idx="1437">
                  <c:v>0.81500848131740899</c:v>
                </c:pt>
                <c:pt idx="1438">
                  <c:v>0.81483363996934399</c:v>
                </c:pt>
                <c:pt idx="1439">
                  <c:v>0.814674128358436</c:v>
                </c:pt>
                <c:pt idx="1440">
                  <c:v>0.81443481064524803</c:v>
                </c:pt>
                <c:pt idx="1441">
                  <c:v>0.814414663244723</c:v>
                </c:pt>
                <c:pt idx="1442">
                  <c:v>0.81428982999451005</c:v>
                </c:pt>
                <c:pt idx="1443">
                  <c:v>0.81421817039266298</c:v>
                </c:pt>
                <c:pt idx="1444">
                  <c:v>0.81404857589233104</c:v>
                </c:pt>
                <c:pt idx="1445">
                  <c:v>0.81387845951123805</c:v>
                </c:pt>
                <c:pt idx="1446">
                  <c:v>0.81370545582314202</c:v>
                </c:pt>
                <c:pt idx="1447">
                  <c:v>0.81369122714682796</c:v>
                </c:pt>
                <c:pt idx="1448">
                  <c:v>0.81365748954904304</c:v>
                </c:pt>
                <c:pt idx="1449">
                  <c:v>0.81360104961632396</c:v>
                </c:pt>
                <c:pt idx="1450">
                  <c:v>0.81359069568809395</c:v>
                </c:pt>
                <c:pt idx="1451">
                  <c:v>0.81352427961800999</c:v>
                </c:pt>
                <c:pt idx="1452">
                  <c:v>0.813487805432761</c:v>
                </c:pt>
                <c:pt idx="1453">
                  <c:v>0.81347785216147395</c:v>
                </c:pt>
                <c:pt idx="1454">
                  <c:v>0.813279151941106</c:v>
                </c:pt>
                <c:pt idx="1455">
                  <c:v>0.81324829350758199</c:v>
                </c:pt>
                <c:pt idx="1456">
                  <c:v>0.81309373836243304</c:v>
                </c:pt>
                <c:pt idx="1457">
                  <c:v>0.813037139939216</c:v>
                </c:pt>
                <c:pt idx="1458">
                  <c:v>0.81296726124177598</c:v>
                </c:pt>
                <c:pt idx="1459">
                  <c:v>0.81291637742263601</c:v>
                </c:pt>
                <c:pt idx="1460">
                  <c:v>0.81287301922990596</c:v>
                </c:pt>
                <c:pt idx="1461">
                  <c:v>0.81286291062883798</c:v>
                </c:pt>
                <c:pt idx="1462">
                  <c:v>0.81281172782580102</c:v>
                </c:pt>
                <c:pt idx="1463">
                  <c:v>0.81277330133467296</c:v>
                </c:pt>
                <c:pt idx="1464">
                  <c:v>0.81273805386058895</c:v>
                </c:pt>
                <c:pt idx="1465">
                  <c:v>0.812680828200121</c:v>
                </c:pt>
                <c:pt idx="1466">
                  <c:v>0.81252349853197803</c:v>
                </c:pt>
                <c:pt idx="1467">
                  <c:v>0.81249805777042206</c:v>
                </c:pt>
                <c:pt idx="1468">
                  <c:v>0.81248764218783298</c:v>
                </c:pt>
                <c:pt idx="1469">
                  <c:v>0.81238740408953103</c:v>
                </c:pt>
                <c:pt idx="1470">
                  <c:v>0.81231890383047101</c:v>
                </c:pt>
                <c:pt idx="1471">
                  <c:v>0.81223673921026696</c:v>
                </c:pt>
                <c:pt idx="1472">
                  <c:v>0.812120621692213</c:v>
                </c:pt>
                <c:pt idx="1473">
                  <c:v>0.81195489532266796</c:v>
                </c:pt>
                <c:pt idx="1474">
                  <c:v>0.81187608217766405</c:v>
                </c:pt>
                <c:pt idx="1475">
                  <c:v>0.81174628248198399</c:v>
                </c:pt>
                <c:pt idx="1476">
                  <c:v>0.81173319268368205</c:v>
                </c:pt>
                <c:pt idx="1477">
                  <c:v>0.81163341950546897</c:v>
                </c:pt>
                <c:pt idx="1478">
                  <c:v>0.81156324824432702</c:v>
                </c:pt>
                <c:pt idx="1479">
                  <c:v>0.81152155140658599</c:v>
                </c:pt>
                <c:pt idx="1480">
                  <c:v>0.81147521340453899</c:v>
                </c:pt>
                <c:pt idx="1481">
                  <c:v>0.81135251261519403</c:v>
                </c:pt>
                <c:pt idx="1482">
                  <c:v>0.81132265130606696</c:v>
                </c:pt>
                <c:pt idx="1483">
                  <c:v>0.81109823413534998</c:v>
                </c:pt>
                <c:pt idx="1484">
                  <c:v>0.81101260373591899</c:v>
                </c:pt>
                <c:pt idx="1485">
                  <c:v>0.81085286500362996</c:v>
                </c:pt>
                <c:pt idx="1486">
                  <c:v>0.81082558143318295</c:v>
                </c:pt>
                <c:pt idx="1487">
                  <c:v>0.810804063537782</c:v>
                </c:pt>
                <c:pt idx="1488">
                  <c:v>0.81072743563914096</c:v>
                </c:pt>
                <c:pt idx="1489">
                  <c:v>0.81071675486845196</c:v>
                </c:pt>
                <c:pt idx="1490">
                  <c:v>0.81067905292810805</c:v>
                </c:pt>
                <c:pt idx="1491">
                  <c:v>0.81060880775256405</c:v>
                </c:pt>
                <c:pt idx="1492">
                  <c:v>0.81044478330907599</c:v>
                </c:pt>
                <c:pt idx="1493">
                  <c:v>0.81036304269182702</c:v>
                </c:pt>
                <c:pt idx="1494">
                  <c:v>0.81035213801320805</c:v>
                </c:pt>
                <c:pt idx="1495">
                  <c:v>0.81027336708098996</c:v>
                </c:pt>
                <c:pt idx="1496">
                  <c:v>0.81014827976860004</c:v>
                </c:pt>
                <c:pt idx="1497">
                  <c:v>0.81006795277621702</c:v>
                </c:pt>
                <c:pt idx="1498">
                  <c:v>0.80990864069270396</c:v>
                </c:pt>
                <c:pt idx="1499">
                  <c:v>0.80983181701075102</c:v>
                </c:pt>
                <c:pt idx="1500">
                  <c:v>0.80970685370540496</c:v>
                </c:pt>
                <c:pt idx="1501">
                  <c:v>0.80949181603409404</c:v>
                </c:pt>
                <c:pt idx="1502">
                  <c:v>0.80941666745507601</c:v>
                </c:pt>
                <c:pt idx="1503">
                  <c:v>0.80939226246324802</c:v>
                </c:pt>
                <c:pt idx="1504">
                  <c:v>0.80933611220445101</c:v>
                </c:pt>
                <c:pt idx="1505">
                  <c:v>0.80917474443211501</c:v>
                </c:pt>
                <c:pt idx="1506">
                  <c:v>0.80908858533711703</c:v>
                </c:pt>
                <c:pt idx="1507">
                  <c:v>0.80901131629342204</c:v>
                </c:pt>
                <c:pt idx="1508">
                  <c:v>0.80895276608004596</c:v>
                </c:pt>
                <c:pt idx="1509">
                  <c:v>0.80885449986937696</c:v>
                </c:pt>
                <c:pt idx="1510">
                  <c:v>0.80881235119717199</c:v>
                </c:pt>
                <c:pt idx="1511">
                  <c:v>0.80874854942454</c:v>
                </c:pt>
                <c:pt idx="1512">
                  <c:v>0.80861499514232504</c:v>
                </c:pt>
                <c:pt idx="1513">
                  <c:v>0.80841046938389105</c:v>
                </c:pt>
                <c:pt idx="1514">
                  <c:v>0.80834709910826996</c:v>
                </c:pt>
                <c:pt idx="1515">
                  <c:v>0.80819037359054302</c:v>
                </c:pt>
                <c:pt idx="1516">
                  <c:v>0.80812282457858398</c:v>
                </c:pt>
                <c:pt idx="1517">
                  <c:v>0.808037351711692</c:v>
                </c:pt>
                <c:pt idx="1518">
                  <c:v>0.80802641489960703</c:v>
                </c:pt>
                <c:pt idx="1519">
                  <c:v>0.80801714168281902</c:v>
                </c:pt>
                <c:pt idx="1520">
                  <c:v>0.807917054250883</c:v>
                </c:pt>
                <c:pt idx="1521">
                  <c:v>0.80783650314460898</c:v>
                </c:pt>
                <c:pt idx="1522">
                  <c:v>0.80776867970712096</c:v>
                </c:pt>
                <c:pt idx="1523">
                  <c:v>0.80769437439071501</c:v>
                </c:pt>
                <c:pt idx="1524">
                  <c:v>0.80759254217066301</c:v>
                </c:pt>
                <c:pt idx="1525">
                  <c:v>0.80748490890080904</c:v>
                </c:pt>
                <c:pt idx="1526">
                  <c:v>0.80735221729782902</c:v>
                </c:pt>
                <c:pt idx="1527">
                  <c:v>0.80724334109728901</c:v>
                </c:pt>
                <c:pt idx="1528">
                  <c:v>0.80719629037663299</c:v>
                </c:pt>
                <c:pt idx="1529">
                  <c:v>0.80718599640837796</c:v>
                </c:pt>
                <c:pt idx="1530">
                  <c:v>0.80710527715165203</c:v>
                </c:pt>
                <c:pt idx="1531">
                  <c:v>0.80701684190710399</c:v>
                </c:pt>
                <c:pt idx="1532">
                  <c:v>0.80689702783897599</c:v>
                </c:pt>
                <c:pt idx="1533">
                  <c:v>0.80678400093428704</c:v>
                </c:pt>
                <c:pt idx="1534">
                  <c:v>0.80671714811245399</c:v>
                </c:pt>
                <c:pt idx="1535">
                  <c:v>0.806660119398803</c:v>
                </c:pt>
                <c:pt idx="1536">
                  <c:v>0.80652710175195397</c:v>
                </c:pt>
                <c:pt idx="1537">
                  <c:v>0.80644371146345695</c:v>
                </c:pt>
                <c:pt idx="1538">
                  <c:v>0.806376584100994</c:v>
                </c:pt>
                <c:pt idx="1539">
                  <c:v>0.80625931955994101</c:v>
                </c:pt>
                <c:pt idx="1540">
                  <c:v>0.80618441713743605</c:v>
                </c:pt>
                <c:pt idx="1541">
                  <c:v>0.80613980540314301</c:v>
                </c:pt>
                <c:pt idx="1542">
                  <c:v>0.80599473539227695</c:v>
                </c:pt>
                <c:pt idx="1543">
                  <c:v>0.80586988906062695</c:v>
                </c:pt>
                <c:pt idx="1544">
                  <c:v>0.80567214708178203</c:v>
                </c:pt>
                <c:pt idx="1545">
                  <c:v>0.80552096302110499</c:v>
                </c:pt>
                <c:pt idx="1546">
                  <c:v>0.805373843248539</c:v>
                </c:pt>
                <c:pt idx="1547">
                  <c:v>0.80533061039541798</c:v>
                </c:pt>
                <c:pt idx="1548">
                  <c:v>0.80528893848255201</c:v>
                </c:pt>
                <c:pt idx="1549">
                  <c:v>0.80520511679058704</c:v>
                </c:pt>
                <c:pt idx="1550">
                  <c:v>0.80510352281321196</c:v>
                </c:pt>
                <c:pt idx="1551">
                  <c:v>0.80503258835070801</c:v>
                </c:pt>
                <c:pt idx="1552">
                  <c:v>0.80492000838802702</c:v>
                </c:pt>
                <c:pt idx="1553">
                  <c:v>0.80489209618525803</c:v>
                </c:pt>
                <c:pt idx="1554">
                  <c:v>0.80483340169801298</c:v>
                </c:pt>
                <c:pt idx="1555">
                  <c:v>0.80479081837664601</c:v>
                </c:pt>
                <c:pt idx="1556">
                  <c:v>0.80471917598891096</c:v>
                </c:pt>
                <c:pt idx="1557">
                  <c:v>0.80467068328747304</c:v>
                </c:pt>
                <c:pt idx="1558">
                  <c:v>0.80461442031002295</c:v>
                </c:pt>
                <c:pt idx="1559">
                  <c:v>0.80455189375724501</c:v>
                </c:pt>
                <c:pt idx="1560">
                  <c:v>0.80452187660297703</c:v>
                </c:pt>
                <c:pt idx="1561">
                  <c:v>0.80441334739482795</c:v>
                </c:pt>
                <c:pt idx="1562">
                  <c:v>0.80429204615243999</c:v>
                </c:pt>
                <c:pt idx="1563">
                  <c:v>0.80423816931333203</c:v>
                </c:pt>
                <c:pt idx="1564">
                  <c:v>0.80414864935667796</c:v>
                </c:pt>
                <c:pt idx="1565">
                  <c:v>0.80407034482506801</c:v>
                </c:pt>
                <c:pt idx="1566">
                  <c:v>0.80395027219543402</c:v>
                </c:pt>
                <c:pt idx="1567">
                  <c:v>0.80381040312128704</c:v>
                </c:pt>
                <c:pt idx="1568">
                  <c:v>0.80365814752000198</c:v>
                </c:pt>
                <c:pt idx="1569">
                  <c:v>0.80351916669540102</c:v>
                </c:pt>
                <c:pt idx="1570">
                  <c:v>0.80342400137352099</c:v>
                </c:pt>
                <c:pt idx="1571">
                  <c:v>0.80335984663071602</c:v>
                </c:pt>
                <c:pt idx="1572">
                  <c:v>0.80332667272045799</c:v>
                </c:pt>
                <c:pt idx="1573">
                  <c:v>0.80326064115731999</c:v>
                </c:pt>
                <c:pt idx="1574">
                  <c:v>0.80314062073711301</c:v>
                </c:pt>
                <c:pt idx="1575">
                  <c:v>0.80302552524131898</c:v>
                </c:pt>
                <c:pt idx="1576">
                  <c:v>0.80301310945045301</c:v>
                </c:pt>
                <c:pt idx="1577">
                  <c:v>0.80293676445117901</c:v>
                </c:pt>
                <c:pt idx="1578">
                  <c:v>0.80286665037414395</c:v>
                </c:pt>
                <c:pt idx="1579">
                  <c:v>0.80285602240646903</c:v>
                </c:pt>
                <c:pt idx="1580">
                  <c:v>0.80280826447590303</c:v>
                </c:pt>
                <c:pt idx="1581">
                  <c:v>0.80274362540755095</c:v>
                </c:pt>
                <c:pt idx="1582">
                  <c:v>0.80270812047829998</c:v>
                </c:pt>
                <c:pt idx="1583">
                  <c:v>0.80254633912427198</c:v>
                </c:pt>
                <c:pt idx="1584">
                  <c:v>0.80251324651426104</c:v>
                </c:pt>
                <c:pt idx="1585">
                  <c:v>0.80243446708938604</c:v>
                </c:pt>
                <c:pt idx="1586">
                  <c:v>0.80236137829658105</c:v>
                </c:pt>
                <c:pt idx="1587">
                  <c:v>0.80231556382334401</c:v>
                </c:pt>
                <c:pt idx="1588">
                  <c:v>0.80224488143188499</c:v>
                </c:pt>
                <c:pt idx="1589">
                  <c:v>0.80207635876825401</c:v>
                </c:pt>
                <c:pt idx="1590">
                  <c:v>0.80202267454798604</c:v>
                </c:pt>
                <c:pt idx="1591">
                  <c:v>0.80186074776799099</c:v>
                </c:pt>
                <c:pt idx="1592">
                  <c:v>0.80184745491158804</c:v>
                </c:pt>
                <c:pt idx="1593">
                  <c:v>0.80181038324151899</c:v>
                </c:pt>
                <c:pt idx="1594">
                  <c:v>0.80162659996943297</c:v>
                </c:pt>
                <c:pt idx="1595">
                  <c:v>0.80156495714314902</c:v>
                </c:pt>
                <c:pt idx="1596">
                  <c:v>0.80148898792300205</c:v>
                </c:pt>
                <c:pt idx="1597">
                  <c:v>0.80146012120399401</c:v>
                </c:pt>
                <c:pt idx="1598">
                  <c:v>0.801450367332462</c:v>
                </c:pt>
                <c:pt idx="1599">
                  <c:v>0.80135882763371502</c:v>
                </c:pt>
                <c:pt idx="1600">
                  <c:v>0.80128111785649303</c:v>
                </c:pt>
                <c:pt idx="1601">
                  <c:v>0.80115882169257002</c:v>
                </c:pt>
                <c:pt idx="1602">
                  <c:v>0.80110692210064405</c:v>
                </c:pt>
                <c:pt idx="1603">
                  <c:v>0.80107398975350796</c:v>
                </c:pt>
                <c:pt idx="1604">
                  <c:v>0.80103598852079405</c:v>
                </c:pt>
                <c:pt idx="1605">
                  <c:v>0.80096202723243703</c:v>
                </c:pt>
                <c:pt idx="1606">
                  <c:v>0.80087409959093603</c:v>
                </c:pt>
                <c:pt idx="1607">
                  <c:v>0.80082682377263303</c:v>
                </c:pt>
                <c:pt idx="1608">
                  <c:v>0.800735219058056</c:v>
                </c:pt>
                <c:pt idx="1609">
                  <c:v>0.80061445161415901</c:v>
                </c:pt>
                <c:pt idx="1610">
                  <c:v>0.80044673125110199</c:v>
                </c:pt>
                <c:pt idx="1611">
                  <c:v>0.800384691714084</c:v>
                </c:pt>
                <c:pt idx="1612">
                  <c:v>0.80015876284931098</c:v>
                </c:pt>
                <c:pt idx="1613">
                  <c:v>0.80001333942027797</c:v>
                </c:pt>
                <c:pt idx="1614">
                  <c:v>0.799950775185859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C58-4C47-A6B9-4F44A7F1423C}"/>
            </c:ext>
          </c:extLst>
        </c:ser>
        <c:ser>
          <c:idx val="5"/>
          <c:order val="5"/>
          <c:tx>
            <c:v>RL a0.99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'capacity remain'!$A$2:$A$6512</c:f>
              <c:numCache>
                <c:formatCode>General</c:formatCode>
                <c:ptCount val="65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</c:numCache>
            </c:numRef>
          </c:xVal>
          <c:yVal>
            <c:numRef>
              <c:f>'capacity remain'!$G$2:$G$6512</c:f>
              <c:numCache>
                <c:formatCode>General</c:formatCode>
                <c:ptCount val="6511"/>
                <c:pt idx="0">
                  <c:v>0.986390985</c:v>
                </c:pt>
                <c:pt idx="1">
                  <c:v>0.98630391799999995</c:v>
                </c:pt>
                <c:pt idx="2">
                  <c:v>0.98623039114622901</c:v>
                </c:pt>
                <c:pt idx="3">
                  <c:v>0.98614558496229598</c:v>
                </c:pt>
                <c:pt idx="4">
                  <c:v>0.98609299897289404</c:v>
                </c:pt>
                <c:pt idx="5">
                  <c:v>0.98602505713868105</c:v>
                </c:pt>
                <c:pt idx="6">
                  <c:v>0.98594224108624196</c:v>
                </c:pt>
                <c:pt idx="7">
                  <c:v>0.98584568312180099</c:v>
                </c:pt>
                <c:pt idx="8">
                  <c:v>0.98579251899999998</c:v>
                </c:pt>
                <c:pt idx="9">
                  <c:v>0.98575015461635995</c:v>
                </c:pt>
                <c:pt idx="10">
                  <c:v>0.98565882006086603</c:v>
                </c:pt>
                <c:pt idx="11">
                  <c:v>0.98556719399542003</c:v>
                </c:pt>
                <c:pt idx="12">
                  <c:v>0.98549074302788997</c:v>
                </c:pt>
                <c:pt idx="13">
                  <c:v>0.98542832011471404</c:v>
                </c:pt>
                <c:pt idx="14">
                  <c:v>0.985350817934038</c:v>
                </c:pt>
                <c:pt idx="15">
                  <c:v>0.98527221700000001</c:v>
                </c:pt>
                <c:pt idx="16">
                  <c:v>0.98526135199999998</c:v>
                </c:pt>
                <c:pt idx="17">
                  <c:v>0.98524567399999996</c:v>
                </c:pt>
                <c:pt idx="18">
                  <c:v>0.98518075372167502</c:v>
                </c:pt>
                <c:pt idx="19">
                  <c:v>0.98509751602446505</c:v>
                </c:pt>
                <c:pt idx="20">
                  <c:v>0.98503322336496402</c:v>
                </c:pt>
                <c:pt idx="21">
                  <c:v>0.98498201691226805</c:v>
                </c:pt>
                <c:pt idx="22">
                  <c:v>0.98489364571493099</c:v>
                </c:pt>
                <c:pt idx="23">
                  <c:v>0.98483220659950998</c:v>
                </c:pt>
                <c:pt idx="24">
                  <c:v>0.98473254876399896</c:v>
                </c:pt>
                <c:pt idx="25">
                  <c:v>0.984619955984262</c:v>
                </c:pt>
                <c:pt idx="26">
                  <c:v>0.98453281224712597</c:v>
                </c:pt>
                <c:pt idx="27">
                  <c:v>0.98447397896892896</c:v>
                </c:pt>
                <c:pt idx="28">
                  <c:v>0.98446325197614604</c:v>
                </c:pt>
                <c:pt idx="29">
                  <c:v>0.98439879551866505</c:v>
                </c:pt>
                <c:pt idx="30">
                  <c:v>0.98431386010907795</c:v>
                </c:pt>
                <c:pt idx="31">
                  <c:v>0.98422977287749103</c:v>
                </c:pt>
                <c:pt idx="32">
                  <c:v>0.984124836</c:v>
                </c:pt>
                <c:pt idx="33">
                  <c:v>0.98407161551643796</c:v>
                </c:pt>
                <c:pt idx="34">
                  <c:v>0.98400320082413695</c:v>
                </c:pt>
                <c:pt idx="35">
                  <c:v>0.98393352891854702</c:v>
                </c:pt>
                <c:pt idx="36">
                  <c:v>0.98385003400000004</c:v>
                </c:pt>
                <c:pt idx="37">
                  <c:v>0.98379333729443097</c:v>
                </c:pt>
                <c:pt idx="38">
                  <c:v>0.98372988061086297</c:v>
                </c:pt>
                <c:pt idx="39">
                  <c:v>0.98365434314976197</c:v>
                </c:pt>
                <c:pt idx="40">
                  <c:v>0.98364411177705902</c:v>
                </c:pt>
                <c:pt idx="41">
                  <c:v>0.98363489371659996</c:v>
                </c:pt>
                <c:pt idx="42">
                  <c:v>0.98361975036997396</c:v>
                </c:pt>
                <c:pt idx="43">
                  <c:v>0.98361021065266196</c:v>
                </c:pt>
                <c:pt idx="44">
                  <c:v>0.98351406920033901</c:v>
                </c:pt>
                <c:pt idx="45">
                  <c:v>0.98344386254335403</c:v>
                </c:pt>
                <c:pt idx="46">
                  <c:v>0.98337490342499001</c:v>
                </c:pt>
                <c:pt idx="47">
                  <c:v>0.98330946203418601</c:v>
                </c:pt>
                <c:pt idx="48">
                  <c:v>0.98320029741069204</c:v>
                </c:pt>
                <c:pt idx="49">
                  <c:v>0.98318682610446895</c:v>
                </c:pt>
                <c:pt idx="50">
                  <c:v>0.98311919634892797</c:v>
                </c:pt>
                <c:pt idx="51">
                  <c:v>0.98301782242397295</c:v>
                </c:pt>
                <c:pt idx="52">
                  <c:v>0.98295751895334904</c:v>
                </c:pt>
                <c:pt idx="53">
                  <c:v>0.98285688996068699</c:v>
                </c:pt>
                <c:pt idx="54">
                  <c:v>0.98279683460636402</c:v>
                </c:pt>
                <c:pt idx="55">
                  <c:v>0.98270082095515399</c:v>
                </c:pt>
                <c:pt idx="56">
                  <c:v>0.98268567120623995</c:v>
                </c:pt>
                <c:pt idx="57">
                  <c:v>0.982636681074183</c:v>
                </c:pt>
                <c:pt idx="58">
                  <c:v>0.98259479107971504</c:v>
                </c:pt>
                <c:pt idx="59">
                  <c:v>0.98249318565511501</c:v>
                </c:pt>
                <c:pt idx="60">
                  <c:v>0.98247786859308806</c:v>
                </c:pt>
                <c:pt idx="61">
                  <c:v>0.98238639426561503</c:v>
                </c:pt>
                <c:pt idx="62">
                  <c:v>0.98233157542048599</c:v>
                </c:pt>
                <c:pt idx="63">
                  <c:v>0.98225910899180202</c:v>
                </c:pt>
                <c:pt idx="64">
                  <c:v>0.98216136769696205</c:v>
                </c:pt>
                <c:pt idx="65">
                  <c:v>0.98215085522518297</c:v>
                </c:pt>
                <c:pt idx="66">
                  <c:v>0.98214158716244204</c:v>
                </c:pt>
                <c:pt idx="67">
                  <c:v>0.98213251537921797</c:v>
                </c:pt>
                <c:pt idx="68">
                  <c:v>0.98207070492023696</c:v>
                </c:pt>
                <c:pt idx="69">
                  <c:v>0.98200404648534001</c:v>
                </c:pt>
                <c:pt idx="70">
                  <c:v>0.98197612999999995</c:v>
                </c:pt>
                <c:pt idx="71">
                  <c:v>0.98192138228669401</c:v>
                </c:pt>
                <c:pt idx="72">
                  <c:v>0.98185275172154096</c:v>
                </c:pt>
                <c:pt idx="73">
                  <c:v>0.98174288174681101</c:v>
                </c:pt>
                <c:pt idx="74">
                  <c:v>0.98163186384795698</c:v>
                </c:pt>
                <c:pt idx="75">
                  <c:v>0.98157633484642703</c:v>
                </c:pt>
                <c:pt idx="76">
                  <c:v>0.98149253588704199</c:v>
                </c:pt>
                <c:pt idx="77">
                  <c:v>0.981481920899407</c:v>
                </c:pt>
                <c:pt idx="78">
                  <c:v>0.981416088910396</c:v>
                </c:pt>
                <c:pt idx="79">
                  <c:v>0.98134938219711199</c:v>
                </c:pt>
                <c:pt idx="80">
                  <c:v>0.98129164063198504</c:v>
                </c:pt>
                <c:pt idx="81">
                  <c:v>0.981165012081609</c:v>
                </c:pt>
                <c:pt idx="82">
                  <c:v>0.98109319607720202</c:v>
                </c:pt>
                <c:pt idx="83">
                  <c:v>0.98102068099999995</c:v>
                </c:pt>
                <c:pt idx="84">
                  <c:v>0.98096613077019701</c:v>
                </c:pt>
                <c:pt idx="85">
                  <c:v>0.980901137013511</c:v>
                </c:pt>
                <c:pt idx="86">
                  <c:v>0.98081159482741698</c:v>
                </c:pt>
                <c:pt idx="87">
                  <c:v>0.98071118599999996</c:v>
                </c:pt>
                <c:pt idx="88">
                  <c:v>0.98063778167966997</c:v>
                </c:pt>
                <c:pt idx="89">
                  <c:v>0.98056200791402104</c:v>
                </c:pt>
                <c:pt idx="90">
                  <c:v>0.98055162412864705</c:v>
                </c:pt>
                <c:pt idx="91">
                  <c:v>0.98052574364531797</c:v>
                </c:pt>
                <c:pt idx="92">
                  <c:v>0.98046483610061197</c:v>
                </c:pt>
                <c:pt idx="93">
                  <c:v>0.98031733539147603</c:v>
                </c:pt>
                <c:pt idx="94">
                  <c:v>0.98029288761302702</c:v>
                </c:pt>
                <c:pt idx="95">
                  <c:v>0.980207492051268</c:v>
                </c:pt>
                <c:pt idx="96">
                  <c:v>0.98009254040585803</c:v>
                </c:pt>
                <c:pt idx="97">
                  <c:v>0.98005596893368696</c:v>
                </c:pt>
                <c:pt idx="98">
                  <c:v>0.97997313357705595</c:v>
                </c:pt>
                <c:pt idx="99">
                  <c:v>0.97988604124209</c:v>
                </c:pt>
                <c:pt idx="100">
                  <c:v>0.97979898550898004</c:v>
                </c:pt>
                <c:pt idx="101">
                  <c:v>0.97973698893230898</c:v>
                </c:pt>
                <c:pt idx="102">
                  <c:v>0.97968468453277402</c:v>
                </c:pt>
                <c:pt idx="103">
                  <c:v>0.97957749158226604</c:v>
                </c:pt>
                <c:pt idx="104">
                  <c:v>0.97949759752203602</c:v>
                </c:pt>
                <c:pt idx="105">
                  <c:v>0.97940568924410198</c:v>
                </c:pt>
                <c:pt idx="106">
                  <c:v>0.97937668250405596</c:v>
                </c:pt>
                <c:pt idx="107">
                  <c:v>0.97931669273423305</c:v>
                </c:pt>
                <c:pt idx="108">
                  <c:v>0.97924766058944801</c:v>
                </c:pt>
                <c:pt idx="109">
                  <c:v>0.97915229477871302</c:v>
                </c:pt>
                <c:pt idx="110">
                  <c:v>0.97907521790602403</c:v>
                </c:pt>
                <c:pt idx="111">
                  <c:v>0.97898014527278898</c:v>
                </c:pt>
                <c:pt idx="112">
                  <c:v>0.97896960644770203</c:v>
                </c:pt>
                <c:pt idx="113">
                  <c:v>0.97896035017994498</c:v>
                </c:pt>
                <c:pt idx="114">
                  <c:v>0.97892795971261104</c:v>
                </c:pt>
                <c:pt idx="115">
                  <c:v>0.978918477737454</c:v>
                </c:pt>
                <c:pt idx="116">
                  <c:v>0.97890222500000001</c:v>
                </c:pt>
                <c:pt idx="117">
                  <c:v>0.97884966173155896</c:v>
                </c:pt>
                <c:pt idx="118">
                  <c:v>0.97883897856717605</c:v>
                </c:pt>
                <c:pt idx="119">
                  <c:v>0.97881230483121295</c:v>
                </c:pt>
                <c:pt idx="120">
                  <c:v>0.97876452108883205</c:v>
                </c:pt>
                <c:pt idx="121">
                  <c:v>0.97871300653427296</c:v>
                </c:pt>
                <c:pt idx="122">
                  <c:v>0.97863995800000003</c:v>
                </c:pt>
                <c:pt idx="123">
                  <c:v>0.97849778978665003</c:v>
                </c:pt>
                <c:pt idx="124">
                  <c:v>0.97845648557836795</c:v>
                </c:pt>
                <c:pt idx="125">
                  <c:v>0.97840283048170795</c:v>
                </c:pt>
                <c:pt idx="126">
                  <c:v>0.97834386342155299</c:v>
                </c:pt>
                <c:pt idx="127">
                  <c:v>0.97823421951058698</c:v>
                </c:pt>
                <c:pt idx="128">
                  <c:v>0.97815829903743901</c:v>
                </c:pt>
                <c:pt idx="129">
                  <c:v>0.97809728568474696</c:v>
                </c:pt>
                <c:pt idx="130">
                  <c:v>0.97803116768615095</c:v>
                </c:pt>
                <c:pt idx="131">
                  <c:v>0.97794694000000004</c:v>
                </c:pt>
                <c:pt idx="132">
                  <c:v>0.97786360229565294</c:v>
                </c:pt>
                <c:pt idx="133">
                  <c:v>0.97774866364657997</c:v>
                </c:pt>
                <c:pt idx="134">
                  <c:v>0.97764944229245698</c:v>
                </c:pt>
                <c:pt idx="135">
                  <c:v>0.97755878335535495</c:v>
                </c:pt>
                <c:pt idx="136">
                  <c:v>0.97749969703628203</c:v>
                </c:pt>
                <c:pt idx="137">
                  <c:v>0.97741137803112199</c:v>
                </c:pt>
                <c:pt idx="138">
                  <c:v>0.97739042700000001</c:v>
                </c:pt>
                <c:pt idx="139">
                  <c:v>0.97733483419274203</c:v>
                </c:pt>
                <c:pt idx="140">
                  <c:v>0.97727850766858904</c:v>
                </c:pt>
                <c:pt idx="141">
                  <c:v>0.97714955682584903</c:v>
                </c:pt>
                <c:pt idx="142">
                  <c:v>0.97706821414515599</c:v>
                </c:pt>
                <c:pt idx="143">
                  <c:v>0.97700982839680395</c:v>
                </c:pt>
                <c:pt idx="144">
                  <c:v>0.97694922826784603</c:v>
                </c:pt>
                <c:pt idx="145">
                  <c:v>0.97685823627191304</c:v>
                </c:pt>
                <c:pt idx="146">
                  <c:v>0.97679298372962897</c:v>
                </c:pt>
                <c:pt idx="147">
                  <c:v>0.97672068583446103</c:v>
                </c:pt>
                <c:pt idx="148">
                  <c:v>0.97664762280094197</c:v>
                </c:pt>
                <c:pt idx="149">
                  <c:v>0.97655097982503603</c:v>
                </c:pt>
                <c:pt idx="150">
                  <c:v>0.97643878367815296</c:v>
                </c:pt>
                <c:pt idx="151">
                  <c:v>0.97635773975527496</c:v>
                </c:pt>
                <c:pt idx="152">
                  <c:v>0.97626388628227501</c:v>
                </c:pt>
                <c:pt idx="153">
                  <c:v>0.97619015751622995</c:v>
                </c:pt>
                <c:pt idx="154">
                  <c:v>0.97609945647462304</c:v>
                </c:pt>
                <c:pt idx="155">
                  <c:v>0.97600547770336099</c:v>
                </c:pt>
                <c:pt idx="156">
                  <c:v>0.97594098320601796</c:v>
                </c:pt>
                <c:pt idx="157">
                  <c:v>0.97586707226847802</c:v>
                </c:pt>
                <c:pt idx="158">
                  <c:v>0.97580592300603897</c:v>
                </c:pt>
                <c:pt idx="159">
                  <c:v>0.97573067432495897</c:v>
                </c:pt>
                <c:pt idx="160">
                  <c:v>0.975617027507655</c:v>
                </c:pt>
                <c:pt idx="161">
                  <c:v>0.97555988651474801</c:v>
                </c:pt>
                <c:pt idx="162">
                  <c:v>0.97545399193899796</c:v>
                </c:pt>
                <c:pt idx="163">
                  <c:v>0.97534536018545104</c:v>
                </c:pt>
                <c:pt idx="164">
                  <c:v>0.97530780540753903</c:v>
                </c:pt>
                <c:pt idx="165">
                  <c:v>0.97522220936999704</c:v>
                </c:pt>
                <c:pt idx="166">
                  <c:v>0.97514574405490095</c:v>
                </c:pt>
                <c:pt idx="167">
                  <c:v>0.97502000243726195</c:v>
                </c:pt>
                <c:pt idx="168">
                  <c:v>0.974939114</c:v>
                </c:pt>
                <c:pt idx="169">
                  <c:v>0.97483866045271494</c:v>
                </c:pt>
                <c:pt idx="170">
                  <c:v>0.97479156982238802</c:v>
                </c:pt>
                <c:pt idx="171">
                  <c:v>0.97468678478533299</c:v>
                </c:pt>
                <c:pt idx="172">
                  <c:v>0.97461116997782304</c:v>
                </c:pt>
                <c:pt idx="173">
                  <c:v>0.97451890510991701</c:v>
                </c:pt>
                <c:pt idx="174">
                  <c:v>0.97442134899999999</c:v>
                </c:pt>
                <c:pt idx="175">
                  <c:v>0.97430562315594504</c:v>
                </c:pt>
                <c:pt idx="176">
                  <c:v>0.97408714592332801</c:v>
                </c:pt>
                <c:pt idx="177">
                  <c:v>0.97395938847668695</c:v>
                </c:pt>
                <c:pt idx="178">
                  <c:v>0.97388603505404903</c:v>
                </c:pt>
                <c:pt idx="179">
                  <c:v>0.97373064353398497</c:v>
                </c:pt>
                <c:pt idx="180">
                  <c:v>0.97360412156047005</c:v>
                </c:pt>
                <c:pt idx="181">
                  <c:v>0.97346345435588799</c:v>
                </c:pt>
                <c:pt idx="182">
                  <c:v>0.97334958518695802</c:v>
                </c:pt>
                <c:pt idx="183">
                  <c:v>0.973240317260328</c:v>
                </c:pt>
                <c:pt idx="184">
                  <c:v>0.97316176517305397</c:v>
                </c:pt>
                <c:pt idx="185">
                  <c:v>0.97305885607379605</c:v>
                </c:pt>
                <c:pt idx="186">
                  <c:v>0.97301782041821305</c:v>
                </c:pt>
                <c:pt idx="187">
                  <c:v>0.972909932938814</c:v>
                </c:pt>
                <c:pt idx="188">
                  <c:v>0.97284939648879898</c:v>
                </c:pt>
                <c:pt idx="189">
                  <c:v>0.97269928630289804</c:v>
                </c:pt>
                <c:pt idx="190">
                  <c:v>0.97253137378560395</c:v>
                </c:pt>
                <c:pt idx="191">
                  <c:v>0.972452753487556</c:v>
                </c:pt>
                <c:pt idx="192">
                  <c:v>0.97238260362074702</c:v>
                </c:pt>
                <c:pt idx="193">
                  <c:v>0.97223332711597599</c:v>
                </c:pt>
                <c:pt idx="194">
                  <c:v>0.97215323495322703</c:v>
                </c:pt>
                <c:pt idx="195">
                  <c:v>0.97210075416306996</c:v>
                </c:pt>
                <c:pt idx="196">
                  <c:v>0.97199895524665403</c:v>
                </c:pt>
                <c:pt idx="197">
                  <c:v>0.97198506014090702</c:v>
                </c:pt>
                <c:pt idx="198">
                  <c:v>0.97190049680963098</c:v>
                </c:pt>
                <c:pt idx="199">
                  <c:v>0.97178110561104802</c:v>
                </c:pt>
                <c:pt idx="200">
                  <c:v>0.97177036098313097</c:v>
                </c:pt>
                <c:pt idx="201">
                  <c:v>0.97176104534039798</c:v>
                </c:pt>
                <c:pt idx="202">
                  <c:v>0.97168487963812</c:v>
                </c:pt>
                <c:pt idx="203">
                  <c:v>0.97167473500000001</c:v>
                </c:pt>
                <c:pt idx="204">
                  <c:v>0.97166553628555796</c:v>
                </c:pt>
                <c:pt idx="205">
                  <c:v>0.97165650952621696</c:v>
                </c:pt>
                <c:pt idx="206">
                  <c:v>0.97158084300000003</c:v>
                </c:pt>
                <c:pt idx="207">
                  <c:v>0.97149446296145603</c:v>
                </c:pt>
                <c:pt idx="208">
                  <c:v>0.97136109992295105</c:v>
                </c:pt>
                <c:pt idx="209">
                  <c:v>0.97128519709746497</c:v>
                </c:pt>
                <c:pt idx="210">
                  <c:v>0.97127453072956405</c:v>
                </c:pt>
                <c:pt idx="211">
                  <c:v>0.97114734813447101</c:v>
                </c:pt>
                <c:pt idx="212">
                  <c:v>0.97105659310947801</c:v>
                </c:pt>
                <c:pt idx="213">
                  <c:v>0.97093065275540602</c:v>
                </c:pt>
                <c:pt idx="214">
                  <c:v>0.97091986600000002</c:v>
                </c:pt>
                <c:pt idx="215">
                  <c:v>0.97081641154745302</c:v>
                </c:pt>
                <c:pt idx="216">
                  <c:v>0.97069135418913099</c:v>
                </c:pt>
                <c:pt idx="217">
                  <c:v>0.97056079298975695</c:v>
                </c:pt>
                <c:pt idx="218">
                  <c:v>0.97049054847557104</c:v>
                </c:pt>
                <c:pt idx="219">
                  <c:v>0.97048023374144099</c:v>
                </c:pt>
                <c:pt idx="220">
                  <c:v>0.97044217175009395</c:v>
                </c:pt>
                <c:pt idx="221">
                  <c:v>0.97043256474583395</c:v>
                </c:pt>
                <c:pt idx="222">
                  <c:v>0.97042347490925496</c:v>
                </c:pt>
                <c:pt idx="223">
                  <c:v>0.97041447087719401</c:v>
                </c:pt>
                <c:pt idx="224">
                  <c:v>0.97034323550227997</c:v>
                </c:pt>
                <c:pt idx="225">
                  <c:v>0.970271985</c:v>
                </c:pt>
                <c:pt idx="226">
                  <c:v>0.97026187266000097</c:v>
                </c:pt>
                <c:pt idx="227">
                  <c:v>0.97019989851945398</c:v>
                </c:pt>
                <c:pt idx="228">
                  <c:v>0.97018999554770802</c:v>
                </c:pt>
                <c:pt idx="229">
                  <c:v>0.97012699085184195</c:v>
                </c:pt>
                <c:pt idx="230">
                  <c:v>0.97011696936821401</c:v>
                </c:pt>
                <c:pt idx="231">
                  <c:v>0.97010779692572002</c:v>
                </c:pt>
                <c:pt idx="232">
                  <c:v>0.97006809455288101</c:v>
                </c:pt>
                <c:pt idx="233">
                  <c:v>0.97002015682073195</c:v>
                </c:pt>
                <c:pt idx="234">
                  <c:v>0.97000548088189398</c:v>
                </c:pt>
                <c:pt idx="235">
                  <c:v>0.96989928052861096</c:v>
                </c:pt>
                <c:pt idx="236">
                  <c:v>0.96981513774010997</c:v>
                </c:pt>
                <c:pt idx="237">
                  <c:v>0.96980467400000003</c:v>
                </c:pt>
                <c:pt idx="238">
                  <c:v>0.96979485943402599</c:v>
                </c:pt>
                <c:pt idx="239">
                  <c:v>0.96973179461603398</c:v>
                </c:pt>
                <c:pt idx="240">
                  <c:v>0.96967982500000005</c:v>
                </c:pt>
                <c:pt idx="241">
                  <c:v>0.96957000855291697</c:v>
                </c:pt>
                <c:pt idx="242">
                  <c:v>0.96946243128780196</c:v>
                </c:pt>
                <c:pt idx="243">
                  <c:v>0.96930538421083601</c:v>
                </c:pt>
                <c:pt idx="244">
                  <c:v>0.96923038227289904</c:v>
                </c:pt>
                <c:pt idx="245">
                  <c:v>0.96918003811749898</c:v>
                </c:pt>
                <c:pt idx="246">
                  <c:v>0.96912004342341695</c:v>
                </c:pt>
                <c:pt idx="247">
                  <c:v>0.969071172035189</c:v>
                </c:pt>
                <c:pt idx="248">
                  <c:v>0.96906134899999996</c:v>
                </c:pt>
                <c:pt idx="249">
                  <c:v>0.96894535245414104</c:v>
                </c:pt>
                <c:pt idx="250">
                  <c:v>0.96887961364600905</c:v>
                </c:pt>
                <c:pt idx="251">
                  <c:v>0.96880716519432397</c:v>
                </c:pt>
                <c:pt idx="252">
                  <c:v>0.96872420075047405</c:v>
                </c:pt>
                <c:pt idx="253">
                  <c:v>0.96865794701713803</c:v>
                </c:pt>
                <c:pt idx="254">
                  <c:v>0.96856624723825402</c:v>
                </c:pt>
                <c:pt idx="255">
                  <c:v>0.96847450771024701</c:v>
                </c:pt>
                <c:pt idx="256">
                  <c:v>0.96846363943370695</c:v>
                </c:pt>
                <c:pt idx="257">
                  <c:v>0.96845433492258604</c:v>
                </c:pt>
                <c:pt idx="258">
                  <c:v>0.96838090395634502</c:v>
                </c:pt>
                <c:pt idx="259">
                  <c:v>0.96837071750981796</c:v>
                </c:pt>
                <c:pt idx="260">
                  <c:v>0.96830046544327597</c:v>
                </c:pt>
                <c:pt idx="261">
                  <c:v>0.96820457033164598</c:v>
                </c:pt>
                <c:pt idx="262">
                  <c:v>0.968070606531093</c:v>
                </c:pt>
                <c:pt idx="263">
                  <c:v>0.96796651522589705</c:v>
                </c:pt>
                <c:pt idx="264">
                  <c:v>0.96782773080738205</c:v>
                </c:pt>
                <c:pt idx="265">
                  <c:v>0.96770569484445701</c:v>
                </c:pt>
                <c:pt idx="266">
                  <c:v>0.96760879101654795</c:v>
                </c:pt>
                <c:pt idx="267">
                  <c:v>0.96748609542784803</c:v>
                </c:pt>
                <c:pt idx="268">
                  <c:v>0.967364708717251</c:v>
                </c:pt>
                <c:pt idx="269">
                  <c:v>0.96723189098200701</c:v>
                </c:pt>
                <c:pt idx="270">
                  <c:v>0.96713211700000001</c:v>
                </c:pt>
                <c:pt idx="271">
                  <c:v>0.96706287133802205</c:v>
                </c:pt>
                <c:pt idx="272">
                  <c:v>0.96698902210120996</c:v>
                </c:pt>
                <c:pt idx="273">
                  <c:v>0.96697716254615496</c:v>
                </c:pt>
                <c:pt idx="274">
                  <c:v>0.96691196884361996</c:v>
                </c:pt>
                <c:pt idx="275">
                  <c:v>0.96687111874620701</c:v>
                </c:pt>
                <c:pt idx="276">
                  <c:v>0.966788198072288</c:v>
                </c:pt>
                <c:pt idx="277">
                  <c:v>0.96669772287076094</c:v>
                </c:pt>
                <c:pt idx="278">
                  <c:v>0.96662056725136503</c:v>
                </c:pt>
                <c:pt idx="279">
                  <c:v>0.96661038300000002</c:v>
                </c:pt>
                <c:pt idx="280">
                  <c:v>0.96650340000000001</c:v>
                </c:pt>
                <c:pt idx="281">
                  <c:v>0.96646093514321796</c:v>
                </c:pt>
                <c:pt idx="282">
                  <c:v>0.96641353228222804</c:v>
                </c:pt>
                <c:pt idx="283">
                  <c:v>0.96634038720178095</c:v>
                </c:pt>
                <c:pt idx="284">
                  <c:v>0.96624398084783703</c:v>
                </c:pt>
                <c:pt idx="285">
                  <c:v>0.96617487117892498</c:v>
                </c:pt>
                <c:pt idx="286">
                  <c:v>0.96596470832388304</c:v>
                </c:pt>
                <c:pt idx="287">
                  <c:v>0.96578200047437102</c:v>
                </c:pt>
                <c:pt idx="288">
                  <c:v>0.96573798458290705</c:v>
                </c:pt>
                <c:pt idx="289">
                  <c:v>0.96569363874235903</c:v>
                </c:pt>
                <c:pt idx="290">
                  <c:v>0.96559083153454095</c:v>
                </c:pt>
                <c:pt idx="291">
                  <c:v>0.96549146779254202</c:v>
                </c:pt>
                <c:pt idx="292">
                  <c:v>0.96536838608739295</c:v>
                </c:pt>
                <c:pt idx="293">
                  <c:v>0.96524986349249398</c:v>
                </c:pt>
                <c:pt idx="294">
                  <c:v>0.96513741029673905</c:v>
                </c:pt>
                <c:pt idx="295">
                  <c:v>0.96505911959425095</c:v>
                </c:pt>
                <c:pt idx="296">
                  <c:v>0.96493716889964398</c:v>
                </c:pt>
                <c:pt idx="297">
                  <c:v>0.96479972178339302</c:v>
                </c:pt>
                <c:pt idx="298">
                  <c:v>0.96471622073602303</c:v>
                </c:pt>
                <c:pt idx="299">
                  <c:v>0.96462854709024304</c:v>
                </c:pt>
                <c:pt idx="300">
                  <c:v>0.96455482341349297</c:v>
                </c:pt>
                <c:pt idx="301">
                  <c:v>0.96442736658086603</c:v>
                </c:pt>
                <c:pt idx="302">
                  <c:v>0.96435957500000002</c:v>
                </c:pt>
                <c:pt idx="303">
                  <c:v>0.96427926887609805</c:v>
                </c:pt>
                <c:pt idx="304">
                  <c:v>0.96418903236255005</c:v>
                </c:pt>
                <c:pt idx="305">
                  <c:v>0.96414288160606698</c:v>
                </c:pt>
                <c:pt idx="306">
                  <c:v>0.96402717599999999</c:v>
                </c:pt>
                <c:pt idx="307">
                  <c:v>0.963936034904182</c:v>
                </c:pt>
                <c:pt idx="308">
                  <c:v>0.963925401571331</c:v>
                </c:pt>
                <c:pt idx="309">
                  <c:v>0.96380708800000003</c:v>
                </c:pt>
                <c:pt idx="310">
                  <c:v>0.96366835037171705</c:v>
                </c:pt>
                <c:pt idx="311">
                  <c:v>0.96352808625285602</c:v>
                </c:pt>
                <c:pt idx="312">
                  <c:v>0.96343450808818598</c:v>
                </c:pt>
                <c:pt idx="313">
                  <c:v>0.963374231209284</c:v>
                </c:pt>
                <c:pt idx="314">
                  <c:v>0.96329451450160597</c:v>
                </c:pt>
                <c:pt idx="315">
                  <c:v>0.96320442825345798</c:v>
                </c:pt>
                <c:pt idx="316">
                  <c:v>0.96310838848649105</c:v>
                </c:pt>
                <c:pt idx="317">
                  <c:v>0.96300322000000005</c:v>
                </c:pt>
                <c:pt idx="318">
                  <c:v>0.96281684874908802</c:v>
                </c:pt>
                <c:pt idx="319">
                  <c:v>0.96271819300000006</c:v>
                </c:pt>
                <c:pt idx="320">
                  <c:v>0.96262201697179095</c:v>
                </c:pt>
                <c:pt idx="321">
                  <c:v>0.962494825018958</c:v>
                </c:pt>
                <c:pt idx="322">
                  <c:v>0.96230290325103696</c:v>
                </c:pt>
                <c:pt idx="323">
                  <c:v>0.96221919067524897</c:v>
                </c:pt>
                <c:pt idx="324">
                  <c:v>0.962164043825389</c:v>
                </c:pt>
                <c:pt idx="325">
                  <c:v>0.96215396570976897</c:v>
                </c:pt>
                <c:pt idx="326">
                  <c:v>0.96214475917201803</c:v>
                </c:pt>
                <c:pt idx="327">
                  <c:v>0.96213573619753201</c:v>
                </c:pt>
                <c:pt idx="328">
                  <c:v>0.96199885611379199</c:v>
                </c:pt>
                <c:pt idx="329">
                  <c:v>0.96198826264683202</c:v>
                </c:pt>
                <c:pt idx="330">
                  <c:v>0.96187950700000002</c:v>
                </c:pt>
                <c:pt idx="331">
                  <c:v>0.96180029756466801</c:v>
                </c:pt>
                <c:pt idx="332">
                  <c:v>0.96172089345716405</c:v>
                </c:pt>
                <c:pt idx="333">
                  <c:v>0.96152570847547802</c:v>
                </c:pt>
                <c:pt idx="334">
                  <c:v>0.96141783247250601</c:v>
                </c:pt>
                <c:pt idx="335">
                  <c:v>0.96131586973052996</c:v>
                </c:pt>
                <c:pt idx="336">
                  <c:v>0.961304976120679</c:v>
                </c:pt>
                <c:pt idx="337">
                  <c:v>0.96129566175193004</c:v>
                </c:pt>
                <c:pt idx="338">
                  <c:v>0.96121818180880803</c:v>
                </c:pt>
                <c:pt idx="339">
                  <c:v>0.96114019311055499</c:v>
                </c:pt>
                <c:pt idx="340">
                  <c:v>0.96105843526492096</c:v>
                </c:pt>
                <c:pt idx="341">
                  <c:v>0.96096488015706405</c:v>
                </c:pt>
                <c:pt idx="342">
                  <c:v>0.96090331000456397</c:v>
                </c:pt>
                <c:pt idx="343">
                  <c:v>0.96080529814015303</c:v>
                </c:pt>
                <c:pt idx="344">
                  <c:v>0.96074378407788197</c:v>
                </c:pt>
                <c:pt idx="345">
                  <c:v>0.96065943637845397</c:v>
                </c:pt>
                <c:pt idx="346">
                  <c:v>0.96060129219789203</c:v>
                </c:pt>
                <c:pt idx="347">
                  <c:v>0.96053375505615102</c:v>
                </c:pt>
                <c:pt idx="348">
                  <c:v>0.96044811596218604</c:v>
                </c:pt>
                <c:pt idx="349">
                  <c:v>0.96036673400000006</c:v>
                </c:pt>
                <c:pt idx="350">
                  <c:v>0.96029830493439206</c:v>
                </c:pt>
                <c:pt idx="351">
                  <c:v>0.96028801600000002</c:v>
                </c:pt>
                <c:pt idx="352">
                  <c:v>0.960278776840783</c:v>
                </c:pt>
                <c:pt idx="353">
                  <c:v>0.960231468538429</c:v>
                </c:pt>
                <c:pt idx="354">
                  <c:v>0.96022062862072599</c:v>
                </c:pt>
                <c:pt idx="355">
                  <c:v>0.96010358461539402</c:v>
                </c:pt>
                <c:pt idx="356">
                  <c:v>0.959985365305012</c:v>
                </c:pt>
                <c:pt idx="357">
                  <c:v>0.95989988900000001</c:v>
                </c:pt>
                <c:pt idx="358">
                  <c:v>0.95982291018515598</c:v>
                </c:pt>
                <c:pt idx="359">
                  <c:v>0.959733178713289</c:v>
                </c:pt>
                <c:pt idx="360">
                  <c:v>0.95963323295458203</c:v>
                </c:pt>
                <c:pt idx="361">
                  <c:v>0.95959737209276497</c:v>
                </c:pt>
                <c:pt idx="362">
                  <c:v>0.95953509633536904</c:v>
                </c:pt>
                <c:pt idx="363">
                  <c:v>0.959458924856331</c:v>
                </c:pt>
                <c:pt idx="364">
                  <c:v>0.95944649575676799</c:v>
                </c:pt>
                <c:pt idx="365">
                  <c:v>0.95940950594985497</c:v>
                </c:pt>
                <c:pt idx="366">
                  <c:v>0.95932078700000001</c:v>
                </c:pt>
                <c:pt idx="367">
                  <c:v>0.95921540438067099</c:v>
                </c:pt>
                <c:pt idx="368">
                  <c:v>0.95913922084520697</c:v>
                </c:pt>
                <c:pt idx="369">
                  <c:v>0.95908179805775196</c:v>
                </c:pt>
                <c:pt idx="370">
                  <c:v>0.95902174472419199</c:v>
                </c:pt>
                <c:pt idx="371">
                  <c:v>0.95887684103351001</c:v>
                </c:pt>
                <c:pt idx="372">
                  <c:v>0.95879209888797901</c:v>
                </c:pt>
                <c:pt idx="373">
                  <c:v>0.95878158199999997</c:v>
                </c:pt>
                <c:pt idx="374">
                  <c:v>0.958772273414774</c:v>
                </c:pt>
                <c:pt idx="375">
                  <c:v>0.95870822277635404</c:v>
                </c:pt>
                <c:pt idx="376">
                  <c:v>0.95861202688156</c:v>
                </c:pt>
                <c:pt idx="377">
                  <c:v>0.95860143068957004</c:v>
                </c:pt>
                <c:pt idx="378">
                  <c:v>0.95853272677861601</c:v>
                </c:pt>
                <c:pt idx="379">
                  <c:v>0.95852265747377596</c:v>
                </c:pt>
                <c:pt idx="380">
                  <c:v>0.95840794394517403</c:v>
                </c:pt>
                <c:pt idx="381">
                  <c:v>0.95832044985278797</c:v>
                </c:pt>
                <c:pt idx="382">
                  <c:v>0.95831008945511997</c:v>
                </c:pt>
                <c:pt idx="383">
                  <c:v>0.95830084910969004</c:v>
                </c:pt>
                <c:pt idx="384">
                  <c:v>0.95821234246693998</c:v>
                </c:pt>
                <c:pt idx="385">
                  <c:v>0.95811343468324095</c:v>
                </c:pt>
                <c:pt idx="386">
                  <c:v>0.95800575744126903</c:v>
                </c:pt>
                <c:pt idx="387">
                  <c:v>0.95789482800000003</c:v>
                </c:pt>
                <c:pt idx="388">
                  <c:v>0.95777295165364695</c:v>
                </c:pt>
                <c:pt idx="389">
                  <c:v>0.957638415930255</c:v>
                </c:pt>
                <c:pt idx="390">
                  <c:v>0.95747965521724598</c:v>
                </c:pt>
                <c:pt idx="391">
                  <c:v>0.95730676311346896</c:v>
                </c:pt>
                <c:pt idx="392">
                  <c:v>0.95722910800000005</c:v>
                </c:pt>
                <c:pt idx="393">
                  <c:v>0.95715635101701801</c:v>
                </c:pt>
                <c:pt idx="394">
                  <c:v>0.95704504408507596</c:v>
                </c:pt>
                <c:pt idx="395">
                  <c:v>0.95697397002089502</c:v>
                </c:pt>
                <c:pt idx="396">
                  <c:v>0.95696346294194101</c:v>
                </c:pt>
                <c:pt idx="397">
                  <c:v>0.95688259121372399</c:v>
                </c:pt>
                <c:pt idx="398">
                  <c:v>0.95679969585003399</c:v>
                </c:pt>
                <c:pt idx="399">
                  <c:v>0.95669455518412605</c:v>
                </c:pt>
                <c:pt idx="400">
                  <c:v>0.95658045663898295</c:v>
                </c:pt>
                <c:pt idx="401">
                  <c:v>0.95656936256302005</c:v>
                </c:pt>
                <c:pt idx="402">
                  <c:v>0.95644120637449204</c:v>
                </c:pt>
                <c:pt idx="403">
                  <c:v>0.95634694446349999</c:v>
                </c:pt>
                <c:pt idx="404">
                  <c:v>0.95633625785897802</c:v>
                </c:pt>
                <c:pt idx="405">
                  <c:v>0.95619690882095898</c:v>
                </c:pt>
                <c:pt idx="406">
                  <c:v>0.95609459300851496</c:v>
                </c:pt>
                <c:pt idx="407">
                  <c:v>0.95596143562747904</c:v>
                </c:pt>
                <c:pt idx="408">
                  <c:v>0.95582110176035295</c:v>
                </c:pt>
                <c:pt idx="409">
                  <c:v>0.95572714772761902</c:v>
                </c:pt>
                <c:pt idx="410">
                  <c:v>0.95562384597291805</c:v>
                </c:pt>
                <c:pt idx="411">
                  <c:v>0.955535062858621</c:v>
                </c:pt>
                <c:pt idx="412">
                  <c:v>0.955423604600938</c:v>
                </c:pt>
                <c:pt idx="413">
                  <c:v>0.955316948439626</c:v>
                </c:pt>
                <c:pt idx="414">
                  <c:v>0.955207085110931</c:v>
                </c:pt>
                <c:pt idx="415">
                  <c:v>0.95509813322032699</c:v>
                </c:pt>
                <c:pt idx="416">
                  <c:v>0.95499964725141795</c:v>
                </c:pt>
                <c:pt idx="417">
                  <c:v>0.95498895337010503</c:v>
                </c:pt>
                <c:pt idx="418">
                  <c:v>0.95497965929251005</c:v>
                </c:pt>
                <c:pt idx="419">
                  <c:v>0.95497058519128897</c:v>
                </c:pt>
                <c:pt idx="420">
                  <c:v>0.95486710763660698</c:v>
                </c:pt>
                <c:pt idx="421">
                  <c:v>0.95478248038346802</c:v>
                </c:pt>
                <c:pt idx="422">
                  <c:v>0.95472696974939897</c:v>
                </c:pt>
                <c:pt idx="423">
                  <c:v>0.954656642802718</c:v>
                </c:pt>
                <c:pt idx="424">
                  <c:v>0.95454721837240497</c:v>
                </c:pt>
                <c:pt idx="425">
                  <c:v>0.95451873454496095</c:v>
                </c:pt>
                <c:pt idx="426">
                  <c:v>0.95450918100000004</c:v>
                </c:pt>
                <c:pt idx="427">
                  <c:v>0.95441940690344995</c:v>
                </c:pt>
                <c:pt idx="428">
                  <c:v>0.95429970304585898</c:v>
                </c:pt>
                <c:pt idx="429">
                  <c:v>0.95426251679790197</c:v>
                </c:pt>
                <c:pt idx="430">
                  <c:v>0.95425276190251596</c:v>
                </c:pt>
                <c:pt idx="431">
                  <c:v>0.95414957700000003</c:v>
                </c:pt>
                <c:pt idx="432">
                  <c:v>0.95413891101659698</c:v>
                </c:pt>
                <c:pt idx="433">
                  <c:v>0.95407814392753099</c:v>
                </c:pt>
                <c:pt idx="434">
                  <c:v>0.95400312233189999</c:v>
                </c:pt>
                <c:pt idx="435">
                  <c:v>0.95389379566722199</c:v>
                </c:pt>
                <c:pt idx="436">
                  <c:v>0.95381424228936496</c:v>
                </c:pt>
                <c:pt idx="437">
                  <c:v>0.95367254453547101</c:v>
                </c:pt>
                <c:pt idx="438">
                  <c:v>0.95363560259060798</c:v>
                </c:pt>
                <c:pt idx="439">
                  <c:v>0.95354030497786901</c:v>
                </c:pt>
                <c:pt idx="440">
                  <c:v>0.95345440105422596</c:v>
                </c:pt>
                <c:pt idx="441">
                  <c:v>0.95344388289701498</c:v>
                </c:pt>
                <c:pt idx="442">
                  <c:v>0.95338464203658901</c:v>
                </c:pt>
                <c:pt idx="443">
                  <c:v>0.95329921242002802</c:v>
                </c:pt>
                <c:pt idx="444">
                  <c:v>0.95328887448553301</c:v>
                </c:pt>
                <c:pt idx="445">
                  <c:v>0.95320614640882795</c:v>
                </c:pt>
                <c:pt idx="446">
                  <c:v>0.95312073723319901</c:v>
                </c:pt>
                <c:pt idx="447">
                  <c:v>0.95307337343585796</c:v>
                </c:pt>
                <c:pt idx="448">
                  <c:v>0.952974396</c:v>
                </c:pt>
                <c:pt idx="449">
                  <c:v>0.95294514188885804</c:v>
                </c:pt>
                <c:pt idx="450">
                  <c:v>0.95293540461728898</c:v>
                </c:pt>
                <c:pt idx="451">
                  <c:v>0.95285715100000001</c:v>
                </c:pt>
                <c:pt idx="452">
                  <c:v>0.95284641116140201</c:v>
                </c:pt>
                <c:pt idx="453">
                  <c:v>0.95277211523701599</c:v>
                </c:pt>
                <c:pt idx="454">
                  <c:v>0.95265873005868196</c:v>
                </c:pt>
                <c:pt idx="455">
                  <c:v>0.95254061578670601</c:v>
                </c:pt>
                <c:pt idx="456">
                  <c:v>0.95244852954932302</c:v>
                </c:pt>
                <c:pt idx="457">
                  <c:v>0.95243780996106897</c:v>
                </c:pt>
                <c:pt idx="458">
                  <c:v>0.95235650491103097</c:v>
                </c:pt>
                <c:pt idx="459">
                  <c:v>0.95234599174751799</c:v>
                </c:pt>
                <c:pt idx="460">
                  <c:v>0.95222918207239604</c:v>
                </c:pt>
                <c:pt idx="461">
                  <c:v>0.95221870362818395</c:v>
                </c:pt>
                <c:pt idx="462">
                  <c:v>0.95211704133958397</c:v>
                </c:pt>
                <c:pt idx="463">
                  <c:v>0.95193825400878695</c:v>
                </c:pt>
                <c:pt idx="464">
                  <c:v>0.95182417699999999</c:v>
                </c:pt>
                <c:pt idx="465">
                  <c:v>0.95177089390110003</c:v>
                </c:pt>
                <c:pt idx="466">
                  <c:v>0.95176077659109304</c:v>
                </c:pt>
                <c:pt idx="467">
                  <c:v>0.95168737396680203</c:v>
                </c:pt>
                <c:pt idx="468">
                  <c:v>0.951654260663925</c:v>
                </c:pt>
                <c:pt idx="469">
                  <c:v>0.95157141027608105</c:v>
                </c:pt>
                <c:pt idx="470">
                  <c:v>0.95149345600000002</c:v>
                </c:pt>
                <c:pt idx="471">
                  <c:v>0.95139842033492905</c:v>
                </c:pt>
                <c:pt idx="472">
                  <c:v>0.95135559316264295</c:v>
                </c:pt>
                <c:pt idx="473">
                  <c:v>0.95126889147735605</c:v>
                </c:pt>
                <c:pt idx="474">
                  <c:v>0.951178036138566</c:v>
                </c:pt>
                <c:pt idx="475">
                  <c:v>0.95108749132873904</c:v>
                </c:pt>
                <c:pt idx="476">
                  <c:v>0.95097092000000005</c:v>
                </c:pt>
                <c:pt idx="477">
                  <c:v>0.95087467367497702</c:v>
                </c:pt>
                <c:pt idx="478">
                  <c:v>0.95076385213624603</c:v>
                </c:pt>
                <c:pt idx="479">
                  <c:v>0.95065190476482597</c:v>
                </c:pt>
                <c:pt idx="480">
                  <c:v>0.95054359913748199</c:v>
                </c:pt>
                <c:pt idx="481">
                  <c:v>0.95052492481678397</c:v>
                </c:pt>
                <c:pt idx="482">
                  <c:v>0.95051874737664799</c:v>
                </c:pt>
                <c:pt idx="483">
                  <c:v>0.95043845127691595</c:v>
                </c:pt>
                <c:pt idx="484">
                  <c:v>0.95035151268847995</c:v>
                </c:pt>
                <c:pt idx="485">
                  <c:v>0.95025783507430395</c:v>
                </c:pt>
                <c:pt idx="486">
                  <c:v>0.95016337339018297</c:v>
                </c:pt>
                <c:pt idx="487">
                  <c:v>0.95015259308640998</c:v>
                </c:pt>
                <c:pt idx="488">
                  <c:v>0.95006934629219397</c:v>
                </c:pt>
                <c:pt idx="489">
                  <c:v>0.95000520359194995</c:v>
                </c:pt>
                <c:pt idx="490">
                  <c:v>0.94993293899999998</c:v>
                </c:pt>
                <c:pt idx="491">
                  <c:v>0.94984340756895402</c:v>
                </c:pt>
                <c:pt idx="492">
                  <c:v>0.94979682273691701</c:v>
                </c:pt>
                <c:pt idx="493">
                  <c:v>0.94971552000000004</c:v>
                </c:pt>
                <c:pt idx="494">
                  <c:v>0.94962336575237405</c:v>
                </c:pt>
                <c:pt idx="495">
                  <c:v>0.94952673685398203</c:v>
                </c:pt>
                <c:pt idx="496">
                  <c:v>0.94945136363109195</c:v>
                </c:pt>
                <c:pt idx="497">
                  <c:v>0.94939173399999999</c:v>
                </c:pt>
                <c:pt idx="498">
                  <c:v>0.94938171461065701</c:v>
                </c:pt>
                <c:pt idx="499">
                  <c:v>0.94925190494937095</c:v>
                </c:pt>
                <c:pt idx="500">
                  <c:v>0.94916092669424901</c:v>
                </c:pt>
                <c:pt idx="501">
                  <c:v>0.94905732999262005</c:v>
                </c:pt>
                <c:pt idx="502">
                  <c:v>0.94896112490301698</c:v>
                </c:pt>
                <c:pt idx="503">
                  <c:v>0.948864373832353</c:v>
                </c:pt>
                <c:pt idx="504">
                  <c:v>0.94873992183642597</c:v>
                </c:pt>
                <c:pt idx="505">
                  <c:v>0.94860876518282</c:v>
                </c:pt>
                <c:pt idx="506">
                  <c:v>0.948499436747407</c:v>
                </c:pt>
                <c:pt idx="507">
                  <c:v>0.94839668752262696</c:v>
                </c:pt>
                <c:pt idx="508">
                  <c:v>0.94831381376057899</c:v>
                </c:pt>
                <c:pt idx="509">
                  <c:v>0.94824637120641697</c:v>
                </c:pt>
                <c:pt idx="510">
                  <c:v>0.94815417374717004</c:v>
                </c:pt>
                <c:pt idx="511">
                  <c:v>0.94806569578189404</c:v>
                </c:pt>
                <c:pt idx="512">
                  <c:v>0.94798937089264201</c:v>
                </c:pt>
                <c:pt idx="513">
                  <c:v>0.94790962012978897</c:v>
                </c:pt>
                <c:pt idx="514">
                  <c:v>0.94784107128568296</c:v>
                </c:pt>
                <c:pt idx="515">
                  <c:v>0.94783065483198703</c:v>
                </c:pt>
                <c:pt idx="516">
                  <c:v>0.94774723900000002</c:v>
                </c:pt>
                <c:pt idx="517">
                  <c:v>0.94766357258917</c:v>
                </c:pt>
                <c:pt idx="518">
                  <c:v>0.94765305452251203</c:v>
                </c:pt>
                <c:pt idx="519">
                  <c:v>0.94751299938479205</c:v>
                </c:pt>
                <c:pt idx="520">
                  <c:v>0.94740328281771102</c:v>
                </c:pt>
                <c:pt idx="521">
                  <c:v>0.94736772300337502</c:v>
                </c:pt>
                <c:pt idx="522">
                  <c:v>0.94735649842004499</c:v>
                </c:pt>
                <c:pt idx="523">
                  <c:v>0.94732436863856695</c:v>
                </c:pt>
                <c:pt idx="524">
                  <c:v>0.94722388070835295</c:v>
                </c:pt>
                <c:pt idx="525">
                  <c:v>0.94714676399999997</c:v>
                </c:pt>
                <c:pt idx="526">
                  <c:v>0.94707529161510595</c:v>
                </c:pt>
                <c:pt idx="527">
                  <c:v>0.94697756399999999</c:v>
                </c:pt>
                <c:pt idx="528">
                  <c:v>0.94692856109847101</c:v>
                </c:pt>
                <c:pt idx="529">
                  <c:v>0.94691860478433498</c:v>
                </c:pt>
                <c:pt idx="530">
                  <c:v>0.94685281378859698</c:v>
                </c:pt>
                <c:pt idx="531">
                  <c:v>0.94675789058203497</c:v>
                </c:pt>
                <c:pt idx="532">
                  <c:v>0.946652887648054</c:v>
                </c:pt>
                <c:pt idx="533">
                  <c:v>0.94664220388284304</c:v>
                </c:pt>
                <c:pt idx="534">
                  <c:v>0.94653338099999995</c:v>
                </c:pt>
                <c:pt idx="535">
                  <c:v>0.946449330369313</c:v>
                </c:pt>
                <c:pt idx="536">
                  <c:v>0.94637174995925899</c:v>
                </c:pt>
                <c:pt idx="537">
                  <c:v>0.94636137036309098</c:v>
                </c:pt>
                <c:pt idx="538">
                  <c:v>0.94630167549498401</c:v>
                </c:pt>
                <c:pt idx="539">
                  <c:v>0.946218092159408</c:v>
                </c:pt>
                <c:pt idx="540">
                  <c:v>0.94620754613652802</c:v>
                </c:pt>
                <c:pt idx="541">
                  <c:v>0.94614525185003695</c:v>
                </c:pt>
                <c:pt idx="542">
                  <c:v>0.94606728699999998</c:v>
                </c:pt>
                <c:pt idx="543">
                  <c:v>0.94601573894327395</c:v>
                </c:pt>
                <c:pt idx="544">
                  <c:v>0.94595193128863897</c:v>
                </c:pt>
                <c:pt idx="545">
                  <c:v>0.94589578491333004</c:v>
                </c:pt>
                <c:pt idx="546">
                  <c:v>0.94580713800000005</c:v>
                </c:pt>
                <c:pt idx="547">
                  <c:v>0.94572442985879701</c:v>
                </c:pt>
                <c:pt idx="548">
                  <c:v>0.94561773305329899</c:v>
                </c:pt>
                <c:pt idx="549">
                  <c:v>0.94553523935157902</c:v>
                </c:pt>
                <c:pt idx="550">
                  <c:v>0.94543780326383398</c:v>
                </c:pt>
                <c:pt idx="551">
                  <c:v>0.94530625196741902</c:v>
                </c:pt>
                <c:pt idx="552">
                  <c:v>0.945215081715582</c:v>
                </c:pt>
                <c:pt idx="553">
                  <c:v>0.94507277050102101</c:v>
                </c:pt>
                <c:pt idx="554">
                  <c:v>0.94495804287916396</c:v>
                </c:pt>
                <c:pt idx="555">
                  <c:v>0.94486458688487296</c:v>
                </c:pt>
                <c:pt idx="556">
                  <c:v>0.94476344526200096</c:v>
                </c:pt>
                <c:pt idx="557">
                  <c:v>0.94475238390858896</c:v>
                </c:pt>
                <c:pt idx="558">
                  <c:v>0.94462722023649204</c:v>
                </c:pt>
                <c:pt idx="559">
                  <c:v>0.94449780400403505</c:v>
                </c:pt>
                <c:pt idx="560">
                  <c:v>0.94441204899562803</c:v>
                </c:pt>
                <c:pt idx="561">
                  <c:v>0.94431311329171796</c:v>
                </c:pt>
                <c:pt idx="562">
                  <c:v>0.94423203484708995</c:v>
                </c:pt>
                <c:pt idx="563">
                  <c:v>0.94417818995581104</c:v>
                </c:pt>
                <c:pt idx="564">
                  <c:v>0.94412929763241904</c:v>
                </c:pt>
                <c:pt idx="565">
                  <c:v>0.94412065799655398</c:v>
                </c:pt>
                <c:pt idx="566">
                  <c:v>0.94403241000000004</c:v>
                </c:pt>
                <c:pt idx="567">
                  <c:v>0.94393629338870599</c:v>
                </c:pt>
                <c:pt idx="568">
                  <c:v>0.94392567115716297</c:v>
                </c:pt>
                <c:pt idx="569">
                  <c:v>0.94387574769692495</c:v>
                </c:pt>
                <c:pt idx="570">
                  <c:v>0.943834736153222</c:v>
                </c:pt>
                <c:pt idx="571">
                  <c:v>0.94382496266194604</c:v>
                </c:pt>
                <c:pt idx="572">
                  <c:v>0.94373340925334903</c:v>
                </c:pt>
                <c:pt idx="573">
                  <c:v>0.943638072118688</c:v>
                </c:pt>
                <c:pt idx="574">
                  <c:v>0.94352729835385296</c:v>
                </c:pt>
                <c:pt idx="575">
                  <c:v>0.94341053539252395</c:v>
                </c:pt>
                <c:pt idx="576">
                  <c:v>0.94339964004049603</c:v>
                </c:pt>
                <c:pt idx="577">
                  <c:v>0.94331256976664002</c:v>
                </c:pt>
                <c:pt idx="578">
                  <c:v>0.94324602501874</c:v>
                </c:pt>
                <c:pt idx="579">
                  <c:v>0.94316063207051704</c:v>
                </c:pt>
                <c:pt idx="580">
                  <c:v>0.94315019167038705</c:v>
                </c:pt>
                <c:pt idx="581">
                  <c:v>0.94306246343656097</c:v>
                </c:pt>
                <c:pt idx="582">
                  <c:v>0.94293517677582706</c:v>
                </c:pt>
                <c:pt idx="583">
                  <c:v>0.94292406728757305</c:v>
                </c:pt>
                <c:pt idx="584">
                  <c:v>0.94283135033534704</c:v>
                </c:pt>
                <c:pt idx="585">
                  <c:v>0.94276032268262999</c:v>
                </c:pt>
                <c:pt idx="586">
                  <c:v>0.94272855060469296</c:v>
                </c:pt>
                <c:pt idx="587">
                  <c:v>0.94264328210709103</c:v>
                </c:pt>
                <c:pt idx="588">
                  <c:v>0.94255591987424203</c:v>
                </c:pt>
                <c:pt idx="589">
                  <c:v>0.94247170365316602</c:v>
                </c:pt>
                <c:pt idx="590">
                  <c:v>0.94235484145611104</c:v>
                </c:pt>
                <c:pt idx="591">
                  <c:v>0.94221171896700595</c:v>
                </c:pt>
                <c:pt idx="592">
                  <c:v>0.94220020231438195</c:v>
                </c:pt>
                <c:pt idx="593">
                  <c:v>0.94214757121635695</c:v>
                </c:pt>
                <c:pt idx="594">
                  <c:v>0.94204290288942405</c:v>
                </c:pt>
                <c:pt idx="595">
                  <c:v>0.94195675947098201</c:v>
                </c:pt>
                <c:pt idx="596">
                  <c:v>0.941837306594554</c:v>
                </c:pt>
                <c:pt idx="597">
                  <c:v>0.94182637009721903</c:v>
                </c:pt>
                <c:pt idx="598">
                  <c:v>0.94177709519417396</c:v>
                </c:pt>
                <c:pt idx="599">
                  <c:v>0.94164734000000005</c:v>
                </c:pt>
                <c:pt idx="600">
                  <c:v>0.941513379249176</c:v>
                </c:pt>
                <c:pt idx="601">
                  <c:v>0.94141456400000001</c:v>
                </c:pt>
                <c:pt idx="602">
                  <c:v>0.94133802402352995</c:v>
                </c:pt>
                <c:pt idx="603">
                  <c:v>0.94128085219856505</c:v>
                </c:pt>
                <c:pt idx="604">
                  <c:v>0.94117591819383795</c:v>
                </c:pt>
                <c:pt idx="605">
                  <c:v>0.94107784286102303</c:v>
                </c:pt>
                <c:pt idx="606">
                  <c:v>0.94106685545051305</c:v>
                </c:pt>
                <c:pt idx="607">
                  <c:v>0.94105752470326398</c:v>
                </c:pt>
                <c:pt idx="608">
                  <c:v>0.94096082128286695</c:v>
                </c:pt>
                <c:pt idx="609">
                  <c:v>0.940861071501924</c:v>
                </c:pt>
                <c:pt idx="610">
                  <c:v>0.94077759699999997</c:v>
                </c:pt>
                <c:pt idx="611">
                  <c:v>0.94057538265104801</c:v>
                </c:pt>
                <c:pt idx="612">
                  <c:v>0.94053239376494102</c:v>
                </c:pt>
                <c:pt idx="613">
                  <c:v>0.94044224759812001</c:v>
                </c:pt>
                <c:pt idx="614">
                  <c:v>0.94036559352664695</c:v>
                </c:pt>
                <c:pt idx="615">
                  <c:v>0.94028036478272603</c:v>
                </c:pt>
                <c:pt idx="616">
                  <c:v>0.94019674221538097</c:v>
                </c:pt>
                <c:pt idx="617">
                  <c:v>0.94015761348084204</c:v>
                </c:pt>
                <c:pt idx="618">
                  <c:v>0.94014775270478701</c:v>
                </c:pt>
                <c:pt idx="619">
                  <c:v>0.94006414930425397</c:v>
                </c:pt>
                <c:pt idx="620">
                  <c:v>0.93995149710618697</c:v>
                </c:pt>
                <c:pt idx="621">
                  <c:v>0.93984673568547905</c:v>
                </c:pt>
                <c:pt idx="622">
                  <c:v>0.93976341918964301</c:v>
                </c:pt>
                <c:pt idx="623">
                  <c:v>0.93960860101861199</c:v>
                </c:pt>
                <c:pt idx="624">
                  <c:v>0.93953553576568405</c:v>
                </c:pt>
                <c:pt idx="625">
                  <c:v>0.93945866551776702</c:v>
                </c:pt>
                <c:pt idx="626">
                  <c:v>0.93944834553618495</c:v>
                </c:pt>
                <c:pt idx="627">
                  <c:v>0.93936804526536799</c:v>
                </c:pt>
                <c:pt idx="628">
                  <c:v>0.93935763563128405</c:v>
                </c:pt>
                <c:pt idx="629">
                  <c:v>0.93934839477879595</c:v>
                </c:pt>
                <c:pt idx="630">
                  <c:v>0.93929122799999998</c:v>
                </c:pt>
                <c:pt idx="631">
                  <c:v>0.93928119899999996</c:v>
                </c:pt>
                <c:pt idx="632">
                  <c:v>0.93925496576776302</c:v>
                </c:pt>
                <c:pt idx="633">
                  <c:v>0.93924280172705998</c:v>
                </c:pt>
                <c:pt idx="634">
                  <c:v>0.93923487760323199</c:v>
                </c:pt>
                <c:pt idx="635">
                  <c:v>0.93917266499999996</c:v>
                </c:pt>
                <c:pt idx="636">
                  <c:v>0.93910574880296804</c:v>
                </c:pt>
                <c:pt idx="637">
                  <c:v>0.93906118307456199</c:v>
                </c:pt>
                <c:pt idx="638">
                  <c:v>0.93904809638897002</c:v>
                </c:pt>
                <c:pt idx="639">
                  <c:v>0.93903890070560003</c:v>
                </c:pt>
                <c:pt idx="640">
                  <c:v>0.93902987950243599</c:v>
                </c:pt>
                <c:pt idx="641">
                  <c:v>0.93898508999999997</c:v>
                </c:pt>
                <c:pt idx="642">
                  <c:v>0.93897520699034998</c:v>
                </c:pt>
                <c:pt idx="643">
                  <c:v>0.93896606039213104</c:v>
                </c:pt>
                <c:pt idx="644">
                  <c:v>0.93889291830020105</c:v>
                </c:pt>
                <c:pt idx="645">
                  <c:v>0.93881684098446405</c:v>
                </c:pt>
                <c:pt idx="646">
                  <c:v>0.93869505371652895</c:v>
                </c:pt>
                <c:pt idx="647">
                  <c:v>0.938612001009686</c:v>
                </c:pt>
                <c:pt idx="648">
                  <c:v>0.938601268973563</c:v>
                </c:pt>
                <c:pt idx="649">
                  <c:v>0.93852240602025205</c:v>
                </c:pt>
                <c:pt idx="650">
                  <c:v>0.93842417199999995</c:v>
                </c:pt>
                <c:pt idx="651">
                  <c:v>0.93835871400000004</c:v>
                </c:pt>
                <c:pt idx="652">
                  <c:v>0.93822855552606299</c:v>
                </c:pt>
                <c:pt idx="653">
                  <c:v>0.938180873441398</c:v>
                </c:pt>
                <c:pt idx="654">
                  <c:v>0.93809304304600005</c:v>
                </c:pt>
                <c:pt idx="655">
                  <c:v>0.93798385467140899</c:v>
                </c:pt>
                <c:pt idx="656">
                  <c:v>0.93791149478283098</c:v>
                </c:pt>
                <c:pt idx="657">
                  <c:v>0.93790534918006896</c:v>
                </c:pt>
                <c:pt idx="658">
                  <c:v>0.93789092399999996</c:v>
                </c:pt>
                <c:pt idx="659">
                  <c:v>0.93781958446884495</c:v>
                </c:pt>
                <c:pt idx="660">
                  <c:v>0.93775519324337298</c:v>
                </c:pt>
                <c:pt idx="661">
                  <c:v>0.93774498177837096</c:v>
                </c:pt>
                <c:pt idx="662">
                  <c:v>0.93773578837220795</c:v>
                </c:pt>
                <c:pt idx="663">
                  <c:v>0.93772677201655696</c:v>
                </c:pt>
                <c:pt idx="664">
                  <c:v>0.93762825520284299</c:v>
                </c:pt>
                <c:pt idx="665">
                  <c:v>0.93756077599999998</c:v>
                </c:pt>
                <c:pt idx="666">
                  <c:v>0.93753456794420897</c:v>
                </c:pt>
                <c:pt idx="667">
                  <c:v>0.93747482800000004</c:v>
                </c:pt>
                <c:pt idx="668">
                  <c:v>0.93746417199999998</c:v>
                </c:pt>
                <c:pt idx="669">
                  <c:v>0.93739323919487905</c:v>
                </c:pt>
                <c:pt idx="670">
                  <c:v>0.93734224453590897</c:v>
                </c:pt>
                <c:pt idx="671">
                  <c:v>0.93726209475835398</c:v>
                </c:pt>
                <c:pt idx="672">
                  <c:v>0.937160696531257</c:v>
                </c:pt>
                <c:pt idx="673">
                  <c:v>0.93712305387480799</c:v>
                </c:pt>
                <c:pt idx="674">
                  <c:v>0.93700558594015204</c:v>
                </c:pt>
                <c:pt idx="675">
                  <c:v>0.93692634699999999</c:v>
                </c:pt>
                <c:pt idx="676">
                  <c:v>0.93683985185199503</c:v>
                </c:pt>
                <c:pt idx="677">
                  <c:v>0.93672132022103005</c:v>
                </c:pt>
                <c:pt idx="678">
                  <c:v>0.93656645260221605</c:v>
                </c:pt>
                <c:pt idx="679">
                  <c:v>0.93647156304680801</c:v>
                </c:pt>
                <c:pt idx="680">
                  <c:v>0.93637970870221698</c:v>
                </c:pt>
                <c:pt idx="681">
                  <c:v>0.93631178050888797</c:v>
                </c:pt>
                <c:pt idx="682">
                  <c:v>0.936301065422113</c:v>
                </c:pt>
                <c:pt idx="683">
                  <c:v>0.93623156881722802</c:v>
                </c:pt>
                <c:pt idx="684">
                  <c:v>0.93616675004738004</c:v>
                </c:pt>
                <c:pt idx="685">
                  <c:v>0.93609283304883795</c:v>
                </c:pt>
                <c:pt idx="686">
                  <c:v>0.93602319521221</c:v>
                </c:pt>
                <c:pt idx="687">
                  <c:v>0.93598489716209199</c:v>
                </c:pt>
                <c:pt idx="688">
                  <c:v>0.93589460715182304</c:v>
                </c:pt>
                <c:pt idx="689">
                  <c:v>0.93582066500000005</c:v>
                </c:pt>
                <c:pt idx="690">
                  <c:v>0.93573282718022799</c:v>
                </c:pt>
                <c:pt idx="691">
                  <c:v>0.93566688756207195</c:v>
                </c:pt>
                <c:pt idx="692">
                  <c:v>0.935567127</c:v>
                </c:pt>
                <c:pt idx="693">
                  <c:v>0.93544379700000002</c:v>
                </c:pt>
                <c:pt idx="694">
                  <c:v>0.93532887532432896</c:v>
                </c:pt>
                <c:pt idx="695">
                  <c:v>0.93520857440054905</c:v>
                </c:pt>
                <c:pt idx="696">
                  <c:v>0.935103668852732</c:v>
                </c:pt>
                <c:pt idx="697">
                  <c:v>0.93504045224649401</c:v>
                </c:pt>
                <c:pt idx="698">
                  <c:v>0.93499957758669205</c:v>
                </c:pt>
                <c:pt idx="699">
                  <c:v>0.93491965600000004</c:v>
                </c:pt>
                <c:pt idx="700">
                  <c:v>0.93484530933476095</c:v>
                </c:pt>
                <c:pt idx="701">
                  <c:v>0.93483493425248498</c:v>
                </c:pt>
                <c:pt idx="702">
                  <c:v>0.93474873079132703</c:v>
                </c:pt>
                <c:pt idx="703">
                  <c:v>0.93473814025518698</c:v>
                </c:pt>
                <c:pt idx="704">
                  <c:v>0.934644841888014</c:v>
                </c:pt>
                <c:pt idx="705">
                  <c:v>0.934634416074557</c:v>
                </c:pt>
                <c:pt idx="706">
                  <c:v>0.93451076275106304</c:v>
                </c:pt>
                <c:pt idx="707">
                  <c:v>0.93439612652187298</c:v>
                </c:pt>
                <c:pt idx="708">
                  <c:v>0.93435885376398498</c:v>
                </c:pt>
                <c:pt idx="709">
                  <c:v>0.93430865943849195</c:v>
                </c:pt>
                <c:pt idx="710">
                  <c:v>0.93429891353976802</c:v>
                </c:pt>
                <c:pt idx="711">
                  <c:v>0.93428980408409901</c:v>
                </c:pt>
                <c:pt idx="712">
                  <c:v>0.93428080297959903</c:v>
                </c:pt>
                <c:pt idx="713">
                  <c:v>0.93423211292057395</c:v>
                </c:pt>
                <c:pt idx="714">
                  <c:v>0.93410644641406804</c:v>
                </c:pt>
                <c:pt idx="715">
                  <c:v>0.93402139919226201</c:v>
                </c:pt>
                <c:pt idx="716">
                  <c:v>0.93389424658290099</c:v>
                </c:pt>
                <c:pt idx="717">
                  <c:v>0.93375932689153895</c:v>
                </c:pt>
                <c:pt idx="718">
                  <c:v>0.93364987556002699</c:v>
                </c:pt>
                <c:pt idx="719">
                  <c:v>0.93355300275652597</c:v>
                </c:pt>
                <c:pt idx="720">
                  <c:v>0.93343449690603497</c:v>
                </c:pt>
                <c:pt idx="721">
                  <c:v>0.93335341408359795</c:v>
                </c:pt>
                <c:pt idx="722">
                  <c:v>0.93322377283944202</c:v>
                </c:pt>
                <c:pt idx="723">
                  <c:v>0.93313413090937103</c:v>
                </c:pt>
                <c:pt idx="724">
                  <c:v>0.93301129851459497</c:v>
                </c:pt>
                <c:pt idx="725">
                  <c:v>0.93294248499999999</c:v>
                </c:pt>
                <c:pt idx="726">
                  <c:v>0.93282892032154996</c:v>
                </c:pt>
                <c:pt idx="727">
                  <c:v>0.932747773</c:v>
                </c:pt>
                <c:pt idx="728">
                  <c:v>0.932642738184844</c:v>
                </c:pt>
                <c:pt idx="729">
                  <c:v>0.93253311482564705</c:v>
                </c:pt>
                <c:pt idx="730">
                  <c:v>0.93244929419665501</c:v>
                </c:pt>
                <c:pt idx="731">
                  <c:v>0.932355285876446</c:v>
                </c:pt>
                <c:pt idx="732">
                  <c:v>0.93228743506452605</c:v>
                </c:pt>
                <c:pt idx="733">
                  <c:v>0.93227005872482904</c:v>
                </c:pt>
                <c:pt idx="734">
                  <c:v>0.932260694567977</c:v>
                </c:pt>
                <c:pt idx="735">
                  <c:v>0.93215566108428605</c:v>
                </c:pt>
                <c:pt idx="736">
                  <c:v>0.93203204198659095</c:v>
                </c:pt>
                <c:pt idx="737">
                  <c:v>0.93199416714317695</c:v>
                </c:pt>
                <c:pt idx="738">
                  <c:v>0.93188683173448805</c:v>
                </c:pt>
                <c:pt idx="739">
                  <c:v>0.93180812962735904</c:v>
                </c:pt>
                <c:pt idx="740">
                  <c:v>0.93171230086367596</c:v>
                </c:pt>
                <c:pt idx="741">
                  <c:v>0.93162255100000002</c:v>
                </c:pt>
                <c:pt idx="742">
                  <c:v>0.93151023404706002</c:v>
                </c:pt>
                <c:pt idx="743">
                  <c:v>0.93143605119332995</c:v>
                </c:pt>
                <c:pt idx="744">
                  <c:v>0.93135004521737197</c:v>
                </c:pt>
                <c:pt idx="745">
                  <c:v>0.93126034333107399</c:v>
                </c:pt>
                <c:pt idx="746">
                  <c:v>0.93123016106831402</c:v>
                </c:pt>
                <c:pt idx="747">
                  <c:v>0.931144400638095</c:v>
                </c:pt>
                <c:pt idx="748">
                  <c:v>0.931054439627793</c:v>
                </c:pt>
                <c:pt idx="749">
                  <c:v>0.93099889210036801</c:v>
                </c:pt>
                <c:pt idx="750">
                  <c:v>0.93090142021861</c:v>
                </c:pt>
                <c:pt idx="751">
                  <c:v>0.93080085425477599</c:v>
                </c:pt>
                <c:pt idx="752">
                  <c:v>0.93065492122406801</c:v>
                </c:pt>
                <c:pt idx="753">
                  <c:v>0.93054437700000003</c:v>
                </c:pt>
                <c:pt idx="754">
                  <c:v>0.93040568122888601</c:v>
                </c:pt>
                <c:pt idx="755">
                  <c:v>0.93031462041883195</c:v>
                </c:pt>
                <c:pt idx="756">
                  <c:v>0.93027493541821005</c:v>
                </c:pt>
                <c:pt idx="757">
                  <c:v>0.93017996449962903</c:v>
                </c:pt>
                <c:pt idx="758">
                  <c:v>0.93010678478396702</c:v>
                </c:pt>
                <c:pt idx="759">
                  <c:v>0.93002037353412204</c:v>
                </c:pt>
                <c:pt idx="760">
                  <c:v>0.92996577214828802</c:v>
                </c:pt>
                <c:pt idx="761">
                  <c:v>0.92985041009504099</c:v>
                </c:pt>
                <c:pt idx="762">
                  <c:v>0.92983940704287904</c:v>
                </c:pt>
                <c:pt idx="763">
                  <c:v>0.92975717735977703</c:v>
                </c:pt>
                <c:pt idx="764">
                  <c:v>0.92969252511088396</c:v>
                </c:pt>
                <c:pt idx="765">
                  <c:v>0.92956882567500598</c:v>
                </c:pt>
                <c:pt idx="766">
                  <c:v>0.92947793199999995</c:v>
                </c:pt>
                <c:pt idx="767">
                  <c:v>0.92937021692895705</c:v>
                </c:pt>
                <c:pt idx="768">
                  <c:v>0.92926010374764401</c:v>
                </c:pt>
                <c:pt idx="769">
                  <c:v>0.92916578048541798</c:v>
                </c:pt>
                <c:pt idx="770">
                  <c:v>0.92912504931543605</c:v>
                </c:pt>
                <c:pt idx="771">
                  <c:v>0.92903564257836402</c:v>
                </c:pt>
                <c:pt idx="772">
                  <c:v>0.92901982742115796</c:v>
                </c:pt>
                <c:pt idx="773">
                  <c:v>0.92901087567224405</c:v>
                </c:pt>
                <c:pt idx="774">
                  <c:v>0.92890834132037903</c:v>
                </c:pt>
                <c:pt idx="775">
                  <c:v>0.928821743140263</c:v>
                </c:pt>
                <c:pt idx="776">
                  <c:v>0.92873516870650996</c:v>
                </c:pt>
                <c:pt idx="777">
                  <c:v>0.92872456699999995</c:v>
                </c:pt>
                <c:pt idx="778">
                  <c:v>0.92866042777710001</c:v>
                </c:pt>
                <c:pt idx="779">
                  <c:v>0.92849976560316205</c:v>
                </c:pt>
                <c:pt idx="780">
                  <c:v>0.92840341965399997</c:v>
                </c:pt>
                <c:pt idx="781">
                  <c:v>0.92828755292305798</c:v>
                </c:pt>
                <c:pt idx="782">
                  <c:v>0.92821887867129804</c:v>
                </c:pt>
                <c:pt idx="783">
                  <c:v>0.92811368830079199</c:v>
                </c:pt>
                <c:pt idx="784">
                  <c:v>0.92810250634809899</c:v>
                </c:pt>
                <c:pt idx="785">
                  <c:v>0.92795347356275704</c:v>
                </c:pt>
                <c:pt idx="786">
                  <c:v>0.92774907389528904</c:v>
                </c:pt>
                <c:pt idx="787">
                  <c:v>0.92772205184199397</c:v>
                </c:pt>
                <c:pt idx="788">
                  <c:v>0.92757674700000003</c:v>
                </c:pt>
                <c:pt idx="789">
                  <c:v>0.92745867966284801</c:v>
                </c:pt>
                <c:pt idx="790">
                  <c:v>0.92737043078279102</c:v>
                </c:pt>
                <c:pt idx="791">
                  <c:v>0.92729046181248997</c:v>
                </c:pt>
                <c:pt idx="792">
                  <c:v>0.92720472848933499</c:v>
                </c:pt>
                <c:pt idx="793">
                  <c:v>0.92713528002770895</c:v>
                </c:pt>
                <c:pt idx="794">
                  <c:v>0.92705075078603605</c:v>
                </c:pt>
                <c:pt idx="795">
                  <c:v>0.92701695203164103</c:v>
                </c:pt>
                <c:pt idx="796">
                  <c:v>0.92693234636265598</c:v>
                </c:pt>
                <c:pt idx="797">
                  <c:v>0.92690401499999997</c:v>
                </c:pt>
                <c:pt idx="798">
                  <c:v>0.92682607500000003</c:v>
                </c:pt>
                <c:pt idx="799">
                  <c:v>0.92678900761670702</c:v>
                </c:pt>
                <c:pt idx="800">
                  <c:v>0.92672207358386804</c:v>
                </c:pt>
                <c:pt idx="801">
                  <c:v>0.92665528082269799</c:v>
                </c:pt>
                <c:pt idx="802">
                  <c:v>0.92655019361031798</c:v>
                </c:pt>
                <c:pt idx="803">
                  <c:v>0.92653954139571504</c:v>
                </c:pt>
                <c:pt idx="804">
                  <c:v>0.92646575864170799</c:v>
                </c:pt>
                <c:pt idx="805">
                  <c:v>0.92638661894694496</c:v>
                </c:pt>
                <c:pt idx="806">
                  <c:v>0.92626512400000005</c:v>
                </c:pt>
                <c:pt idx="807">
                  <c:v>0.92625415486676399</c:v>
                </c:pt>
                <c:pt idx="808">
                  <c:v>0.92617397543092495</c:v>
                </c:pt>
                <c:pt idx="809">
                  <c:v>0.92612969043697602</c:v>
                </c:pt>
                <c:pt idx="810">
                  <c:v>0.92603413851869998</c:v>
                </c:pt>
                <c:pt idx="811">
                  <c:v>0.92595148243821901</c:v>
                </c:pt>
                <c:pt idx="812">
                  <c:v>0.92582945064659805</c:v>
                </c:pt>
                <c:pt idx="813">
                  <c:v>0.92572826225590799</c:v>
                </c:pt>
                <c:pt idx="814">
                  <c:v>0.92567001191954501</c:v>
                </c:pt>
                <c:pt idx="815">
                  <c:v>0.92552883677777098</c:v>
                </c:pt>
                <c:pt idx="816">
                  <c:v>0.925480254</c:v>
                </c:pt>
                <c:pt idx="817">
                  <c:v>0.92531345399999998</c:v>
                </c:pt>
                <c:pt idx="818">
                  <c:v>0.92516290783966504</c:v>
                </c:pt>
                <c:pt idx="819">
                  <c:v>0.92505331669157798</c:v>
                </c:pt>
                <c:pt idx="820">
                  <c:v>0.92496069999999997</c:v>
                </c:pt>
                <c:pt idx="821">
                  <c:v>0.92490127377917097</c:v>
                </c:pt>
                <c:pt idx="822">
                  <c:v>0.92487069292422797</c:v>
                </c:pt>
                <c:pt idx="823">
                  <c:v>0.92474954373510498</c:v>
                </c:pt>
                <c:pt idx="824">
                  <c:v>0.92464579937059799</c:v>
                </c:pt>
                <c:pt idx="825">
                  <c:v>0.92455160484265098</c:v>
                </c:pt>
                <c:pt idx="826">
                  <c:v>0.92454078200000001</c:v>
                </c:pt>
                <c:pt idx="827">
                  <c:v>0.92445173599450803</c:v>
                </c:pt>
                <c:pt idx="828">
                  <c:v>0.92435819614132897</c:v>
                </c:pt>
                <c:pt idx="829">
                  <c:v>0.92429383702884405</c:v>
                </c:pt>
                <c:pt idx="830">
                  <c:v>0.92419987532114001</c:v>
                </c:pt>
                <c:pt idx="831">
                  <c:v>0.92410440765811597</c:v>
                </c:pt>
                <c:pt idx="832">
                  <c:v>0.92401856037685803</c:v>
                </c:pt>
                <c:pt idx="833">
                  <c:v>0.92399593899999999</c:v>
                </c:pt>
                <c:pt idx="834">
                  <c:v>0.92398642093027294</c:v>
                </c:pt>
                <c:pt idx="835">
                  <c:v>0.92391914186195101</c:v>
                </c:pt>
                <c:pt idx="836">
                  <c:v>0.92383932466970897</c:v>
                </c:pt>
                <c:pt idx="837">
                  <c:v>0.92374055682190304</c:v>
                </c:pt>
                <c:pt idx="838">
                  <c:v>0.92370303690674505</c:v>
                </c:pt>
                <c:pt idx="839">
                  <c:v>0.92362622290339502</c:v>
                </c:pt>
                <c:pt idx="840">
                  <c:v>0.92348979448611201</c:v>
                </c:pt>
                <c:pt idx="841">
                  <c:v>0.92332522302465103</c:v>
                </c:pt>
                <c:pt idx="842">
                  <c:v>0.92324277899999996</c:v>
                </c:pt>
                <c:pt idx="843">
                  <c:v>0.923141035</c:v>
                </c:pt>
                <c:pt idx="844">
                  <c:v>0.92307338741144596</c:v>
                </c:pt>
                <c:pt idx="845">
                  <c:v>0.92297537380883099</c:v>
                </c:pt>
                <c:pt idx="846">
                  <c:v>0.92293537012301197</c:v>
                </c:pt>
                <c:pt idx="847">
                  <c:v>0.92287498966397996</c:v>
                </c:pt>
                <c:pt idx="848">
                  <c:v>0.92279976682132903</c:v>
                </c:pt>
                <c:pt idx="849">
                  <c:v>0.92276876306969502</c:v>
                </c:pt>
                <c:pt idx="850">
                  <c:v>0.922715447711144</c:v>
                </c:pt>
                <c:pt idx="851">
                  <c:v>0.92262988191218098</c:v>
                </c:pt>
                <c:pt idx="852">
                  <c:v>0.92253009867834601</c:v>
                </c:pt>
                <c:pt idx="853">
                  <c:v>0.92237039743996796</c:v>
                </c:pt>
                <c:pt idx="854">
                  <c:v>0.92226866073758695</c:v>
                </c:pt>
                <c:pt idx="855">
                  <c:v>0.92217934470866103</c:v>
                </c:pt>
                <c:pt idx="856">
                  <c:v>0.922072640436566</c:v>
                </c:pt>
                <c:pt idx="857">
                  <c:v>0.92198096652760697</c:v>
                </c:pt>
                <c:pt idx="858">
                  <c:v>0.92191703589849106</c:v>
                </c:pt>
                <c:pt idx="859">
                  <c:v>0.921810346</c:v>
                </c:pt>
                <c:pt idx="860">
                  <c:v>0.92174880400288906</c:v>
                </c:pt>
                <c:pt idx="861">
                  <c:v>0.92169466196625205</c:v>
                </c:pt>
                <c:pt idx="862">
                  <c:v>0.92160689622339698</c:v>
                </c:pt>
                <c:pt idx="863">
                  <c:v>0.921596553695476</c:v>
                </c:pt>
                <c:pt idx="864">
                  <c:v>0.92152328190737898</c:v>
                </c:pt>
                <c:pt idx="865">
                  <c:v>0.92143153600000005</c:v>
                </c:pt>
                <c:pt idx="866">
                  <c:v>0.92129924859463697</c:v>
                </c:pt>
                <c:pt idx="867">
                  <c:v>0.92118074862050703</c:v>
                </c:pt>
                <c:pt idx="868">
                  <c:v>0.92111455935921205</c:v>
                </c:pt>
                <c:pt idx="869">
                  <c:v>0.92101442654148302</c:v>
                </c:pt>
                <c:pt idx="870">
                  <c:v>0.92095806197766605</c:v>
                </c:pt>
                <c:pt idx="871">
                  <c:v>0.92088860534214501</c:v>
                </c:pt>
                <c:pt idx="872">
                  <c:v>0.92080104799999996</c:v>
                </c:pt>
                <c:pt idx="873">
                  <c:v>0.92079022505694597</c:v>
                </c:pt>
                <c:pt idx="874">
                  <c:v>0.92078089995878498</c:v>
                </c:pt>
                <c:pt idx="875">
                  <c:v>0.92069510330729698</c:v>
                </c:pt>
                <c:pt idx="876">
                  <c:v>0.92061566867571998</c:v>
                </c:pt>
                <c:pt idx="877">
                  <c:v>0.92060507413297499</c:v>
                </c:pt>
                <c:pt idx="878">
                  <c:v>0.92055302286263996</c:v>
                </c:pt>
                <c:pt idx="879">
                  <c:v>0.92044051229186596</c:v>
                </c:pt>
                <c:pt idx="880">
                  <c:v>0.92035591913545101</c:v>
                </c:pt>
                <c:pt idx="881">
                  <c:v>0.92025578710293598</c:v>
                </c:pt>
                <c:pt idx="882">
                  <c:v>0.92024495041866605</c:v>
                </c:pt>
                <c:pt idx="883">
                  <c:v>0.92015782357836295</c:v>
                </c:pt>
                <c:pt idx="884">
                  <c:v>0.92004219080263805</c:v>
                </c:pt>
                <c:pt idx="885">
                  <c:v>0.91992856375276899</c:v>
                </c:pt>
                <c:pt idx="886">
                  <c:v>0.91981186385299496</c:v>
                </c:pt>
                <c:pt idx="887">
                  <c:v>0.91969575369793899</c:v>
                </c:pt>
                <c:pt idx="888">
                  <c:v>0.91958721099999996</c:v>
                </c:pt>
                <c:pt idx="889">
                  <c:v>0.91957594522286101</c:v>
                </c:pt>
                <c:pt idx="890">
                  <c:v>0.91945857043335</c:v>
                </c:pt>
                <c:pt idx="891">
                  <c:v>0.919347128417628</c:v>
                </c:pt>
                <c:pt idx="892">
                  <c:v>0.91927493606601296</c:v>
                </c:pt>
                <c:pt idx="893">
                  <c:v>0.919189007880576</c:v>
                </c:pt>
                <c:pt idx="894">
                  <c:v>0.91904179436494005</c:v>
                </c:pt>
                <c:pt idx="895">
                  <c:v>0.91888821818765798</c:v>
                </c:pt>
                <c:pt idx="896">
                  <c:v>0.91877358010431098</c:v>
                </c:pt>
                <c:pt idx="897">
                  <c:v>0.918530712367297</c:v>
                </c:pt>
                <c:pt idx="898">
                  <c:v>0.91825918299999998</c:v>
                </c:pt>
                <c:pt idx="899">
                  <c:v>0.91817239470846701</c:v>
                </c:pt>
                <c:pt idx="900">
                  <c:v>0.91811710641886901</c:v>
                </c:pt>
                <c:pt idx="901">
                  <c:v>0.91803368676758001</c:v>
                </c:pt>
                <c:pt idx="902">
                  <c:v>0.917903057189002</c:v>
                </c:pt>
                <c:pt idx="903">
                  <c:v>0.91779862547425795</c:v>
                </c:pt>
                <c:pt idx="904">
                  <c:v>0.91778741994476898</c:v>
                </c:pt>
                <c:pt idx="905">
                  <c:v>0.91770429138347498</c:v>
                </c:pt>
                <c:pt idx="906">
                  <c:v>0.91762210924645504</c:v>
                </c:pt>
                <c:pt idx="907">
                  <c:v>0.91761151342532399</c:v>
                </c:pt>
                <c:pt idx="908">
                  <c:v>0.91753034425720503</c:v>
                </c:pt>
                <c:pt idx="909">
                  <c:v>0.91741908698435504</c:v>
                </c:pt>
                <c:pt idx="910">
                  <c:v>0.91737077024869795</c:v>
                </c:pt>
                <c:pt idx="911">
                  <c:v>0.91719170179119702</c:v>
                </c:pt>
                <c:pt idx="912">
                  <c:v>0.91713459557618904</c:v>
                </c:pt>
                <c:pt idx="913">
                  <c:v>0.917047705621022</c:v>
                </c:pt>
                <c:pt idx="914">
                  <c:v>0.91698196399999998</c:v>
                </c:pt>
                <c:pt idx="915">
                  <c:v>0.91688179910918299</c:v>
                </c:pt>
                <c:pt idx="916">
                  <c:v>0.91687053126301898</c:v>
                </c:pt>
                <c:pt idx="917">
                  <c:v>0.91686119260225996</c:v>
                </c:pt>
                <c:pt idx="918">
                  <c:v>0.91678933036101995</c:v>
                </c:pt>
                <c:pt idx="919">
                  <c:v>0.91677905536114801</c:v>
                </c:pt>
                <c:pt idx="920">
                  <c:v>0.916672984723508</c:v>
                </c:pt>
                <c:pt idx="921">
                  <c:v>0.91660312108780495</c:v>
                </c:pt>
                <c:pt idx="922">
                  <c:v>0.91646569496587904</c:v>
                </c:pt>
                <c:pt idx="923">
                  <c:v>0.91641251596448703</c:v>
                </c:pt>
                <c:pt idx="924">
                  <c:v>0.91633138127050695</c:v>
                </c:pt>
                <c:pt idx="925">
                  <c:v>0.91622666179540002</c:v>
                </c:pt>
                <c:pt idx="926">
                  <c:v>0.91617002329010599</c:v>
                </c:pt>
                <c:pt idx="927">
                  <c:v>0.916080692649762</c:v>
                </c:pt>
                <c:pt idx="928">
                  <c:v>0.91600162759461901</c:v>
                </c:pt>
                <c:pt idx="929">
                  <c:v>0.91595981156843898</c:v>
                </c:pt>
                <c:pt idx="930">
                  <c:v>0.91584984983518702</c:v>
                </c:pt>
                <c:pt idx="931">
                  <c:v>0.91578345045235698</c:v>
                </c:pt>
                <c:pt idx="932">
                  <c:v>0.91567440912100995</c:v>
                </c:pt>
                <c:pt idx="933">
                  <c:v>0.915570954614224</c:v>
                </c:pt>
                <c:pt idx="934">
                  <c:v>0.91547808264044905</c:v>
                </c:pt>
                <c:pt idx="935">
                  <c:v>0.91538683703106305</c:v>
                </c:pt>
                <c:pt idx="936">
                  <c:v>0.91530199252528299</c:v>
                </c:pt>
                <c:pt idx="937">
                  <c:v>0.91519452316822902</c:v>
                </c:pt>
                <c:pt idx="938">
                  <c:v>0.915114907217361</c:v>
                </c:pt>
                <c:pt idx="939">
                  <c:v>0.91500237558035802</c:v>
                </c:pt>
                <c:pt idx="940">
                  <c:v>0.91490504724258803</c:v>
                </c:pt>
                <c:pt idx="941">
                  <c:v>0.91476143709778901</c:v>
                </c:pt>
                <c:pt idx="942">
                  <c:v>0.91464468931670895</c:v>
                </c:pt>
                <c:pt idx="943">
                  <c:v>0.91456147129113297</c:v>
                </c:pt>
                <c:pt idx="944">
                  <c:v>0.91447903822066701</c:v>
                </c:pt>
                <c:pt idx="945">
                  <c:v>0.91443877161642695</c:v>
                </c:pt>
                <c:pt idx="946">
                  <c:v>0.91431567220360799</c:v>
                </c:pt>
                <c:pt idx="947">
                  <c:v>0.91425395099999995</c:v>
                </c:pt>
                <c:pt idx="948">
                  <c:v>0.914129192828533</c:v>
                </c:pt>
                <c:pt idx="949">
                  <c:v>0.91409259396667697</c:v>
                </c:pt>
                <c:pt idx="950">
                  <c:v>0.91402528194837096</c:v>
                </c:pt>
                <c:pt idx="951">
                  <c:v>0.91398137400000001</c:v>
                </c:pt>
                <c:pt idx="952">
                  <c:v>0.91386611746134105</c:v>
                </c:pt>
                <c:pt idx="953">
                  <c:v>0.91375425903736496</c:v>
                </c:pt>
                <c:pt idx="954">
                  <c:v>0.91372099453904498</c:v>
                </c:pt>
                <c:pt idx="955">
                  <c:v>0.91365205656470405</c:v>
                </c:pt>
                <c:pt idx="956">
                  <c:v>0.91349009857025998</c:v>
                </c:pt>
                <c:pt idx="957">
                  <c:v>0.91335103754463698</c:v>
                </c:pt>
                <c:pt idx="958">
                  <c:v>0.91316266400000001</c:v>
                </c:pt>
                <c:pt idx="959">
                  <c:v>0.91313918271819206</c:v>
                </c:pt>
                <c:pt idx="960">
                  <c:v>0.91305251720706404</c:v>
                </c:pt>
                <c:pt idx="961">
                  <c:v>0.91304223934037398</c:v>
                </c:pt>
                <c:pt idx="962">
                  <c:v>0.91287620358654598</c:v>
                </c:pt>
                <c:pt idx="963">
                  <c:v>0.91274309943648302</c:v>
                </c:pt>
                <c:pt idx="964">
                  <c:v>0.91257178885485002</c:v>
                </c:pt>
                <c:pt idx="965">
                  <c:v>0.91250450734946498</c:v>
                </c:pt>
                <c:pt idx="966">
                  <c:v>0.91240380167870705</c:v>
                </c:pt>
                <c:pt idx="967">
                  <c:v>0.91217867515956397</c:v>
                </c:pt>
                <c:pt idx="968">
                  <c:v>0.91208556557255305</c:v>
                </c:pt>
                <c:pt idx="969">
                  <c:v>0.91202238201765695</c:v>
                </c:pt>
                <c:pt idx="970">
                  <c:v>0.91182125162605199</c:v>
                </c:pt>
                <c:pt idx="971">
                  <c:v>0.91170180499999998</c:v>
                </c:pt>
                <c:pt idx="972">
                  <c:v>0.91163785215819404</c:v>
                </c:pt>
                <c:pt idx="973">
                  <c:v>0.91155386299999996</c:v>
                </c:pt>
                <c:pt idx="974">
                  <c:v>0.91149232202114505</c:v>
                </c:pt>
                <c:pt idx="975">
                  <c:v>0.91136684000000001</c:v>
                </c:pt>
                <c:pt idx="976">
                  <c:v>0.91127597699999996</c:v>
                </c:pt>
                <c:pt idx="977">
                  <c:v>0.91123656162958899</c:v>
                </c:pt>
                <c:pt idx="978">
                  <c:v>0.91112247487935105</c:v>
                </c:pt>
                <c:pt idx="979">
                  <c:v>0.91106985005105701</c:v>
                </c:pt>
                <c:pt idx="980">
                  <c:v>0.91096389594214799</c:v>
                </c:pt>
                <c:pt idx="981">
                  <c:v>0.91083573897338399</c:v>
                </c:pt>
                <c:pt idx="982">
                  <c:v>0.91075892999999997</c:v>
                </c:pt>
                <c:pt idx="983">
                  <c:v>0.91062472159096997</c:v>
                </c:pt>
                <c:pt idx="984">
                  <c:v>0.91051983180556095</c:v>
                </c:pt>
                <c:pt idx="985">
                  <c:v>0.91050878074712704</c:v>
                </c:pt>
                <c:pt idx="986">
                  <c:v>0.91042806907761897</c:v>
                </c:pt>
                <c:pt idx="987">
                  <c:v>0.91038351034134102</c:v>
                </c:pt>
                <c:pt idx="988">
                  <c:v>0.91031470373081302</c:v>
                </c:pt>
                <c:pt idx="989">
                  <c:v>0.91018939260855702</c:v>
                </c:pt>
                <c:pt idx="990">
                  <c:v>0.91003857548357303</c:v>
                </c:pt>
                <c:pt idx="991">
                  <c:v>0.90997664768777997</c:v>
                </c:pt>
                <c:pt idx="992">
                  <c:v>0.90990594051709095</c:v>
                </c:pt>
                <c:pt idx="993">
                  <c:v>0.90980641491799896</c:v>
                </c:pt>
                <c:pt idx="994">
                  <c:v>0.90972075783031603</c:v>
                </c:pt>
                <c:pt idx="995">
                  <c:v>0.90963228799999996</c:v>
                </c:pt>
                <c:pt idx="996">
                  <c:v>0.909585122844774</c:v>
                </c:pt>
                <c:pt idx="997">
                  <c:v>0.90948428244669399</c:v>
                </c:pt>
                <c:pt idx="998">
                  <c:v>0.90943350350775198</c:v>
                </c:pt>
                <c:pt idx="999">
                  <c:v>0.90934780454560404</c:v>
                </c:pt>
                <c:pt idx="1000">
                  <c:v>0.90920818401470904</c:v>
                </c:pt>
                <c:pt idx="1001">
                  <c:v>0.90916874915013302</c:v>
                </c:pt>
                <c:pt idx="1002">
                  <c:v>0.90908077930287801</c:v>
                </c:pt>
                <c:pt idx="1003">
                  <c:v>0.90900017066305605</c:v>
                </c:pt>
                <c:pt idx="1004">
                  <c:v>0.90888088557216795</c:v>
                </c:pt>
                <c:pt idx="1005">
                  <c:v>0.90876333803161002</c:v>
                </c:pt>
                <c:pt idx="1006">
                  <c:v>0.90868785412281305</c:v>
                </c:pt>
                <c:pt idx="1007">
                  <c:v>0.90856786300000003</c:v>
                </c:pt>
                <c:pt idx="1008">
                  <c:v>0.90844556933807996</c:v>
                </c:pt>
                <c:pt idx="1009">
                  <c:v>0.90838337352321397</c:v>
                </c:pt>
                <c:pt idx="1010">
                  <c:v>0.908305718186874</c:v>
                </c:pt>
                <c:pt idx="1011">
                  <c:v>0.90829513115595994</c:v>
                </c:pt>
                <c:pt idx="1012">
                  <c:v>0.90821217446788804</c:v>
                </c:pt>
                <c:pt idx="1013">
                  <c:v>0.90811077155217701</c:v>
                </c:pt>
                <c:pt idx="1014">
                  <c:v>0.90809981995929501</c:v>
                </c:pt>
                <c:pt idx="1015">
                  <c:v>0.90801260980354104</c:v>
                </c:pt>
                <c:pt idx="1016">
                  <c:v>0.90793562468342803</c:v>
                </c:pt>
                <c:pt idx="1017">
                  <c:v>0.90785700807903003</c:v>
                </c:pt>
                <c:pt idx="1018">
                  <c:v>0.90784651584369402</c:v>
                </c:pt>
                <c:pt idx="1019">
                  <c:v>0.90783721098594194</c:v>
                </c:pt>
                <c:pt idx="1020">
                  <c:v>0.90778375485725005</c:v>
                </c:pt>
                <c:pt idx="1021">
                  <c:v>0.90767329584287004</c:v>
                </c:pt>
                <c:pt idx="1022">
                  <c:v>0.907589549</c:v>
                </c:pt>
                <c:pt idx="1023">
                  <c:v>0.90757894744350898</c:v>
                </c:pt>
                <c:pt idx="1024">
                  <c:v>0.90749911448919096</c:v>
                </c:pt>
                <c:pt idx="1025">
                  <c:v>0.90746755348495101</c:v>
                </c:pt>
                <c:pt idx="1026">
                  <c:v>0.90743905000000002</c:v>
                </c:pt>
                <c:pt idx="1027">
                  <c:v>0.90735411099999996</c:v>
                </c:pt>
                <c:pt idx="1028">
                  <c:v>0.90732070447416602</c:v>
                </c:pt>
                <c:pt idx="1029">
                  <c:v>0.90725300284016297</c:v>
                </c:pt>
                <c:pt idx="1030">
                  <c:v>0.90714519484415901</c:v>
                </c:pt>
                <c:pt idx="1031">
                  <c:v>0.90705322483167405</c:v>
                </c:pt>
                <c:pt idx="1032">
                  <c:v>0.90702350288987199</c:v>
                </c:pt>
                <c:pt idx="1033">
                  <c:v>0.90689971914652301</c:v>
                </c:pt>
                <c:pt idx="1034">
                  <c:v>0.90680659206807701</c:v>
                </c:pt>
                <c:pt idx="1035">
                  <c:v>0.90672168511724804</c:v>
                </c:pt>
                <c:pt idx="1036">
                  <c:v>0.90668531123101004</c:v>
                </c:pt>
                <c:pt idx="1037">
                  <c:v>0.906601553227107</c:v>
                </c:pt>
                <c:pt idx="1038">
                  <c:v>0.90643090221420697</c:v>
                </c:pt>
                <c:pt idx="1039">
                  <c:v>0.906167431221233</c:v>
                </c:pt>
                <c:pt idx="1040">
                  <c:v>0.90605317131573504</c:v>
                </c:pt>
                <c:pt idx="1041">
                  <c:v>0.90596993157711303</c:v>
                </c:pt>
                <c:pt idx="1042">
                  <c:v>0.90589273754236799</c:v>
                </c:pt>
                <c:pt idx="1043">
                  <c:v>0.90570497324242205</c:v>
                </c:pt>
                <c:pt idx="1044">
                  <c:v>0.90565498825594604</c:v>
                </c:pt>
                <c:pt idx="1045">
                  <c:v>0.905519295554854</c:v>
                </c:pt>
                <c:pt idx="1046">
                  <c:v>0.90545575556847802</c:v>
                </c:pt>
                <c:pt idx="1047">
                  <c:v>0.90536862799999995</c:v>
                </c:pt>
                <c:pt idx="1048">
                  <c:v>0.90535791879656102</c:v>
                </c:pt>
                <c:pt idx="1049">
                  <c:v>0.90532715810368902</c:v>
                </c:pt>
                <c:pt idx="1050">
                  <c:v>0.90527765890991496</c:v>
                </c:pt>
                <c:pt idx="1051">
                  <c:v>0.90523312734920802</c:v>
                </c:pt>
                <c:pt idx="1052">
                  <c:v>0.90518979503202801</c:v>
                </c:pt>
                <c:pt idx="1053">
                  <c:v>0.905068966292635</c:v>
                </c:pt>
                <c:pt idx="1054">
                  <c:v>0.90496111477724195</c:v>
                </c:pt>
                <c:pt idx="1055">
                  <c:v>0.90483815926462496</c:v>
                </c:pt>
                <c:pt idx="1056">
                  <c:v>0.90476723699999995</c:v>
                </c:pt>
                <c:pt idx="1057">
                  <c:v>0.90467890206005197</c:v>
                </c:pt>
                <c:pt idx="1058">
                  <c:v>0.90464117366087304</c:v>
                </c:pt>
                <c:pt idx="1059">
                  <c:v>0.90459080400000003</c:v>
                </c:pt>
                <c:pt idx="1060">
                  <c:v>0.90452152072474101</c:v>
                </c:pt>
                <c:pt idx="1061">
                  <c:v>0.90451110711778204</c:v>
                </c:pt>
                <c:pt idx="1062">
                  <c:v>0.90445205062227796</c:v>
                </c:pt>
                <c:pt idx="1063">
                  <c:v>0.90444155930936998</c:v>
                </c:pt>
                <c:pt idx="1064">
                  <c:v>0.90436195091540805</c:v>
                </c:pt>
                <c:pt idx="1065">
                  <c:v>0.90429421443624003</c:v>
                </c:pt>
                <c:pt idx="1066">
                  <c:v>0.90422661556004502</c:v>
                </c:pt>
                <c:pt idx="1067">
                  <c:v>0.90413636437933598</c:v>
                </c:pt>
                <c:pt idx="1068">
                  <c:v>0.90406408999999999</c:v>
                </c:pt>
                <c:pt idx="1069">
                  <c:v>0.90405353070782002</c:v>
                </c:pt>
                <c:pt idx="1070">
                  <c:v>0.90398591852197396</c:v>
                </c:pt>
                <c:pt idx="1071">
                  <c:v>0.90389616614725299</c:v>
                </c:pt>
                <c:pt idx="1072">
                  <c:v>0.90377658882920398</c:v>
                </c:pt>
                <c:pt idx="1073">
                  <c:v>0.90373477216304499</c:v>
                </c:pt>
                <c:pt idx="1074">
                  <c:v>0.90372462376073603</c:v>
                </c:pt>
                <c:pt idx="1075">
                  <c:v>0.903662897101567</c:v>
                </c:pt>
                <c:pt idx="1076">
                  <c:v>0.90363703302498499</c:v>
                </c:pt>
                <c:pt idx="1077">
                  <c:v>0.90355108296172404</c:v>
                </c:pt>
                <c:pt idx="1078">
                  <c:v>0.90342690087386102</c:v>
                </c:pt>
                <c:pt idx="1079">
                  <c:v>0.90328662445469199</c:v>
                </c:pt>
                <c:pt idx="1080">
                  <c:v>0.90324572299956996</c:v>
                </c:pt>
                <c:pt idx="1081">
                  <c:v>0.90317683937334903</c:v>
                </c:pt>
                <c:pt idx="1082">
                  <c:v>0.90314551695392498</c:v>
                </c:pt>
                <c:pt idx="1083">
                  <c:v>0.90306239693144497</c:v>
                </c:pt>
                <c:pt idx="1084">
                  <c:v>0.90297970900000002</c:v>
                </c:pt>
                <c:pt idx="1085">
                  <c:v>0.90278691911250697</c:v>
                </c:pt>
                <c:pt idx="1086">
                  <c:v>0.90260199394549201</c:v>
                </c:pt>
                <c:pt idx="1087">
                  <c:v>0.90253901077209997</c:v>
                </c:pt>
                <c:pt idx="1088">
                  <c:v>0.90248942376094299</c:v>
                </c:pt>
                <c:pt idx="1089">
                  <c:v>0.90241046400000002</c:v>
                </c:pt>
                <c:pt idx="1090">
                  <c:v>0.90236644078797701</c:v>
                </c:pt>
                <c:pt idx="1091">
                  <c:v>0.90219718259086501</c:v>
                </c:pt>
                <c:pt idx="1092">
                  <c:v>0.90209363369770301</c:v>
                </c:pt>
                <c:pt idx="1093">
                  <c:v>0.90195643499877098</c:v>
                </c:pt>
                <c:pt idx="1094">
                  <c:v>0.90186329585983704</c:v>
                </c:pt>
                <c:pt idx="1095">
                  <c:v>0.90178351958788905</c:v>
                </c:pt>
                <c:pt idx="1096">
                  <c:v>0.90170026371800804</c:v>
                </c:pt>
                <c:pt idx="1097">
                  <c:v>0.90167357709764895</c:v>
                </c:pt>
                <c:pt idx="1098">
                  <c:v>0.90152266976662399</c:v>
                </c:pt>
                <c:pt idx="1099">
                  <c:v>0.90146625664680002</c:v>
                </c:pt>
                <c:pt idx="1100">
                  <c:v>0.90132014045026698</c:v>
                </c:pt>
                <c:pt idx="1101">
                  <c:v>0.90115856745206402</c:v>
                </c:pt>
                <c:pt idx="1102">
                  <c:v>0.90097763538067499</c:v>
                </c:pt>
                <c:pt idx="1103">
                  <c:v>0.90082975099999996</c:v>
                </c:pt>
                <c:pt idx="1104">
                  <c:v>0.90059936222717396</c:v>
                </c:pt>
                <c:pt idx="1105">
                  <c:v>0.90043855649628901</c:v>
                </c:pt>
                <c:pt idx="1106">
                  <c:v>0.90030173592839902</c:v>
                </c:pt>
                <c:pt idx="1107">
                  <c:v>0.90016807851318303</c:v>
                </c:pt>
                <c:pt idx="1108">
                  <c:v>0.900085744997285</c:v>
                </c:pt>
                <c:pt idx="1109">
                  <c:v>0.89978965499999997</c:v>
                </c:pt>
                <c:pt idx="1110">
                  <c:v>0.89972255395126599</c:v>
                </c:pt>
                <c:pt idx="1111">
                  <c:v>0.89961593547067797</c:v>
                </c:pt>
                <c:pt idx="1112">
                  <c:v>0.89943093294197696</c:v>
                </c:pt>
                <c:pt idx="1113">
                  <c:v>0.89926016758630101</c:v>
                </c:pt>
                <c:pt idx="1114">
                  <c:v>0.89895277178965505</c:v>
                </c:pt>
                <c:pt idx="1115">
                  <c:v>0.89889213531817003</c:v>
                </c:pt>
                <c:pt idx="1116">
                  <c:v>0.89841392680448495</c:v>
                </c:pt>
                <c:pt idx="1117">
                  <c:v>0.89831688658151398</c:v>
                </c:pt>
                <c:pt idx="1118">
                  <c:v>0.89812090257996702</c:v>
                </c:pt>
                <c:pt idx="1119">
                  <c:v>0.89796932474362201</c:v>
                </c:pt>
                <c:pt idx="1120">
                  <c:v>0.89786110146783404</c:v>
                </c:pt>
                <c:pt idx="1121">
                  <c:v>0.89781639919362</c:v>
                </c:pt>
                <c:pt idx="1122">
                  <c:v>0.89770961800000004</c:v>
                </c:pt>
                <c:pt idx="1123">
                  <c:v>0.897587862393872</c:v>
                </c:pt>
                <c:pt idx="1124">
                  <c:v>0.89746227329551398</c:v>
                </c:pt>
                <c:pt idx="1125">
                  <c:v>0.89725750929561499</c:v>
                </c:pt>
                <c:pt idx="1126">
                  <c:v>0.89707916239074903</c:v>
                </c:pt>
                <c:pt idx="1127">
                  <c:v>0.89704949713053295</c:v>
                </c:pt>
                <c:pt idx="1128">
                  <c:v>0.896870505429188</c:v>
                </c:pt>
                <c:pt idx="1129">
                  <c:v>0.89659826304960799</c:v>
                </c:pt>
                <c:pt idx="1130">
                  <c:v>0.896570702</c:v>
                </c:pt>
                <c:pt idx="1131">
                  <c:v>0.89643718991104104</c:v>
                </c:pt>
                <c:pt idx="1132">
                  <c:v>0.896343309519961</c:v>
                </c:pt>
                <c:pt idx="1133">
                  <c:v>0.89626032499999997</c:v>
                </c:pt>
                <c:pt idx="1134">
                  <c:v>0.89617587562100498</c:v>
                </c:pt>
                <c:pt idx="1135">
                  <c:v>0.89616498811774803</c:v>
                </c:pt>
                <c:pt idx="1136">
                  <c:v>0.89607673698826595</c:v>
                </c:pt>
                <c:pt idx="1137">
                  <c:v>0.89592360400000004</c:v>
                </c:pt>
                <c:pt idx="1138">
                  <c:v>0.89570864842862497</c:v>
                </c:pt>
                <c:pt idx="1139">
                  <c:v>0.89560366816736703</c:v>
                </c:pt>
                <c:pt idx="1140">
                  <c:v>0.89549512967940703</c:v>
                </c:pt>
                <c:pt idx="1141">
                  <c:v>0.89531415215330001</c:v>
                </c:pt>
                <c:pt idx="1142">
                  <c:v>0.89520140912321799</c:v>
                </c:pt>
                <c:pt idx="1143">
                  <c:v>0.89516903906051803</c:v>
                </c:pt>
                <c:pt idx="1144">
                  <c:v>0.89505727122541401</c:v>
                </c:pt>
                <c:pt idx="1145">
                  <c:v>0.89502246480941094</c:v>
                </c:pt>
                <c:pt idx="1146">
                  <c:v>0.89492013100687196</c:v>
                </c:pt>
                <c:pt idx="1147">
                  <c:v>0.89477347274686103</c:v>
                </c:pt>
                <c:pt idx="1148">
                  <c:v>0.89474361780506895</c:v>
                </c:pt>
                <c:pt idx="1149">
                  <c:v>0.894674899158454</c:v>
                </c:pt>
                <c:pt idx="1150">
                  <c:v>0.89452995398510005</c:v>
                </c:pt>
                <c:pt idx="1151">
                  <c:v>0.89437710564101303</c:v>
                </c:pt>
                <c:pt idx="1152">
                  <c:v>0.89428702599999998</c:v>
                </c:pt>
                <c:pt idx="1153">
                  <c:v>0.89424467992572698</c:v>
                </c:pt>
                <c:pt idx="1154">
                  <c:v>0.89418952856901301</c:v>
                </c:pt>
                <c:pt idx="1155">
                  <c:v>0.89400155194104702</c:v>
                </c:pt>
                <c:pt idx="1156">
                  <c:v>0.89393423838279595</c:v>
                </c:pt>
                <c:pt idx="1157">
                  <c:v>0.89382294424090503</c:v>
                </c:pt>
                <c:pt idx="1158">
                  <c:v>0.89367263619878701</c:v>
                </c:pt>
                <c:pt idx="1159">
                  <c:v>0.89354001800000005</c:v>
                </c:pt>
                <c:pt idx="1160">
                  <c:v>0.89342875037834202</c:v>
                </c:pt>
                <c:pt idx="1161">
                  <c:v>0.89331363253454998</c:v>
                </c:pt>
                <c:pt idx="1162">
                  <c:v>0.89317662302158096</c:v>
                </c:pt>
                <c:pt idx="1163">
                  <c:v>0.89309221032131703</c:v>
                </c:pt>
                <c:pt idx="1164">
                  <c:v>0.89301013332713297</c:v>
                </c:pt>
                <c:pt idx="1165">
                  <c:v>0.89291790553169703</c:v>
                </c:pt>
                <c:pt idx="1166">
                  <c:v>0.892863611</c:v>
                </c:pt>
                <c:pt idx="1167">
                  <c:v>0.89275280788468303</c:v>
                </c:pt>
                <c:pt idx="1168">
                  <c:v>0.89267288516905496</c:v>
                </c:pt>
                <c:pt idx="1169">
                  <c:v>0.89263361923405804</c:v>
                </c:pt>
                <c:pt idx="1170">
                  <c:v>0.89253750754808603</c:v>
                </c:pt>
                <c:pt idx="1171">
                  <c:v>0.89246108275957703</c:v>
                </c:pt>
                <c:pt idx="1172">
                  <c:v>0.89229495199999997</c:v>
                </c:pt>
                <c:pt idx="1173">
                  <c:v>0.89224544357510505</c:v>
                </c:pt>
                <c:pt idx="1174">
                  <c:v>0.89211519252984905</c:v>
                </c:pt>
                <c:pt idx="1175">
                  <c:v>0.89202178915586305</c:v>
                </c:pt>
                <c:pt idx="1176">
                  <c:v>0.89193692960472104</c:v>
                </c:pt>
                <c:pt idx="1177">
                  <c:v>0.89179489303545001</c:v>
                </c:pt>
                <c:pt idx="1178">
                  <c:v>0.89166670766579703</c:v>
                </c:pt>
                <c:pt idx="1179">
                  <c:v>0.89157874100000001</c:v>
                </c:pt>
                <c:pt idx="1180">
                  <c:v>0.89156761355263803</c:v>
                </c:pt>
                <c:pt idx="1181">
                  <c:v>0.89141739200000003</c:v>
                </c:pt>
                <c:pt idx="1182">
                  <c:v>0.89131035042771301</c:v>
                </c:pt>
                <c:pt idx="1183">
                  <c:v>0.89117801735620295</c:v>
                </c:pt>
                <c:pt idx="1184">
                  <c:v>0.89116592966000396</c:v>
                </c:pt>
                <c:pt idx="1185">
                  <c:v>0.89102574276708002</c:v>
                </c:pt>
                <c:pt idx="1186">
                  <c:v>0.890751532422415</c:v>
                </c:pt>
                <c:pt idx="1187">
                  <c:v>0.89057525132687698</c:v>
                </c:pt>
                <c:pt idx="1188">
                  <c:v>0.89047595503318699</c:v>
                </c:pt>
                <c:pt idx="1189">
                  <c:v>0.890396810386059</c:v>
                </c:pt>
                <c:pt idx="1190">
                  <c:v>0.89030270765175501</c:v>
                </c:pt>
                <c:pt idx="1191">
                  <c:v>0.89025239854802496</c:v>
                </c:pt>
                <c:pt idx="1192">
                  <c:v>0.89013816999999995</c:v>
                </c:pt>
                <c:pt idx="1193">
                  <c:v>0.89011331900000001</c:v>
                </c:pt>
                <c:pt idx="1194">
                  <c:v>0.89003786374715399</c:v>
                </c:pt>
                <c:pt idx="1195">
                  <c:v>0.89000807199999998</c:v>
                </c:pt>
                <c:pt idx="1196">
                  <c:v>0.88986937341114303</c:v>
                </c:pt>
                <c:pt idx="1197">
                  <c:v>0.88968846899999998</c:v>
                </c:pt>
                <c:pt idx="1198">
                  <c:v>0.88960703119632001</c:v>
                </c:pt>
                <c:pt idx="1199">
                  <c:v>0.88944905257076301</c:v>
                </c:pt>
                <c:pt idx="1200">
                  <c:v>0.88941178222758899</c:v>
                </c:pt>
                <c:pt idx="1201">
                  <c:v>0.88929725854406005</c:v>
                </c:pt>
                <c:pt idx="1202">
                  <c:v>0.88925438563825299</c:v>
                </c:pt>
                <c:pt idx="1203">
                  <c:v>0.88912582699999998</c:v>
                </c:pt>
                <c:pt idx="1204">
                  <c:v>0.88896327460104896</c:v>
                </c:pt>
                <c:pt idx="1205">
                  <c:v>0.88891424600000002</c:v>
                </c:pt>
                <c:pt idx="1206">
                  <c:v>0.88884391147215802</c:v>
                </c:pt>
                <c:pt idx="1207">
                  <c:v>0.88857745817091505</c:v>
                </c:pt>
                <c:pt idx="1208">
                  <c:v>0.88847724741932299</c:v>
                </c:pt>
                <c:pt idx="1209">
                  <c:v>0.88835609568070795</c:v>
                </c:pt>
                <c:pt idx="1210">
                  <c:v>0.88822815656598098</c:v>
                </c:pt>
                <c:pt idx="1211">
                  <c:v>0.88803784046045797</c:v>
                </c:pt>
                <c:pt idx="1212">
                  <c:v>0.88800424924607202</c:v>
                </c:pt>
                <c:pt idx="1213">
                  <c:v>0.88789258661928305</c:v>
                </c:pt>
                <c:pt idx="1214">
                  <c:v>0.88777384599999998</c:v>
                </c:pt>
                <c:pt idx="1215">
                  <c:v>0.88762693214034805</c:v>
                </c:pt>
                <c:pt idx="1216">
                  <c:v>0.88757824631781002</c:v>
                </c:pt>
                <c:pt idx="1217">
                  <c:v>0.88754384415390197</c:v>
                </c:pt>
                <c:pt idx="1218">
                  <c:v>0.887457472052959</c:v>
                </c:pt>
                <c:pt idx="1219">
                  <c:v>0.88737412234657098</c:v>
                </c:pt>
                <c:pt idx="1220">
                  <c:v>0.88710838652755797</c:v>
                </c:pt>
                <c:pt idx="1221">
                  <c:v>0.88706099377514602</c:v>
                </c:pt>
                <c:pt idx="1222">
                  <c:v>0.88702717944655396</c:v>
                </c:pt>
                <c:pt idx="1223">
                  <c:v>0.88695111449177899</c:v>
                </c:pt>
                <c:pt idx="1224">
                  <c:v>0.88688075035234404</c:v>
                </c:pt>
                <c:pt idx="1225">
                  <c:v>0.88671908899999996</c:v>
                </c:pt>
                <c:pt idx="1226">
                  <c:v>0.88665053610848499</c:v>
                </c:pt>
                <c:pt idx="1227">
                  <c:v>0.88652317832974104</c:v>
                </c:pt>
                <c:pt idx="1228">
                  <c:v>0.88629003461440703</c:v>
                </c:pt>
                <c:pt idx="1229">
                  <c:v>0.88623483445229301</c:v>
                </c:pt>
                <c:pt idx="1230">
                  <c:v>0.88614821098044905</c:v>
                </c:pt>
                <c:pt idx="1231">
                  <c:v>0.88599557497854398</c:v>
                </c:pt>
                <c:pt idx="1232">
                  <c:v>0.88588127987105303</c:v>
                </c:pt>
                <c:pt idx="1233">
                  <c:v>0.88584635237787901</c:v>
                </c:pt>
                <c:pt idx="1234">
                  <c:v>0.88572704166135996</c:v>
                </c:pt>
                <c:pt idx="1235">
                  <c:v>0.88568138093954596</c:v>
                </c:pt>
                <c:pt idx="1236">
                  <c:v>0.88547392509878498</c:v>
                </c:pt>
                <c:pt idx="1237">
                  <c:v>0.88538248094125305</c:v>
                </c:pt>
                <c:pt idx="1238">
                  <c:v>0.88534369849679895</c:v>
                </c:pt>
                <c:pt idx="1239">
                  <c:v>0.88512632943923097</c:v>
                </c:pt>
                <c:pt idx="1240">
                  <c:v>0.88484250749327598</c:v>
                </c:pt>
                <c:pt idx="1241">
                  <c:v>0.88481522156292802</c:v>
                </c:pt>
                <c:pt idx="1242">
                  <c:v>0.88477570820731499</c:v>
                </c:pt>
                <c:pt idx="1243">
                  <c:v>0.88454533386618195</c:v>
                </c:pt>
                <c:pt idx="1244">
                  <c:v>0.88446385251380799</c:v>
                </c:pt>
                <c:pt idx="1245">
                  <c:v>0.88435013189363298</c:v>
                </c:pt>
                <c:pt idx="1246">
                  <c:v>0.88426588100000003</c:v>
                </c:pt>
                <c:pt idx="1247">
                  <c:v>0.88416772011575395</c:v>
                </c:pt>
                <c:pt idx="1248">
                  <c:v>0.88406101791005498</c:v>
                </c:pt>
                <c:pt idx="1249">
                  <c:v>0.88395206215395705</c:v>
                </c:pt>
                <c:pt idx="1250">
                  <c:v>0.88394080643912498</c:v>
                </c:pt>
                <c:pt idx="1251">
                  <c:v>0.88387936017855395</c:v>
                </c:pt>
                <c:pt idx="1252">
                  <c:v>0.883869231809154</c:v>
                </c:pt>
                <c:pt idx="1253">
                  <c:v>0.88379673083158405</c:v>
                </c:pt>
                <c:pt idx="1254">
                  <c:v>0.883709930199294</c:v>
                </c:pt>
                <c:pt idx="1255">
                  <c:v>0.88367398697762001</c:v>
                </c:pt>
                <c:pt idx="1256">
                  <c:v>0.88355150058878096</c:v>
                </c:pt>
                <c:pt idx="1257">
                  <c:v>0.88345555782979401</c:v>
                </c:pt>
                <c:pt idx="1258">
                  <c:v>0.88341174299602598</c:v>
                </c:pt>
                <c:pt idx="1259">
                  <c:v>0.88336021847438395</c:v>
                </c:pt>
                <c:pt idx="1260">
                  <c:v>0.883287068773418</c:v>
                </c:pt>
                <c:pt idx="1261">
                  <c:v>0.88324693608043003</c:v>
                </c:pt>
                <c:pt idx="1262">
                  <c:v>0.88323709323839605</c:v>
                </c:pt>
                <c:pt idx="1263">
                  <c:v>0.88314764693551895</c:v>
                </c:pt>
                <c:pt idx="1264">
                  <c:v>0.88308836103196897</c:v>
                </c:pt>
                <c:pt idx="1265">
                  <c:v>0.882966801882485</c:v>
                </c:pt>
                <c:pt idx="1266">
                  <c:v>0.88285073135087699</c:v>
                </c:pt>
                <c:pt idx="1267">
                  <c:v>0.882820760618372</c:v>
                </c:pt>
                <c:pt idx="1268">
                  <c:v>0.88277763250081098</c:v>
                </c:pt>
                <c:pt idx="1269">
                  <c:v>0.88265308326513203</c:v>
                </c:pt>
                <c:pt idx="1270">
                  <c:v>0.88254467116257596</c:v>
                </c:pt>
                <c:pt idx="1271">
                  <c:v>0.88241337514275098</c:v>
                </c:pt>
                <c:pt idx="1272">
                  <c:v>0.88227014543076598</c:v>
                </c:pt>
                <c:pt idx="1273">
                  <c:v>0.88220571313448504</c:v>
                </c:pt>
                <c:pt idx="1274">
                  <c:v>0.88212216744289895</c:v>
                </c:pt>
                <c:pt idx="1275">
                  <c:v>0.88203993894446997</c:v>
                </c:pt>
                <c:pt idx="1276">
                  <c:v>0.88194523631858501</c:v>
                </c:pt>
                <c:pt idx="1277">
                  <c:v>0.88184794812220002</c:v>
                </c:pt>
                <c:pt idx="1278">
                  <c:v>0.88175670177167498</c:v>
                </c:pt>
                <c:pt idx="1279">
                  <c:v>0.88171440461258499</c:v>
                </c:pt>
                <c:pt idx="1280">
                  <c:v>0.88160410063066796</c:v>
                </c:pt>
                <c:pt idx="1281">
                  <c:v>0.88149109199999998</c:v>
                </c:pt>
                <c:pt idx="1282">
                  <c:v>0.88141429222111001</c:v>
                </c:pt>
                <c:pt idx="1283">
                  <c:v>0.88129105774952698</c:v>
                </c:pt>
                <c:pt idx="1284">
                  <c:v>0.88119843165186396</c:v>
                </c:pt>
                <c:pt idx="1285">
                  <c:v>0.88113731847146703</c:v>
                </c:pt>
                <c:pt idx="1286">
                  <c:v>0.88104830647222898</c:v>
                </c:pt>
                <c:pt idx="1287">
                  <c:v>0.88101932912668302</c:v>
                </c:pt>
                <c:pt idx="1288">
                  <c:v>0.88089723510298001</c:v>
                </c:pt>
                <c:pt idx="1289">
                  <c:v>0.880842153556473</c:v>
                </c:pt>
                <c:pt idx="1290">
                  <c:v>0.88078728840532905</c:v>
                </c:pt>
                <c:pt idx="1291">
                  <c:v>0.88072365738214697</c:v>
                </c:pt>
                <c:pt idx="1292">
                  <c:v>0.88064999974216596</c:v>
                </c:pt>
                <c:pt idx="1293">
                  <c:v>0.88061883722766399</c:v>
                </c:pt>
                <c:pt idx="1294">
                  <c:v>0.88045045133046895</c:v>
                </c:pt>
                <c:pt idx="1295">
                  <c:v>0.88013873343415705</c:v>
                </c:pt>
                <c:pt idx="1296">
                  <c:v>0.88007739751002401</c:v>
                </c:pt>
                <c:pt idx="1297">
                  <c:v>0.87992269776529397</c:v>
                </c:pt>
                <c:pt idx="1298">
                  <c:v>0.87978672407165803</c:v>
                </c:pt>
                <c:pt idx="1299">
                  <c:v>0.87970556201777295</c:v>
                </c:pt>
                <c:pt idx="1300">
                  <c:v>0.87961259700000005</c:v>
                </c:pt>
                <c:pt idx="1301">
                  <c:v>0.879467655754536</c:v>
                </c:pt>
                <c:pt idx="1302">
                  <c:v>0.87931699921297202</c:v>
                </c:pt>
                <c:pt idx="1303">
                  <c:v>0.87919039838466795</c:v>
                </c:pt>
                <c:pt idx="1304">
                  <c:v>0.87913567103067802</c:v>
                </c:pt>
                <c:pt idx="1305">
                  <c:v>0.87903407821802604</c:v>
                </c:pt>
                <c:pt idx="1306">
                  <c:v>0.87892754500000003</c:v>
                </c:pt>
                <c:pt idx="1307">
                  <c:v>0.878821871234852</c:v>
                </c:pt>
                <c:pt idx="1308">
                  <c:v>0.87873453400000001</c:v>
                </c:pt>
                <c:pt idx="1309">
                  <c:v>0.87866816688505001</c:v>
                </c:pt>
                <c:pt idx="1310">
                  <c:v>0.87856951299999997</c:v>
                </c:pt>
                <c:pt idx="1311">
                  <c:v>0.878484060217816</c:v>
                </c:pt>
                <c:pt idx="1312">
                  <c:v>0.87824666972656595</c:v>
                </c:pt>
                <c:pt idx="1313">
                  <c:v>0.87822362413116595</c:v>
                </c:pt>
                <c:pt idx="1314">
                  <c:v>0.87814286768465499</c:v>
                </c:pt>
                <c:pt idx="1315">
                  <c:v>0.87805281233384103</c:v>
                </c:pt>
                <c:pt idx="1316">
                  <c:v>0.87789611363282505</c:v>
                </c:pt>
                <c:pt idx="1317">
                  <c:v>0.87775227892120899</c:v>
                </c:pt>
                <c:pt idx="1318">
                  <c:v>0.87765160674729603</c:v>
                </c:pt>
                <c:pt idx="1319">
                  <c:v>0.87755533214256398</c:v>
                </c:pt>
                <c:pt idx="1320">
                  <c:v>0.87752236415840301</c:v>
                </c:pt>
                <c:pt idx="1321">
                  <c:v>0.87740154959531902</c:v>
                </c:pt>
                <c:pt idx="1322">
                  <c:v>0.87737387733606398</c:v>
                </c:pt>
                <c:pt idx="1323">
                  <c:v>0.87719852188511704</c:v>
                </c:pt>
                <c:pt idx="1324">
                  <c:v>0.87707745114825797</c:v>
                </c:pt>
                <c:pt idx="1325">
                  <c:v>0.87688981202376803</c:v>
                </c:pt>
                <c:pt idx="1326">
                  <c:v>0.87685558129485996</c:v>
                </c:pt>
                <c:pt idx="1327">
                  <c:v>0.87673422625702901</c:v>
                </c:pt>
                <c:pt idx="1328">
                  <c:v>0.87663814925157801</c:v>
                </c:pt>
                <c:pt idx="1329">
                  <c:v>0.87653605840468396</c:v>
                </c:pt>
                <c:pt idx="1330">
                  <c:v>0.87642472320998099</c:v>
                </c:pt>
                <c:pt idx="1331">
                  <c:v>0.87635429119608599</c:v>
                </c:pt>
                <c:pt idx="1332">
                  <c:v>0.87624131831803098</c:v>
                </c:pt>
                <c:pt idx="1333">
                  <c:v>0.87617853944618396</c:v>
                </c:pt>
                <c:pt idx="1334">
                  <c:v>0.87610051220040797</c:v>
                </c:pt>
                <c:pt idx="1335">
                  <c:v>0.87600700015443</c:v>
                </c:pt>
                <c:pt idx="1336">
                  <c:v>0.87585619699999995</c:v>
                </c:pt>
                <c:pt idx="1337">
                  <c:v>0.87580430288194</c:v>
                </c:pt>
                <c:pt idx="1338">
                  <c:v>0.87569878113913302</c:v>
                </c:pt>
                <c:pt idx="1339">
                  <c:v>0.87566530377963603</c:v>
                </c:pt>
                <c:pt idx="1340">
                  <c:v>0.87560561571135198</c:v>
                </c:pt>
                <c:pt idx="1341">
                  <c:v>0.87553310145319296</c:v>
                </c:pt>
                <c:pt idx="1342">
                  <c:v>0.87541123799999998</c:v>
                </c:pt>
                <c:pt idx="1343">
                  <c:v>0.87531641599999999</c:v>
                </c:pt>
                <c:pt idx="1344">
                  <c:v>0.87530527249353496</c:v>
                </c:pt>
                <c:pt idx="1345">
                  <c:v>0.87521870894946696</c:v>
                </c:pt>
                <c:pt idx="1346">
                  <c:v>0.87515749793090103</c:v>
                </c:pt>
                <c:pt idx="1347">
                  <c:v>0.87514719069130498</c:v>
                </c:pt>
                <c:pt idx="1348">
                  <c:v>0.87508921665168704</c:v>
                </c:pt>
                <c:pt idx="1349">
                  <c:v>0.87499337759451501</c:v>
                </c:pt>
                <c:pt idx="1350">
                  <c:v>0.87492207564901503</c:v>
                </c:pt>
                <c:pt idx="1351">
                  <c:v>0.87486244761421295</c:v>
                </c:pt>
                <c:pt idx="1352">
                  <c:v>0.87485196972815304</c:v>
                </c:pt>
                <c:pt idx="1353">
                  <c:v>0.87476636191036306</c:v>
                </c:pt>
                <c:pt idx="1354">
                  <c:v>0.87468211316940703</c:v>
                </c:pt>
                <c:pt idx="1355">
                  <c:v>0.87457147911990496</c:v>
                </c:pt>
                <c:pt idx="1356">
                  <c:v>0.87446005221144496</c:v>
                </c:pt>
                <c:pt idx="1357">
                  <c:v>0.87439952399999998</c:v>
                </c:pt>
                <c:pt idx="1358">
                  <c:v>0.874348363623214</c:v>
                </c:pt>
                <c:pt idx="1359">
                  <c:v>0.87421983748738497</c:v>
                </c:pt>
                <c:pt idx="1360">
                  <c:v>0.87413094919394896</c:v>
                </c:pt>
                <c:pt idx="1361">
                  <c:v>0.87395182815858596</c:v>
                </c:pt>
                <c:pt idx="1362">
                  <c:v>0.87387055907031497</c:v>
                </c:pt>
                <c:pt idx="1363">
                  <c:v>0.87384074530755596</c:v>
                </c:pt>
                <c:pt idx="1364">
                  <c:v>0.87372441608421003</c:v>
                </c:pt>
                <c:pt idx="1365">
                  <c:v>0.87361561543946997</c:v>
                </c:pt>
                <c:pt idx="1366">
                  <c:v>0.87357344533969705</c:v>
                </c:pt>
                <c:pt idx="1367">
                  <c:v>0.87352275992709805</c:v>
                </c:pt>
                <c:pt idx="1368">
                  <c:v>0.87346299026795404</c:v>
                </c:pt>
                <c:pt idx="1369">
                  <c:v>0.87337444452377699</c:v>
                </c:pt>
                <c:pt idx="1370">
                  <c:v>0.87326836697200805</c:v>
                </c:pt>
                <c:pt idx="1371">
                  <c:v>0.87321089712873901</c:v>
                </c:pt>
                <c:pt idx="1372">
                  <c:v>0.87309510499999998</c:v>
                </c:pt>
                <c:pt idx="1373">
                  <c:v>0.87297132807815803</c:v>
                </c:pt>
                <c:pt idx="1374">
                  <c:v>0.87293746068067901</c:v>
                </c:pt>
                <c:pt idx="1375">
                  <c:v>0.87292740792090795</c:v>
                </c:pt>
                <c:pt idx="1376">
                  <c:v>0.87291758036077205</c:v>
                </c:pt>
                <c:pt idx="1377">
                  <c:v>0.87290857536980004</c:v>
                </c:pt>
                <c:pt idx="1378">
                  <c:v>0.87286279219988505</c:v>
                </c:pt>
                <c:pt idx="1379">
                  <c:v>0.87280906323924701</c:v>
                </c:pt>
                <c:pt idx="1380">
                  <c:v>0.87272612071598699</c:v>
                </c:pt>
                <c:pt idx="1381">
                  <c:v>0.87265670223281799</c:v>
                </c:pt>
                <c:pt idx="1382">
                  <c:v>0.87257673670914004</c:v>
                </c:pt>
                <c:pt idx="1383">
                  <c:v>0.87253415187258498</c:v>
                </c:pt>
                <c:pt idx="1384">
                  <c:v>0.87244291699999998</c:v>
                </c:pt>
                <c:pt idx="1385">
                  <c:v>0.87234631124886697</c:v>
                </c:pt>
                <c:pt idx="1386">
                  <c:v>0.87231070442084602</c:v>
                </c:pt>
                <c:pt idx="1387">
                  <c:v>0.87225541199310996</c:v>
                </c:pt>
                <c:pt idx="1388">
                  <c:v>0.87221571600000003</c:v>
                </c:pt>
                <c:pt idx="1389">
                  <c:v>0.87212154711470202</c:v>
                </c:pt>
                <c:pt idx="1390">
                  <c:v>0.87207279657370296</c:v>
                </c:pt>
                <c:pt idx="1391">
                  <c:v>0.87191521699304897</c:v>
                </c:pt>
                <c:pt idx="1392">
                  <c:v>0.87187338512475199</c:v>
                </c:pt>
                <c:pt idx="1393">
                  <c:v>0.87182582895380101</c:v>
                </c:pt>
                <c:pt idx="1394">
                  <c:v>0.87181580700000005</c:v>
                </c:pt>
                <c:pt idx="1395">
                  <c:v>0.87180665602051399</c:v>
                </c:pt>
                <c:pt idx="1396">
                  <c:v>0.87175556889376304</c:v>
                </c:pt>
                <c:pt idx="1397">
                  <c:v>0.87165306063182901</c:v>
                </c:pt>
                <c:pt idx="1398">
                  <c:v>0.87153586720326903</c:v>
                </c:pt>
                <c:pt idx="1399">
                  <c:v>0.87135503061057995</c:v>
                </c:pt>
                <c:pt idx="1400">
                  <c:v>0.871238600736151</c:v>
                </c:pt>
                <c:pt idx="1401">
                  <c:v>0.871152774152812</c:v>
                </c:pt>
                <c:pt idx="1402">
                  <c:v>0.87114189799413</c:v>
                </c:pt>
                <c:pt idx="1403">
                  <c:v>0.87108182905249798</c:v>
                </c:pt>
                <c:pt idx="1404">
                  <c:v>0.87103824752632897</c:v>
                </c:pt>
                <c:pt idx="1405">
                  <c:v>0.87096175210969196</c:v>
                </c:pt>
                <c:pt idx="1406">
                  <c:v>0.87086246749520901</c:v>
                </c:pt>
                <c:pt idx="1407">
                  <c:v>0.87075801466549996</c:v>
                </c:pt>
                <c:pt idx="1408">
                  <c:v>0.87064302606743404</c:v>
                </c:pt>
                <c:pt idx="1409">
                  <c:v>0.87061201099999996</c:v>
                </c:pt>
                <c:pt idx="1410">
                  <c:v>0.870602152876087</c:v>
                </c:pt>
                <c:pt idx="1411">
                  <c:v>0.87053042000000003</c:v>
                </c:pt>
                <c:pt idx="1412">
                  <c:v>0.87043330179796297</c:v>
                </c:pt>
                <c:pt idx="1413">
                  <c:v>0.87030340066818801</c:v>
                </c:pt>
                <c:pt idx="1414">
                  <c:v>0.87018355088761901</c:v>
                </c:pt>
                <c:pt idx="1415">
                  <c:v>0.87006905690276004</c:v>
                </c:pt>
                <c:pt idx="1416">
                  <c:v>0.86996103969047101</c:v>
                </c:pt>
                <c:pt idx="1417">
                  <c:v>0.86980089946113504</c:v>
                </c:pt>
                <c:pt idx="1418">
                  <c:v>0.869680300099545</c:v>
                </c:pt>
                <c:pt idx="1419">
                  <c:v>0.86955311175309002</c:v>
                </c:pt>
                <c:pt idx="1420">
                  <c:v>0.86946822058360396</c:v>
                </c:pt>
                <c:pt idx="1421">
                  <c:v>0.86936852052623104</c:v>
                </c:pt>
                <c:pt idx="1422">
                  <c:v>0.86928396018448995</c:v>
                </c:pt>
                <c:pt idx="1423">
                  <c:v>0.86923839189414498</c:v>
                </c:pt>
                <c:pt idx="1424">
                  <c:v>0.869149251712235</c:v>
                </c:pt>
                <c:pt idx="1425">
                  <c:v>0.869087467989345</c:v>
                </c:pt>
                <c:pt idx="1426">
                  <c:v>0.86901252449372901</c:v>
                </c:pt>
                <c:pt idx="1427">
                  <c:v>0.86889509600000003</c:v>
                </c:pt>
                <c:pt idx="1428">
                  <c:v>0.86878340808474097</c:v>
                </c:pt>
                <c:pt idx="1429">
                  <c:v>0.86867919088340995</c:v>
                </c:pt>
                <c:pt idx="1430">
                  <c:v>0.86863345345648302</c:v>
                </c:pt>
                <c:pt idx="1431">
                  <c:v>0.86847880965675694</c:v>
                </c:pt>
                <c:pt idx="1432">
                  <c:v>0.868430817519944</c:v>
                </c:pt>
                <c:pt idx="1433">
                  <c:v>0.86838063212211303</c:v>
                </c:pt>
                <c:pt idx="1434">
                  <c:v>0.86833515100000003</c:v>
                </c:pt>
                <c:pt idx="1435">
                  <c:v>0.86819985996438198</c:v>
                </c:pt>
                <c:pt idx="1436">
                  <c:v>0.86807592263789202</c:v>
                </c:pt>
                <c:pt idx="1437">
                  <c:v>0.86793849611134899</c:v>
                </c:pt>
                <c:pt idx="1438">
                  <c:v>0.86781353887939705</c:v>
                </c:pt>
                <c:pt idx="1439">
                  <c:v>0.86770911953307295</c:v>
                </c:pt>
                <c:pt idx="1440">
                  <c:v>0.86761488502347495</c:v>
                </c:pt>
                <c:pt idx="1441">
                  <c:v>0.86758756910856505</c:v>
                </c:pt>
                <c:pt idx="1442">
                  <c:v>0.86751672006535296</c:v>
                </c:pt>
                <c:pt idx="1443">
                  <c:v>0.86743338554585703</c:v>
                </c:pt>
                <c:pt idx="1444">
                  <c:v>0.86730997090899498</c:v>
                </c:pt>
                <c:pt idx="1445">
                  <c:v>0.86719585214097095</c:v>
                </c:pt>
                <c:pt idx="1446">
                  <c:v>0.86705273725777299</c:v>
                </c:pt>
                <c:pt idx="1447">
                  <c:v>0.86704048199999995</c:v>
                </c:pt>
                <c:pt idx="1448">
                  <c:v>0.86699716268730798</c:v>
                </c:pt>
                <c:pt idx="1449">
                  <c:v>0.86693204119950795</c:v>
                </c:pt>
                <c:pt idx="1450">
                  <c:v>0.86692155856059905</c:v>
                </c:pt>
                <c:pt idx="1451">
                  <c:v>0.86685691441486601</c:v>
                </c:pt>
                <c:pt idx="1452">
                  <c:v>0.86681181656254702</c:v>
                </c:pt>
                <c:pt idx="1453">
                  <c:v>0.866736393878343</c:v>
                </c:pt>
                <c:pt idx="1454">
                  <c:v>0.866674664970013</c:v>
                </c:pt>
                <c:pt idx="1455">
                  <c:v>0.866602678050306</c:v>
                </c:pt>
                <c:pt idx="1456">
                  <c:v>0.86649421125154402</c:v>
                </c:pt>
                <c:pt idx="1457">
                  <c:v>0.86641890468322802</c:v>
                </c:pt>
                <c:pt idx="1458">
                  <c:v>0.86634410943907003</c:v>
                </c:pt>
                <c:pt idx="1459">
                  <c:v>0.86628230943149898</c:v>
                </c:pt>
                <c:pt idx="1460">
                  <c:v>0.86623489929142705</c:v>
                </c:pt>
                <c:pt idx="1461">
                  <c:v>0.86619307746041796</c:v>
                </c:pt>
                <c:pt idx="1462">
                  <c:v>0.86613403733573202</c:v>
                </c:pt>
                <c:pt idx="1463">
                  <c:v>0.86609312203662603</c:v>
                </c:pt>
                <c:pt idx="1464">
                  <c:v>0.86605357648200598</c:v>
                </c:pt>
                <c:pt idx="1465">
                  <c:v>0.86599044088891597</c:v>
                </c:pt>
                <c:pt idx="1466">
                  <c:v>0.86590821299999998</c:v>
                </c:pt>
                <c:pt idx="1467">
                  <c:v>0.86586642262430202</c:v>
                </c:pt>
                <c:pt idx="1468">
                  <c:v>0.86585644299999998</c:v>
                </c:pt>
                <c:pt idx="1469">
                  <c:v>0.86575128097183995</c:v>
                </c:pt>
                <c:pt idx="1470">
                  <c:v>0.86567698604327403</c:v>
                </c:pt>
                <c:pt idx="1471">
                  <c:v>0.86557072295738202</c:v>
                </c:pt>
                <c:pt idx="1472">
                  <c:v>0.86544471276596402</c:v>
                </c:pt>
                <c:pt idx="1473">
                  <c:v>0.86536403322382605</c:v>
                </c:pt>
                <c:pt idx="1474">
                  <c:v>0.86529182616447398</c:v>
                </c:pt>
                <c:pt idx="1475">
                  <c:v>0.86520196037766095</c:v>
                </c:pt>
                <c:pt idx="1476">
                  <c:v>0.86501290231380901</c:v>
                </c:pt>
                <c:pt idx="1477">
                  <c:v>0.86491394045325698</c:v>
                </c:pt>
                <c:pt idx="1478">
                  <c:v>0.86484504538381002</c:v>
                </c:pt>
                <c:pt idx="1479">
                  <c:v>0.86479640876091002</c:v>
                </c:pt>
                <c:pt idx="1480">
                  <c:v>0.86474353794459802</c:v>
                </c:pt>
                <c:pt idx="1481">
                  <c:v>0.86459578552420302</c:v>
                </c:pt>
                <c:pt idx="1482">
                  <c:v>0.86456101486892101</c:v>
                </c:pt>
                <c:pt idx="1483">
                  <c:v>0.86447829200912596</c:v>
                </c:pt>
                <c:pt idx="1484">
                  <c:v>0.864379825628524</c:v>
                </c:pt>
                <c:pt idx="1485">
                  <c:v>0.86429015668293097</c:v>
                </c:pt>
                <c:pt idx="1486">
                  <c:v>0.86425860200000004</c:v>
                </c:pt>
                <c:pt idx="1487">
                  <c:v>0.86422445223315403</c:v>
                </c:pt>
                <c:pt idx="1488">
                  <c:v>0.86414092441150703</c:v>
                </c:pt>
                <c:pt idx="1489">
                  <c:v>0.86413021973847604</c:v>
                </c:pt>
                <c:pt idx="1490">
                  <c:v>0.86407839308115597</c:v>
                </c:pt>
                <c:pt idx="1491">
                  <c:v>0.864068315286182</c:v>
                </c:pt>
                <c:pt idx="1492">
                  <c:v>0.86398177549756505</c:v>
                </c:pt>
                <c:pt idx="1493">
                  <c:v>0.86387481805629096</c:v>
                </c:pt>
                <c:pt idx="1494">
                  <c:v>0.86386382299999998</c:v>
                </c:pt>
                <c:pt idx="1495">
                  <c:v>0.86377768089003304</c:v>
                </c:pt>
                <c:pt idx="1496">
                  <c:v>0.86367364999999996</c:v>
                </c:pt>
                <c:pt idx="1497">
                  <c:v>0.86358904700390304</c:v>
                </c:pt>
                <c:pt idx="1498">
                  <c:v>0.86351974043885604</c:v>
                </c:pt>
                <c:pt idx="1499">
                  <c:v>0.86344620983789599</c:v>
                </c:pt>
                <c:pt idx="1500">
                  <c:v>0.86335325663502804</c:v>
                </c:pt>
                <c:pt idx="1501">
                  <c:v>0.86325674466375801</c:v>
                </c:pt>
                <c:pt idx="1502">
                  <c:v>0.86318543516746105</c:v>
                </c:pt>
                <c:pt idx="1503">
                  <c:v>0.863157804963116</c:v>
                </c:pt>
                <c:pt idx="1504">
                  <c:v>0.863090845</c:v>
                </c:pt>
                <c:pt idx="1505">
                  <c:v>0.86297884789999102</c:v>
                </c:pt>
                <c:pt idx="1506">
                  <c:v>0.86290896737853895</c:v>
                </c:pt>
                <c:pt idx="1507">
                  <c:v>0.86280026399999998</c:v>
                </c:pt>
                <c:pt idx="1508">
                  <c:v>0.86273597152355497</c:v>
                </c:pt>
                <c:pt idx="1509">
                  <c:v>0.86261949999999998</c:v>
                </c:pt>
                <c:pt idx="1510">
                  <c:v>0.86257987802831404</c:v>
                </c:pt>
                <c:pt idx="1511">
                  <c:v>0.86250095999999998</c:v>
                </c:pt>
                <c:pt idx="1512">
                  <c:v>0.862403871208266</c:v>
                </c:pt>
                <c:pt idx="1513">
                  <c:v>0.86230862913003703</c:v>
                </c:pt>
                <c:pt idx="1514">
                  <c:v>0.86223420972666298</c:v>
                </c:pt>
                <c:pt idx="1515">
                  <c:v>0.862149634</c:v>
                </c:pt>
                <c:pt idx="1516">
                  <c:v>0.86203870145484895</c:v>
                </c:pt>
                <c:pt idx="1517">
                  <c:v>0.86195158321517495</c:v>
                </c:pt>
                <c:pt idx="1518">
                  <c:v>0.861940792977822</c:v>
                </c:pt>
                <c:pt idx="1519">
                  <c:v>0.86193151757947495</c:v>
                </c:pt>
                <c:pt idx="1520">
                  <c:v>0.86182431698304995</c:v>
                </c:pt>
                <c:pt idx="1521">
                  <c:v>0.861747637983172</c:v>
                </c:pt>
                <c:pt idx="1522">
                  <c:v>0.86165607962675705</c:v>
                </c:pt>
                <c:pt idx="1523">
                  <c:v>0.86157498171347202</c:v>
                </c:pt>
                <c:pt idx="1524">
                  <c:v>0.86146049981660899</c:v>
                </c:pt>
                <c:pt idx="1525">
                  <c:v>0.86136133633878798</c:v>
                </c:pt>
                <c:pt idx="1526">
                  <c:v>0.86124179420912605</c:v>
                </c:pt>
                <c:pt idx="1527">
                  <c:v>0.86110230067165505</c:v>
                </c:pt>
                <c:pt idx="1528">
                  <c:v>0.86104788177719904</c:v>
                </c:pt>
                <c:pt idx="1529">
                  <c:v>0.86103741870026596</c:v>
                </c:pt>
                <c:pt idx="1530">
                  <c:v>0.86094535825791996</c:v>
                </c:pt>
                <c:pt idx="1531">
                  <c:v>0.86085141600000004</c:v>
                </c:pt>
                <c:pt idx="1532">
                  <c:v>0.86073655007818295</c:v>
                </c:pt>
                <c:pt idx="1533">
                  <c:v>0.86059172604577905</c:v>
                </c:pt>
                <c:pt idx="1534">
                  <c:v>0.86052636715575204</c:v>
                </c:pt>
                <c:pt idx="1535">
                  <c:v>0.86045297900346596</c:v>
                </c:pt>
                <c:pt idx="1536">
                  <c:v>0.86034256382198304</c:v>
                </c:pt>
                <c:pt idx="1537">
                  <c:v>0.86024774155728501</c:v>
                </c:pt>
                <c:pt idx="1538">
                  <c:v>0.86018562351761896</c:v>
                </c:pt>
                <c:pt idx="1539">
                  <c:v>0.86006377824417002</c:v>
                </c:pt>
                <c:pt idx="1540">
                  <c:v>0.859967449078472</c:v>
                </c:pt>
                <c:pt idx="1541">
                  <c:v>0.859918713</c:v>
                </c:pt>
                <c:pt idx="1542">
                  <c:v>0.85978139648986696</c:v>
                </c:pt>
                <c:pt idx="1543">
                  <c:v>0.85962075193647103</c:v>
                </c:pt>
                <c:pt idx="1544">
                  <c:v>0.85951601665135202</c:v>
                </c:pt>
                <c:pt idx="1545">
                  <c:v>0.85944393871493596</c:v>
                </c:pt>
                <c:pt idx="1546">
                  <c:v>0.85927432498390499</c:v>
                </c:pt>
                <c:pt idx="1547">
                  <c:v>0.85921975371812498</c:v>
                </c:pt>
                <c:pt idx="1548">
                  <c:v>0.85917457991509005</c:v>
                </c:pt>
                <c:pt idx="1549">
                  <c:v>0.85909943563044899</c:v>
                </c:pt>
                <c:pt idx="1550">
                  <c:v>0.858968360159165</c:v>
                </c:pt>
                <c:pt idx="1551">
                  <c:v>0.858886610640343</c:v>
                </c:pt>
                <c:pt idx="1552">
                  <c:v>0.85875968414960602</c:v>
                </c:pt>
                <c:pt idx="1553">
                  <c:v>0.85872923141252999</c:v>
                </c:pt>
                <c:pt idx="1554">
                  <c:v>0.85867196899999998</c:v>
                </c:pt>
                <c:pt idx="1555">
                  <c:v>0.85862287765374401</c:v>
                </c:pt>
                <c:pt idx="1556">
                  <c:v>0.85855377552448697</c:v>
                </c:pt>
                <c:pt idx="1557">
                  <c:v>0.85849468330102696</c:v>
                </c:pt>
                <c:pt idx="1558">
                  <c:v>0.85843446767071296</c:v>
                </c:pt>
                <c:pt idx="1559">
                  <c:v>0.85836363696853202</c:v>
                </c:pt>
                <c:pt idx="1560">
                  <c:v>0.85833641299999996</c:v>
                </c:pt>
                <c:pt idx="1561">
                  <c:v>0.85820321514926601</c:v>
                </c:pt>
                <c:pt idx="1562">
                  <c:v>0.85805725692289003</c:v>
                </c:pt>
                <c:pt idx="1563">
                  <c:v>0.85800638285666198</c:v>
                </c:pt>
                <c:pt idx="1564">
                  <c:v>0.85792683739493503</c:v>
                </c:pt>
                <c:pt idx="1565">
                  <c:v>0.85783001000000003</c:v>
                </c:pt>
                <c:pt idx="1566">
                  <c:v>0.85770363308921105</c:v>
                </c:pt>
                <c:pt idx="1567">
                  <c:v>0.85752801987556304</c:v>
                </c:pt>
                <c:pt idx="1568">
                  <c:v>0.857350614326849</c:v>
                </c:pt>
                <c:pt idx="1569">
                  <c:v>0.85720089118368503</c:v>
                </c:pt>
                <c:pt idx="1570">
                  <c:v>0.85709812090646698</c:v>
                </c:pt>
                <c:pt idx="1571">
                  <c:v>0.85702341869063703</c:v>
                </c:pt>
                <c:pt idx="1572">
                  <c:v>0.85698402888029201</c:v>
                </c:pt>
                <c:pt idx="1573">
                  <c:v>0.85690796583298601</c:v>
                </c:pt>
                <c:pt idx="1574">
                  <c:v>0.85682074399999997</c:v>
                </c:pt>
                <c:pt idx="1575">
                  <c:v>0.85670552225657903</c:v>
                </c:pt>
                <c:pt idx="1576">
                  <c:v>0.85667234199999998</c:v>
                </c:pt>
                <c:pt idx="1577">
                  <c:v>0.85657726218885</c:v>
                </c:pt>
                <c:pt idx="1578">
                  <c:v>0.85649418862425197</c:v>
                </c:pt>
                <c:pt idx="1579">
                  <c:v>0.85648330954764795</c:v>
                </c:pt>
                <c:pt idx="1580">
                  <c:v>0.856438520697546</c:v>
                </c:pt>
                <c:pt idx="1581">
                  <c:v>0.85636619899999999</c:v>
                </c:pt>
                <c:pt idx="1582">
                  <c:v>0.85631961069804197</c:v>
                </c:pt>
                <c:pt idx="1583">
                  <c:v>0.85610500163431302</c:v>
                </c:pt>
                <c:pt idx="1584">
                  <c:v>0.85606965179072403</c:v>
                </c:pt>
                <c:pt idx="1585">
                  <c:v>0.85598016510262698</c:v>
                </c:pt>
                <c:pt idx="1586">
                  <c:v>0.85589379899999996</c:v>
                </c:pt>
                <c:pt idx="1587">
                  <c:v>0.85583830313986997</c:v>
                </c:pt>
                <c:pt idx="1588">
                  <c:v>0.85576811277801201</c:v>
                </c:pt>
                <c:pt idx="1589">
                  <c:v>0.855633485874574</c:v>
                </c:pt>
                <c:pt idx="1590">
                  <c:v>0.85557402779543301</c:v>
                </c:pt>
                <c:pt idx="1591">
                  <c:v>0.85544246878946095</c:v>
                </c:pt>
                <c:pt idx="1592">
                  <c:v>0.85543076796740103</c:v>
                </c:pt>
                <c:pt idx="1593">
                  <c:v>0.85538619948021699</c:v>
                </c:pt>
                <c:pt idx="1594">
                  <c:v>0.85524394973441498</c:v>
                </c:pt>
                <c:pt idx="1595">
                  <c:v>0.85515877708639099</c:v>
                </c:pt>
                <c:pt idx="1596">
                  <c:v>0.85507425153535899</c:v>
                </c:pt>
                <c:pt idx="1597">
                  <c:v>0.85504437639515896</c:v>
                </c:pt>
                <c:pt idx="1598">
                  <c:v>0.85503464295686904</c:v>
                </c:pt>
                <c:pt idx="1599">
                  <c:v>0.85493169139445302</c:v>
                </c:pt>
                <c:pt idx="1600">
                  <c:v>0.85483171187748097</c:v>
                </c:pt>
                <c:pt idx="1601">
                  <c:v>0.85471637980930004</c:v>
                </c:pt>
                <c:pt idx="1602">
                  <c:v>0.854652480879458</c:v>
                </c:pt>
                <c:pt idx="1603">
                  <c:v>0.85461765082279795</c:v>
                </c:pt>
                <c:pt idx="1604">
                  <c:v>0.85450197535872296</c:v>
                </c:pt>
                <c:pt idx="1605">
                  <c:v>0.85444173952800695</c:v>
                </c:pt>
                <c:pt idx="1606">
                  <c:v>0.85432813711257705</c:v>
                </c:pt>
                <c:pt idx="1607">
                  <c:v>0.85427688432470905</c:v>
                </c:pt>
                <c:pt idx="1608">
                  <c:v>0.85417794997153995</c:v>
                </c:pt>
                <c:pt idx="1609">
                  <c:v>0.85409565428605505</c:v>
                </c:pt>
                <c:pt idx="1610">
                  <c:v>0.85400610909055497</c:v>
                </c:pt>
                <c:pt idx="1611">
                  <c:v>0.85389664407439703</c:v>
                </c:pt>
                <c:pt idx="1612">
                  <c:v>0.853765739123023</c:v>
                </c:pt>
                <c:pt idx="1613">
                  <c:v>0.85363557959117198</c:v>
                </c:pt>
                <c:pt idx="1614">
                  <c:v>0.85355424829817295</c:v>
                </c:pt>
                <c:pt idx="1615">
                  <c:v>0.85354330045820503</c:v>
                </c:pt>
                <c:pt idx="1616">
                  <c:v>0.85344467034940696</c:v>
                </c:pt>
                <c:pt idx="1617">
                  <c:v>0.85337233757712405</c:v>
                </c:pt>
                <c:pt idx="1618">
                  <c:v>0.85328997758790603</c:v>
                </c:pt>
                <c:pt idx="1619">
                  <c:v>0.85316616410012502</c:v>
                </c:pt>
                <c:pt idx="1620">
                  <c:v>0.85310061952143301</c:v>
                </c:pt>
                <c:pt idx="1621">
                  <c:v>0.85301460966952602</c:v>
                </c:pt>
                <c:pt idx="1622">
                  <c:v>0.85293106500000004</c:v>
                </c:pt>
                <c:pt idx="1623">
                  <c:v>0.852841966270659</c:v>
                </c:pt>
                <c:pt idx="1624">
                  <c:v>0.85275840466636399</c:v>
                </c:pt>
                <c:pt idx="1625">
                  <c:v>0.85274762466403997</c:v>
                </c:pt>
                <c:pt idx="1626">
                  <c:v>0.85264238425961802</c:v>
                </c:pt>
                <c:pt idx="1627">
                  <c:v>0.85263151686587901</c:v>
                </c:pt>
                <c:pt idx="1628">
                  <c:v>0.85254549303259697</c:v>
                </c:pt>
                <c:pt idx="1629">
                  <c:v>0.85253451599999996</c:v>
                </c:pt>
                <c:pt idx="1630">
                  <c:v>0.85243784370425302</c:v>
                </c:pt>
                <c:pt idx="1631">
                  <c:v>0.85239486008924803</c:v>
                </c:pt>
                <c:pt idx="1632">
                  <c:v>0.85234979708376701</c:v>
                </c:pt>
                <c:pt idx="1633">
                  <c:v>0.85224443925350801</c:v>
                </c:pt>
                <c:pt idx="1634">
                  <c:v>0.85218401799999999</c:v>
                </c:pt>
                <c:pt idx="1635">
                  <c:v>0.85210835553540198</c:v>
                </c:pt>
                <c:pt idx="1636">
                  <c:v>0.85200206878551799</c:v>
                </c:pt>
                <c:pt idx="1637">
                  <c:v>0.85194993539347896</c:v>
                </c:pt>
                <c:pt idx="1638">
                  <c:v>0.851848324416284</c:v>
                </c:pt>
                <c:pt idx="1639">
                  <c:v>0.85176339909768095</c:v>
                </c:pt>
                <c:pt idx="1640">
                  <c:v>0.85175241497291998</c:v>
                </c:pt>
                <c:pt idx="1641">
                  <c:v>0.85168693999696399</c:v>
                </c:pt>
                <c:pt idx="1642">
                  <c:v>0.85167655291848998</c:v>
                </c:pt>
                <c:pt idx="1643">
                  <c:v>0.85160064388746703</c:v>
                </c:pt>
                <c:pt idx="1644">
                  <c:v>0.85159017144226801</c:v>
                </c:pt>
                <c:pt idx="1645">
                  <c:v>0.85150511522980099</c:v>
                </c:pt>
                <c:pt idx="1646">
                  <c:v>0.85141377681469699</c:v>
                </c:pt>
                <c:pt idx="1647">
                  <c:v>0.85138050718958602</c:v>
                </c:pt>
                <c:pt idx="1648">
                  <c:v>0.85132724786465497</c:v>
                </c:pt>
                <c:pt idx="1649">
                  <c:v>0.85123263645911595</c:v>
                </c:pt>
                <c:pt idx="1650">
                  <c:v>0.85119490554407895</c:v>
                </c:pt>
                <c:pt idx="1651">
                  <c:v>0.851169596963812</c:v>
                </c:pt>
                <c:pt idx="1652">
                  <c:v>0.85106218932524702</c:v>
                </c:pt>
                <c:pt idx="1653">
                  <c:v>0.85099112846264702</c:v>
                </c:pt>
                <c:pt idx="1654">
                  <c:v>0.85097693142195596</c:v>
                </c:pt>
                <c:pt idx="1655">
                  <c:v>0.85094189008967502</c:v>
                </c:pt>
                <c:pt idx="1656">
                  <c:v>0.850876364429617</c:v>
                </c:pt>
                <c:pt idx="1657">
                  <c:v>0.85080551746502897</c:v>
                </c:pt>
                <c:pt idx="1658">
                  <c:v>0.85073659165302595</c:v>
                </c:pt>
                <c:pt idx="1659">
                  <c:v>0.85070130300000002</c:v>
                </c:pt>
                <c:pt idx="1660">
                  <c:v>0.85064464889816604</c:v>
                </c:pt>
                <c:pt idx="1661">
                  <c:v>0.85055817569433001</c:v>
                </c:pt>
                <c:pt idx="1662">
                  <c:v>0.85054718598707202</c:v>
                </c:pt>
                <c:pt idx="1663">
                  <c:v>0.85049497185165601</c:v>
                </c:pt>
                <c:pt idx="1664">
                  <c:v>0.85048490396683396</c:v>
                </c:pt>
                <c:pt idx="1665">
                  <c:v>0.85042885425285697</c:v>
                </c:pt>
                <c:pt idx="1666">
                  <c:v>0.85035250314258504</c:v>
                </c:pt>
                <c:pt idx="1667">
                  <c:v>0.85034173269343905</c:v>
                </c:pt>
                <c:pt idx="1668">
                  <c:v>0.85028674131884696</c:v>
                </c:pt>
                <c:pt idx="1669">
                  <c:v>0.85027638500000002</c:v>
                </c:pt>
                <c:pt idx="1670">
                  <c:v>0.850209015948728</c:v>
                </c:pt>
                <c:pt idx="1671">
                  <c:v>0.85011022348660603</c:v>
                </c:pt>
                <c:pt idx="1672">
                  <c:v>0.85007680482785197</c:v>
                </c:pt>
                <c:pt idx="1673">
                  <c:v>0.84999296047511796</c:v>
                </c:pt>
                <c:pt idx="1674">
                  <c:v>0.84991095030309904</c:v>
                </c:pt>
                <c:pt idx="1675">
                  <c:v>0.84981852025113203</c:v>
                </c:pt>
                <c:pt idx="1676">
                  <c:v>0.84974562499999995</c:v>
                </c:pt>
                <c:pt idx="1677">
                  <c:v>0.84965267036612702</c:v>
                </c:pt>
                <c:pt idx="1678">
                  <c:v>0.84958270499999999</c:v>
                </c:pt>
                <c:pt idx="1679">
                  <c:v>0.84947645079703604</c:v>
                </c:pt>
                <c:pt idx="1680">
                  <c:v>0.84937968659793694</c:v>
                </c:pt>
                <c:pt idx="1681">
                  <c:v>0.84936825727480103</c:v>
                </c:pt>
                <c:pt idx="1682">
                  <c:v>0.84928892888418495</c:v>
                </c:pt>
                <c:pt idx="1683">
                  <c:v>0.84926215869812305</c:v>
                </c:pt>
                <c:pt idx="1684">
                  <c:v>0.84915385609170801</c:v>
                </c:pt>
                <c:pt idx="1685">
                  <c:v>0.84911898831524701</c:v>
                </c:pt>
                <c:pt idx="1686">
                  <c:v>0.84899234118050304</c:v>
                </c:pt>
                <c:pt idx="1687">
                  <c:v>0.84892552099999996</c:v>
                </c:pt>
                <c:pt idx="1688">
                  <c:v>0.84885443599999999</c:v>
                </c:pt>
                <c:pt idx="1689">
                  <c:v>0.84884399770506103</c:v>
                </c:pt>
                <c:pt idx="1690">
                  <c:v>0.84877265376052702</c:v>
                </c:pt>
                <c:pt idx="1691">
                  <c:v>0.84876227942466098</c:v>
                </c:pt>
                <c:pt idx="1692">
                  <c:v>0.84875128478746797</c:v>
                </c:pt>
                <c:pt idx="1693">
                  <c:v>0.84867058070651802</c:v>
                </c:pt>
                <c:pt idx="1694">
                  <c:v>0.84866001191638596</c:v>
                </c:pt>
                <c:pt idx="1695">
                  <c:v>0.84857976831370396</c:v>
                </c:pt>
                <c:pt idx="1696">
                  <c:v>0.84849827880930095</c:v>
                </c:pt>
                <c:pt idx="1697">
                  <c:v>0.84846931092101396</c:v>
                </c:pt>
                <c:pt idx="1698">
                  <c:v>0.84842213905599895</c:v>
                </c:pt>
                <c:pt idx="1699">
                  <c:v>0.84828049548115503</c:v>
                </c:pt>
                <c:pt idx="1700">
                  <c:v>0.84818890895066601</c:v>
                </c:pt>
                <c:pt idx="1701">
                  <c:v>0.84810256981751098</c:v>
                </c:pt>
                <c:pt idx="1702">
                  <c:v>0.84796811538287398</c:v>
                </c:pt>
                <c:pt idx="1703">
                  <c:v>0.84795638799999995</c:v>
                </c:pt>
                <c:pt idx="1704">
                  <c:v>0.84792521091380102</c:v>
                </c:pt>
                <c:pt idx="1705">
                  <c:v>0.847873591100754</c:v>
                </c:pt>
                <c:pt idx="1706">
                  <c:v>0.84784996891720998</c:v>
                </c:pt>
                <c:pt idx="1707">
                  <c:v>0.84784452961124801</c:v>
                </c:pt>
                <c:pt idx="1708">
                  <c:v>0.84772105399999997</c:v>
                </c:pt>
                <c:pt idx="1709">
                  <c:v>0.84762983994083996</c:v>
                </c:pt>
                <c:pt idx="1710">
                  <c:v>0.84743136210974801</c:v>
                </c:pt>
                <c:pt idx="1711">
                  <c:v>0.84728005200000001</c:v>
                </c:pt>
                <c:pt idx="1712">
                  <c:v>0.84720656437778397</c:v>
                </c:pt>
                <c:pt idx="1713">
                  <c:v>0.84709319905456104</c:v>
                </c:pt>
                <c:pt idx="1714">
                  <c:v>0.84700541481477698</c:v>
                </c:pt>
                <c:pt idx="1715">
                  <c:v>0.84689479362938702</c:v>
                </c:pt>
                <c:pt idx="1716">
                  <c:v>0.84683866500000005</c:v>
                </c:pt>
                <c:pt idx="1717">
                  <c:v>0.84676107762073705</c:v>
                </c:pt>
                <c:pt idx="1718">
                  <c:v>0.84669489483765903</c:v>
                </c:pt>
                <c:pt idx="1719">
                  <c:v>0.84659308975000702</c:v>
                </c:pt>
                <c:pt idx="1720">
                  <c:v>0.846539474838641</c:v>
                </c:pt>
                <c:pt idx="1721">
                  <c:v>0.846423695941947</c:v>
                </c:pt>
                <c:pt idx="1722">
                  <c:v>0.84636579547478297</c:v>
                </c:pt>
                <c:pt idx="1723">
                  <c:v>0.846273102362053</c:v>
                </c:pt>
                <c:pt idx="1724">
                  <c:v>0.84621134620190297</c:v>
                </c:pt>
                <c:pt idx="1725">
                  <c:v>0.84608731491414102</c:v>
                </c:pt>
                <c:pt idx="1726">
                  <c:v>0.84603925217222398</c:v>
                </c:pt>
                <c:pt idx="1727">
                  <c:v>0.84597844018776402</c:v>
                </c:pt>
                <c:pt idx="1728">
                  <c:v>0.84591951101241403</c:v>
                </c:pt>
                <c:pt idx="1729">
                  <c:v>0.84587397524396002</c:v>
                </c:pt>
                <c:pt idx="1730">
                  <c:v>0.84579009769755797</c:v>
                </c:pt>
                <c:pt idx="1731">
                  <c:v>0.84573052190337195</c:v>
                </c:pt>
                <c:pt idx="1732">
                  <c:v>0.84572018308740604</c:v>
                </c:pt>
                <c:pt idx="1733">
                  <c:v>0.84571096800000001</c:v>
                </c:pt>
                <c:pt idx="1734">
                  <c:v>0.84559333230218103</c:v>
                </c:pt>
                <c:pt idx="1735">
                  <c:v>0.84553878000000005</c:v>
                </c:pt>
                <c:pt idx="1736">
                  <c:v>0.84548375520872199</c:v>
                </c:pt>
                <c:pt idx="1737">
                  <c:v>0.84540800370346803</c:v>
                </c:pt>
                <c:pt idx="1738">
                  <c:v>0.84539755487815904</c:v>
                </c:pt>
                <c:pt idx="1739">
                  <c:v>0.845286061047679</c:v>
                </c:pt>
                <c:pt idx="1740">
                  <c:v>0.84518470315971295</c:v>
                </c:pt>
                <c:pt idx="1741">
                  <c:v>0.84507351767528105</c:v>
                </c:pt>
                <c:pt idx="1742">
                  <c:v>0.84503963549890304</c:v>
                </c:pt>
                <c:pt idx="1743">
                  <c:v>0.84493416001907595</c:v>
                </c:pt>
                <c:pt idx="1744">
                  <c:v>0.84488299700654101</c:v>
                </c:pt>
                <c:pt idx="1745">
                  <c:v>0.84478450100000002</c:v>
                </c:pt>
                <c:pt idx="1746">
                  <c:v>0.84477316294748495</c:v>
                </c:pt>
                <c:pt idx="1747">
                  <c:v>0.84467293602626703</c:v>
                </c:pt>
                <c:pt idx="1748">
                  <c:v>0.84454676397594697</c:v>
                </c:pt>
                <c:pt idx="1749">
                  <c:v>0.84443990140613501</c:v>
                </c:pt>
                <c:pt idx="1750">
                  <c:v>0.84436893081898101</c:v>
                </c:pt>
                <c:pt idx="1751">
                  <c:v>0.84428441008377397</c:v>
                </c:pt>
                <c:pt idx="1752">
                  <c:v>0.84425396900000005</c:v>
                </c:pt>
                <c:pt idx="1753">
                  <c:v>0.84423772355236704</c:v>
                </c:pt>
                <c:pt idx="1754">
                  <c:v>0.84422952100000004</c:v>
                </c:pt>
                <c:pt idx="1755">
                  <c:v>0.84413975530241903</c:v>
                </c:pt>
                <c:pt idx="1756">
                  <c:v>0.84404854151643005</c:v>
                </c:pt>
                <c:pt idx="1757">
                  <c:v>0.84403746455577</c:v>
                </c:pt>
                <c:pt idx="1758">
                  <c:v>0.84402674918616805</c:v>
                </c:pt>
                <c:pt idx="1759">
                  <c:v>0.84398402263792005</c:v>
                </c:pt>
                <c:pt idx="1760">
                  <c:v>0.84388028900000001</c:v>
                </c:pt>
                <c:pt idx="1761">
                  <c:v>0.84379199587443798</c:v>
                </c:pt>
                <c:pt idx="1762">
                  <c:v>0.84372242082228399</c:v>
                </c:pt>
                <c:pt idx="1763">
                  <c:v>0.84363450945680596</c:v>
                </c:pt>
                <c:pt idx="1764">
                  <c:v>0.84355099700000002</c:v>
                </c:pt>
                <c:pt idx="1765">
                  <c:v>0.84353985619648997</c:v>
                </c:pt>
                <c:pt idx="1766">
                  <c:v>0.84348739560554198</c:v>
                </c:pt>
                <c:pt idx="1767">
                  <c:v>0.84347726511198595</c:v>
                </c:pt>
                <c:pt idx="1768">
                  <c:v>0.84339892372896796</c:v>
                </c:pt>
                <c:pt idx="1769">
                  <c:v>0.84334053514892704</c:v>
                </c:pt>
                <c:pt idx="1770">
                  <c:v>0.84331700710668001</c:v>
                </c:pt>
                <c:pt idx="1771">
                  <c:v>0.84326871999999997</c:v>
                </c:pt>
                <c:pt idx="1772">
                  <c:v>0.84325836736555104</c:v>
                </c:pt>
                <c:pt idx="1773">
                  <c:v>0.84313597340584101</c:v>
                </c:pt>
                <c:pt idx="1774">
                  <c:v>0.84308583100000001</c:v>
                </c:pt>
                <c:pt idx="1775">
                  <c:v>0.84298134003046199</c:v>
                </c:pt>
                <c:pt idx="1776">
                  <c:v>0.84297014798325498</c:v>
                </c:pt>
                <c:pt idx="1777">
                  <c:v>0.84291258952842796</c:v>
                </c:pt>
                <c:pt idx="1778">
                  <c:v>0.84280641352900199</c:v>
                </c:pt>
                <c:pt idx="1779">
                  <c:v>0.84272206034897601</c:v>
                </c:pt>
                <c:pt idx="1780">
                  <c:v>0.84267603599999996</c:v>
                </c:pt>
                <c:pt idx="1781">
                  <c:v>0.84261680790693605</c:v>
                </c:pt>
                <c:pt idx="1782">
                  <c:v>0.84257407970962395</c:v>
                </c:pt>
                <c:pt idx="1783">
                  <c:v>0.84251390012699501</c:v>
                </c:pt>
                <c:pt idx="1784">
                  <c:v>0.84242032099999997</c:v>
                </c:pt>
                <c:pt idx="1785">
                  <c:v>0.84240992929903002</c:v>
                </c:pt>
                <c:pt idx="1786">
                  <c:v>0.84231125699999998</c:v>
                </c:pt>
                <c:pt idx="1787">
                  <c:v>0.842211927688574</c:v>
                </c:pt>
                <c:pt idx="1788">
                  <c:v>0.84211433341402198</c:v>
                </c:pt>
                <c:pt idx="1789">
                  <c:v>0.84204806586206304</c:v>
                </c:pt>
                <c:pt idx="1790">
                  <c:v>0.84197918278099504</c:v>
                </c:pt>
                <c:pt idx="1791">
                  <c:v>0.84189933507282</c:v>
                </c:pt>
                <c:pt idx="1792">
                  <c:v>0.84178600206630005</c:v>
                </c:pt>
                <c:pt idx="1793">
                  <c:v>0.84173683263992705</c:v>
                </c:pt>
                <c:pt idx="1794">
                  <c:v>0.84163703032278003</c:v>
                </c:pt>
                <c:pt idx="1795">
                  <c:v>0.84153871333515096</c:v>
                </c:pt>
                <c:pt idx="1796">
                  <c:v>0.84152746780828402</c:v>
                </c:pt>
                <c:pt idx="1797">
                  <c:v>0.84143416955514605</c:v>
                </c:pt>
                <c:pt idx="1798">
                  <c:v>0.84132028734040099</c:v>
                </c:pt>
                <c:pt idx="1799">
                  <c:v>0.84130860447803701</c:v>
                </c:pt>
                <c:pt idx="1800">
                  <c:v>0.84126684144644903</c:v>
                </c:pt>
                <c:pt idx="1801">
                  <c:v>0.84124109038025796</c:v>
                </c:pt>
                <c:pt idx="1802">
                  <c:v>0.84118796973277199</c:v>
                </c:pt>
                <c:pt idx="1803">
                  <c:v>0.84117793079783298</c:v>
                </c:pt>
                <c:pt idx="1804">
                  <c:v>0.84107083895799195</c:v>
                </c:pt>
                <c:pt idx="1805">
                  <c:v>0.841006817887061</c:v>
                </c:pt>
                <c:pt idx="1806">
                  <c:v>0.84091741032600298</c:v>
                </c:pt>
                <c:pt idx="1807">
                  <c:v>0.84078852211575505</c:v>
                </c:pt>
                <c:pt idx="1808">
                  <c:v>0.84070110573374202</c:v>
                </c:pt>
                <c:pt idx="1809">
                  <c:v>0.84068992370481699</c:v>
                </c:pt>
                <c:pt idx="1810">
                  <c:v>0.84065392471980205</c:v>
                </c:pt>
                <c:pt idx="1811">
                  <c:v>0.84060160164895703</c:v>
                </c:pt>
                <c:pt idx="1812">
                  <c:v>0.84059114625906295</c:v>
                </c:pt>
                <c:pt idx="1813">
                  <c:v>0.84050192900505805</c:v>
                </c:pt>
                <c:pt idx="1814">
                  <c:v>0.84042103880932995</c:v>
                </c:pt>
                <c:pt idx="1815">
                  <c:v>0.84033482806108994</c:v>
                </c:pt>
                <c:pt idx="1816">
                  <c:v>0.84017694008648103</c:v>
                </c:pt>
                <c:pt idx="1817">
                  <c:v>0.840125369024596</c:v>
                </c:pt>
                <c:pt idx="1818">
                  <c:v>0.84009994207724004</c:v>
                </c:pt>
                <c:pt idx="1819">
                  <c:v>0.84003930891850198</c:v>
                </c:pt>
                <c:pt idx="1820">
                  <c:v>0.83993623763672898</c:v>
                </c:pt>
                <c:pt idx="1821">
                  <c:v>0.83980365705462601</c:v>
                </c:pt>
                <c:pt idx="1822">
                  <c:v>0.83969038442048505</c:v>
                </c:pt>
                <c:pt idx="1823">
                  <c:v>0.83967842479757204</c:v>
                </c:pt>
                <c:pt idx="1824">
                  <c:v>0.83961683332271697</c:v>
                </c:pt>
                <c:pt idx="1825">
                  <c:v>0.83950851997352605</c:v>
                </c:pt>
                <c:pt idx="1826">
                  <c:v>0.83944909213260499</c:v>
                </c:pt>
                <c:pt idx="1827">
                  <c:v>0.83939739300000005</c:v>
                </c:pt>
                <c:pt idx="1828">
                  <c:v>0.839283205375977</c:v>
                </c:pt>
                <c:pt idx="1829">
                  <c:v>0.83918969221825801</c:v>
                </c:pt>
                <c:pt idx="1830">
                  <c:v>0.83908495446596598</c:v>
                </c:pt>
                <c:pt idx="1831">
                  <c:v>0.83901598300000002</c:v>
                </c:pt>
                <c:pt idx="1832">
                  <c:v>0.83897792000000004</c:v>
                </c:pt>
                <c:pt idx="1833">
                  <c:v>0.83885541697319099</c:v>
                </c:pt>
                <c:pt idx="1834">
                  <c:v>0.83879901551569702</c:v>
                </c:pt>
                <c:pt idx="1835">
                  <c:v>0.838788556972067</c:v>
                </c:pt>
                <c:pt idx="1836">
                  <c:v>0.83872054430652299</c:v>
                </c:pt>
                <c:pt idx="1837">
                  <c:v>0.83865485856140998</c:v>
                </c:pt>
                <c:pt idx="1838">
                  <c:v>0.83862655782397999</c:v>
                </c:pt>
                <c:pt idx="1839">
                  <c:v>0.83859865051982896</c:v>
                </c:pt>
                <c:pt idx="1840">
                  <c:v>0.83849380121700001</c:v>
                </c:pt>
                <c:pt idx="1841">
                  <c:v>0.838429807388126</c:v>
                </c:pt>
                <c:pt idx="1842">
                  <c:v>0.83839201375845995</c:v>
                </c:pt>
                <c:pt idx="1843">
                  <c:v>0.83832715400000002</c:v>
                </c:pt>
                <c:pt idx="1844">
                  <c:v>0.83826375649547202</c:v>
                </c:pt>
                <c:pt idx="1845">
                  <c:v>0.83825328954221301</c:v>
                </c:pt>
                <c:pt idx="1846">
                  <c:v>0.83818437386756295</c:v>
                </c:pt>
                <c:pt idx="1847">
                  <c:v>0.83808226627647497</c:v>
                </c:pt>
                <c:pt idx="1848">
                  <c:v>0.83803117788023396</c:v>
                </c:pt>
                <c:pt idx="1849">
                  <c:v>0.83794720892875196</c:v>
                </c:pt>
                <c:pt idx="1850">
                  <c:v>0.83784492449836201</c:v>
                </c:pt>
                <c:pt idx="1851">
                  <c:v>0.83777408766709904</c:v>
                </c:pt>
                <c:pt idx="1852">
                  <c:v>0.83772594913515397</c:v>
                </c:pt>
                <c:pt idx="1853">
                  <c:v>0.83761547300000005</c:v>
                </c:pt>
                <c:pt idx="1854">
                  <c:v>0.837554939</c:v>
                </c:pt>
                <c:pt idx="1855">
                  <c:v>0.83748649145668197</c:v>
                </c:pt>
                <c:pt idx="1856">
                  <c:v>0.83747622671128497</c:v>
                </c:pt>
                <c:pt idx="1857">
                  <c:v>0.83741546624723096</c:v>
                </c:pt>
                <c:pt idx="1858">
                  <c:v>0.83740511987133803</c:v>
                </c:pt>
                <c:pt idx="1859">
                  <c:v>0.83733095511215205</c:v>
                </c:pt>
                <c:pt idx="1860">
                  <c:v>0.83719420499999997</c:v>
                </c:pt>
                <c:pt idx="1861">
                  <c:v>0.83711681372534996</c:v>
                </c:pt>
                <c:pt idx="1862">
                  <c:v>0.83704356798777502</c:v>
                </c:pt>
                <c:pt idx="1863">
                  <c:v>0.83696609001830002</c:v>
                </c:pt>
                <c:pt idx="1864">
                  <c:v>0.83693609233127697</c:v>
                </c:pt>
                <c:pt idx="1865">
                  <c:v>0.83684502988370701</c:v>
                </c:pt>
                <c:pt idx="1866">
                  <c:v>0.83681994600251297</c:v>
                </c:pt>
                <c:pt idx="1867">
                  <c:v>0.83676319333925098</c:v>
                </c:pt>
                <c:pt idx="1868">
                  <c:v>0.836677093691512</c:v>
                </c:pt>
                <c:pt idx="1869">
                  <c:v>0.83664837818945204</c:v>
                </c:pt>
                <c:pt idx="1870">
                  <c:v>0.83658204733550801</c:v>
                </c:pt>
                <c:pt idx="1871">
                  <c:v>0.83645484264559899</c:v>
                </c:pt>
                <c:pt idx="1872">
                  <c:v>0.83644310826084001</c:v>
                </c:pt>
                <c:pt idx="1873">
                  <c:v>0.83633899125212197</c:v>
                </c:pt>
                <c:pt idx="1874">
                  <c:v>0.83628734435142504</c:v>
                </c:pt>
                <c:pt idx="1875">
                  <c:v>0.83624716590070503</c:v>
                </c:pt>
                <c:pt idx="1876">
                  <c:v>0.83613586149562003</c:v>
                </c:pt>
                <c:pt idx="1877">
                  <c:v>0.83598311015351401</c:v>
                </c:pt>
                <c:pt idx="1878">
                  <c:v>0.835873490967044</c:v>
                </c:pt>
                <c:pt idx="1879">
                  <c:v>0.83586215582870704</c:v>
                </c:pt>
                <c:pt idx="1880">
                  <c:v>0.83579515585819797</c:v>
                </c:pt>
                <c:pt idx="1881">
                  <c:v>0.83572732999999999</c:v>
                </c:pt>
                <c:pt idx="1882">
                  <c:v>0.83562004000000001</c:v>
                </c:pt>
                <c:pt idx="1883">
                  <c:v>0.83558654892065498</c:v>
                </c:pt>
                <c:pt idx="1884">
                  <c:v>0.83550397521844699</c:v>
                </c:pt>
                <c:pt idx="1885">
                  <c:v>0.83548806122974395</c:v>
                </c:pt>
                <c:pt idx="1886">
                  <c:v>0.83542264656549603</c:v>
                </c:pt>
                <c:pt idx="1887">
                  <c:v>0.83540132838917003</c:v>
                </c:pt>
                <c:pt idx="1888">
                  <c:v>0.83530155036181997</c:v>
                </c:pt>
                <c:pt idx="1889">
                  <c:v>0.83520104502942305</c:v>
                </c:pt>
                <c:pt idx="1890">
                  <c:v>0.83517226720415705</c:v>
                </c:pt>
                <c:pt idx="1891">
                  <c:v>0.83514485920986703</c:v>
                </c:pt>
                <c:pt idx="1892">
                  <c:v>0.83511205099999997</c:v>
                </c:pt>
                <c:pt idx="1893">
                  <c:v>0.83500435173973198</c:v>
                </c:pt>
                <c:pt idx="1894">
                  <c:v>0.83486658890835996</c:v>
                </c:pt>
                <c:pt idx="1895">
                  <c:v>0.83476156018257197</c:v>
                </c:pt>
                <c:pt idx="1896">
                  <c:v>0.83470155929297796</c:v>
                </c:pt>
                <c:pt idx="1897">
                  <c:v>0.83467204800000006</c:v>
                </c:pt>
                <c:pt idx="1898">
                  <c:v>0.83458063517982894</c:v>
                </c:pt>
                <c:pt idx="1899">
                  <c:v>0.83454410565528903</c:v>
                </c:pt>
                <c:pt idx="1900">
                  <c:v>0.83447974547381198</c:v>
                </c:pt>
                <c:pt idx="1901">
                  <c:v>0.83441918672516702</c:v>
                </c:pt>
                <c:pt idx="1902">
                  <c:v>0.83436523997946499</c:v>
                </c:pt>
                <c:pt idx="1903">
                  <c:v>0.83428778946663795</c:v>
                </c:pt>
                <c:pt idx="1904">
                  <c:v>0.83412946162679802</c:v>
                </c:pt>
                <c:pt idx="1905">
                  <c:v>0.83394460891835698</c:v>
                </c:pt>
                <c:pt idx="1906">
                  <c:v>0.83387340247622899</c:v>
                </c:pt>
                <c:pt idx="1907">
                  <c:v>0.83386247592186002</c:v>
                </c:pt>
                <c:pt idx="1908">
                  <c:v>0.83381069046171896</c:v>
                </c:pt>
                <c:pt idx="1909">
                  <c:v>0.83380071154301605</c:v>
                </c:pt>
                <c:pt idx="1910">
                  <c:v>0.83375793785488095</c:v>
                </c:pt>
                <c:pt idx="1911">
                  <c:v>0.83369950700409901</c:v>
                </c:pt>
                <c:pt idx="1912">
                  <c:v>0.83367115576803597</c:v>
                </c:pt>
                <c:pt idx="1913">
                  <c:v>0.83363460052125604</c:v>
                </c:pt>
                <c:pt idx="1914">
                  <c:v>0.83362499492452302</c:v>
                </c:pt>
                <c:pt idx="1915">
                  <c:v>0.83356883314240504</c:v>
                </c:pt>
                <c:pt idx="1916">
                  <c:v>0.83343646078060396</c:v>
                </c:pt>
                <c:pt idx="1917">
                  <c:v>0.83332045131000299</c:v>
                </c:pt>
                <c:pt idx="1918">
                  <c:v>0.83320224657808895</c:v>
                </c:pt>
                <c:pt idx="1919">
                  <c:v>0.83309661870769802</c:v>
                </c:pt>
                <c:pt idx="1920">
                  <c:v>0.83308485700000001</c:v>
                </c:pt>
                <c:pt idx="1921">
                  <c:v>0.83299583078794903</c:v>
                </c:pt>
                <c:pt idx="1922">
                  <c:v>0.83291225160408</c:v>
                </c:pt>
                <c:pt idx="1923">
                  <c:v>0.83284492899999996</c:v>
                </c:pt>
                <c:pt idx="1924">
                  <c:v>0.83276202401678401</c:v>
                </c:pt>
                <c:pt idx="1925">
                  <c:v>0.83275065964060802</c:v>
                </c:pt>
                <c:pt idx="1926">
                  <c:v>0.83267380007870395</c:v>
                </c:pt>
                <c:pt idx="1927">
                  <c:v>0.83256009591402502</c:v>
                </c:pt>
                <c:pt idx="1928">
                  <c:v>0.83254805432402801</c:v>
                </c:pt>
                <c:pt idx="1929">
                  <c:v>0.83246538902400902</c:v>
                </c:pt>
                <c:pt idx="1930">
                  <c:v>0.83238665148888102</c:v>
                </c:pt>
                <c:pt idx="1931">
                  <c:v>0.83229367611074101</c:v>
                </c:pt>
                <c:pt idx="1932">
                  <c:v>0.83222759430433502</c:v>
                </c:pt>
                <c:pt idx="1933">
                  <c:v>0.83214084099999996</c:v>
                </c:pt>
                <c:pt idx="1934">
                  <c:v>0.83212966623710005</c:v>
                </c:pt>
                <c:pt idx="1935">
                  <c:v>0.83205296799999995</c:v>
                </c:pt>
                <c:pt idx="1936">
                  <c:v>0.83196272493934398</c:v>
                </c:pt>
                <c:pt idx="1937">
                  <c:v>0.83184332760267898</c:v>
                </c:pt>
                <c:pt idx="1938">
                  <c:v>0.83180388773945002</c:v>
                </c:pt>
                <c:pt idx="1939">
                  <c:v>0.83176739510969699</c:v>
                </c:pt>
                <c:pt idx="1940">
                  <c:v>0.831757686</c:v>
                </c:pt>
                <c:pt idx="1941">
                  <c:v>0.83165501911450401</c:v>
                </c:pt>
                <c:pt idx="1942">
                  <c:v>0.83162669283130397</c:v>
                </c:pt>
                <c:pt idx="1943">
                  <c:v>0.83154480675925402</c:v>
                </c:pt>
                <c:pt idx="1944">
                  <c:v>0.83142905138338896</c:v>
                </c:pt>
                <c:pt idx="1945">
                  <c:v>0.831359348</c:v>
                </c:pt>
                <c:pt idx="1946">
                  <c:v>0.83128571936142803</c:v>
                </c:pt>
                <c:pt idx="1947">
                  <c:v>0.83118936316432801</c:v>
                </c:pt>
                <c:pt idx="1948">
                  <c:v>0.83102657351054798</c:v>
                </c:pt>
                <c:pt idx="1949">
                  <c:v>0.83099612595553896</c:v>
                </c:pt>
                <c:pt idx="1950">
                  <c:v>0.83097980566705298</c:v>
                </c:pt>
                <c:pt idx="1951">
                  <c:v>0.830970549</c:v>
                </c:pt>
                <c:pt idx="1952">
                  <c:v>0.830961557171642</c:v>
                </c:pt>
                <c:pt idx="1953">
                  <c:v>0.83088959195581502</c:v>
                </c:pt>
                <c:pt idx="1954">
                  <c:v>0.830811523654851</c:v>
                </c:pt>
                <c:pt idx="1955">
                  <c:v>0.83077439549421195</c:v>
                </c:pt>
                <c:pt idx="1956">
                  <c:v>0.83072635441541598</c:v>
                </c:pt>
                <c:pt idx="1957">
                  <c:v>0.83071646899999996</c:v>
                </c:pt>
                <c:pt idx="1958">
                  <c:v>0.83064760881394095</c:v>
                </c:pt>
                <c:pt idx="1959">
                  <c:v>0.83058512502463</c:v>
                </c:pt>
                <c:pt idx="1960">
                  <c:v>0.830502508234087</c:v>
                </c:pt>
                <c:pt idx="1961">
                  <c:v>0.83040694481834998</c:v>
                </c:pt>
                <c:pt idx="1962">
                  <c:v>0.83036857600000002</c:v>
                </c:pt>
                <c:pt idx="1963">
                  <c:v>0.83031588864889005</c:v>
                </c:pt>
                <c:pt idx="1964">
                  <c:v>0.83024374768890596</c:v>
                </c:pt>
                <c:pt idx="1965">
                  <c:v>0.83015963736196696</c:v>
                </c:pt>
                <c:pt idx="1966">
                  <c:v>0.83014884552901802</c:v>
                </c:pt>
                <c:pt idx="1967">
                  <c:v>0.83008219968195696</c:v>
                </c:pt>
                <c:pt idx="1968">
                  <c:v>0.83005160531423805</c:v>
                </c:pt>
                <c:pt idx="1969">
                  <c:v>0.82996959877667897</c:v>
                </c:pt>
                <c:pt idx="1970">
                  <c:v>0.82996024899999998</c:v>
                </c:pt>
                <c:pt idx="1971">
                  <c:v>0.82994920083592505</c:v>
                </c:pt>
                <c:pt idx="1972">
                  <c:v>0.82985540382908596</c:v>
                </c:pt>
                <c:pt idx="1973">
                  <c:v>0.829844252467831</c:v>
                </c:pt>
                <c:pt idx="1974">
                  <c:v>0.82983414843827297</c:v>
                </c:pt>
                <c:pt idx="1975">
                  <c:v>0.82982512946106302</c:v>
                </c:pt>
                <c:pt idx="1976">
                  <c:v>0.82981409392063799</c:v>
                </c:pt>
                <c:pt idx="1977">
                  <c:v>0.82975323745927798</c:v>
                </c:pt>
                <c:pt idx="1978">
                  <c:v>0.82974286099696204</c:v>
                </c:pt>
                <c:pt idx="1979">
                  <c:v>0.82967708963190101</c:v>
                </c:pt>
                <c:pt idx="1980">
                  <c:v>0.829616552625699</c:v>
                </c:pt>
                <c:pt idx="1981">
                  <c:v>0.82954158692274305</c:v>
                </c:pt>
                <c:pt idx="1982">
                  <c:v>0.82945005121580595</c:v>
                </c:pt>
                <c:pt idx="1983">
                  <c:v>0.82941962320418805</c:v>
                </c:pt>
                <c:pt idx="1984">
                  <c:v>0.82933510036154301</c:v>
                </c:pt>
                <c:pt idx="1985">
                  <c:v>0.82924768309432695</c:v>
                </c:pt>
                <c:pt idx="1986">
                  <c:v>0.82922264446509297</c:v>
                </c:pt>
                <c:pt idx="1987">
                  <c:v>0.82911431472935004</c:v>
                </c:pt>
                <c:pt idx="1988">
                  <c:v>0.82907506194319602</c:v>
                </c:pt>
                <c:pt idx="1989">
                  <c:v>0.82897389124755005</c:v>
                </c:pt>
                <c:pt idx="1990">
                  <c:v>0.82886791434643803</c:v>
                </c:pt>
                <c:pt idx="1991">
                  <c:v>0.82878120647842402</c:v>
                </c:pt>
                <c:pt idx="1992">
                  <c:v>0.82867506144015002</c:v>
                </c:pt>
                <c:pt idx="1993">
                  <c:v>0.82861252982687295</c:v>
                </c:pt>
                <c:pt idx="1994">
                  <c:v>0.82860090370061201</c:v>
                </c:pt>
                <c:pt idx="1995">
                  <c:v>0.82854438405294895</c:v>
                </c:pt>
                <c:pt idx="1996">
                  <c:v>0.82838731159331302</c:v>
                </c:pt>
                <c:pt idx="1997">
                  <c:v>0.82828515676777303</c:v>
                </c:pt>
                <c:pt idx="1998">
                  <c:v>0.82822596792658498</c:v>
                </c:pt>
                <c:pt idx="1999">
                  <c:v>0.82821542999999997</c:v>
                </c:pt>
                <c:pt idx="2000">
                  <c:v>0.82814269698049003</c:v>
                </c:pt>
                <c:pt idx="2001">
                  <c:v>0.82807980555766703</c:v>
                </c:pt>
                <c:pt idx="2002">
                  <c:v>0.82799178335129897</c:v>
                </c:pt>
                <c:pt idx="2003">
                  <c:v>0.82789728112914995</c:v>
                </c:pt>
                <c:pt idx="2004">
                  <c:v>0.82780887631217803</c:v>
                </c:pt>
                <c:pt idx="2005">
                  <c:v>0.827712588175472</c:v>
                </c:pt>
                <c:pt idx="2006">
                  <c:v>0.82767582865676403</c:v>
                </c:pt>
                <c:pt idx="2007">
                  <c:v>0.82749621399934903</c:v>
                </c:pt>
                <c:pt idx="2008">
                  <c:v>0.82741395704683196</c:v>
                </c:pt>
                <c:pt idx="2009">
                  <c:v>0.827361592632186</c:v>
                </c:pt>
                <c:pt idx="2010">
                  <c:v>0.82729945000000005</c:v>
                </c:pt>
                <c:pt idx="2011">
                  <c:v>0.82726138896455903</c:v>
                </c:pt>
                <c:pt idx="2012">
                  <c:v>0.82719608519826604</c:v>
                </c:pt>
                <c:pt idx="2013">
                  <c:v>0.827067308039385</c:v>
                </c:pt>
                <c:pt idx="2014">
                  <c:v>0.82696690814193696</c:v>
                </c:pt>
                <c:pt idx="2015">
                  <c:v>0.82693204799241404</c:v>
                </c:pt>
                <c:pt idx="2016">
                  <c:v>0.82692207785444705</c:v>
                </c:pt>
                <c:pt idx="2017">
                  <c:v>0.82683518402311795</c:v>
                </c:pt>
                <c:pt idx="2018">
                  <c:v>0.826739905477336</c:v>
                </c:pt>
                <c:pt idx="2019">
                  <c:v>0.826728594810057</c:v>
                </c:pt>
                <c:pt idx="2020">
                  <c:v>0.82665144745227903</c:v>
                </c:pt>
                <c:pt idx="2021">
                  <c:v>0.82656345778766105</c:v>
                </c:pt>
                <c:pt idx="2022">
                  <c:v>0.82655236099999996</c:v>
                </c:pt>
                <c:pt idx="2023">
                  <c:v>0.82649260480431597</c:v>
                </c:pt>
                <c:pt idx="2024">
                  <c:v>0.82640137531629199</c:v>
                </c:pt>
                <c:pt idx="2025">
                  <c:v>0.82630687985816698</c:v>
                </c:pt>
                <c:pt idx="2026">
                  <c:v>0.82625365481269897</c:v>
                </c:pt>
                <c:pt idx="2027">
                  <c:v>0.82618783014529995</c:v>
                </c:pt>
                <c:pt idx="2028">
                  <c:v>0.82612354451876402</c:v>
                </c:pt>
                <c:pt idx="2029">
                  <c:v>0.82604331461348701</c:v>
                </c:pt>
                <c:pt idx="2030">
                  <c:v>0.82599466174882996</c:v>
                </c:pt>
                <c:pt idx="2031">
                  <c:v>0.82592374011583902</c:v>
                </c:pt>
                <c:pt idx="2032">
                  <c:v>0.82587447700300398</c:v>
                </c:pt>
                <c:pt idx="2033">
                  <c:v>0.82577478921781999</c:v>
                </c:pt>
                <c:pt idx="2034">
                  <c:v>0.82568264421940196</c:v>
                </c:pt>
                <c:pt idx="2035">
                  <c:v>0.82564573557031595</c:v>
                </c:pt>
                <c:pt idx="2036">
                  <c:v>0.82563566146040601</c:v>
                </c:pt>
                <c:pt idx="2037">
                  <c:v>0.82559758693156304</c:v>
                </c:pt>
                <c:pt idx="2038">
                  <c:v>0.82553536096893998</c:v>
                </c:pt>
                <c:pt idx="2039">
                  <c:v>0.82543624374823299</c:v>
                </c:pt>
                <c:pt idx="2040">
                  <c:v>0.82542460942683105</c:v>
                </c:pt>
                <c:pt idx="2041">
                  <c:v>0.825406787168668</c:v>
                </c:pt>
                <c:pt idx="2042">
                  <c:v>0.82536526782741104</c:v>
                </c:pt>
                <c:pt idx="2043">
                  <c:v>0.82535550700000004</c:v>
                </c:pt>
                <c:pt idx="2044">
                  <c:v>0.82524802200000003</c:v>
                </c:pt>
                <c:pt idx="2045">
                  <c:v>0.82512631870318898</c:v>
                </c:pt>
                <c:pt idx="2046">
                  <c:v>0.82506035598115302</c:v>
                </c:pt>
                <c:pt idx="2047">
                  <c:v>0.82504940725806897</c:v>
                </c:pt>
                <c:pt idx="2048">
                  <c:v>0.82500502266763298</c:v>
                </c:pt>
                <c:pt idx="2049">
                  <c:v>0.82496995103663295</c:v>
                </c:pt>
                <c:pt idx="2050">
                  <c:v>0.82485792965593796</c:v>
                </c:pt>
                <c:pt idx="2051">
                  <c:v>0.82478359499999998</c:v>
                </c:pt>
                <c:pt idx="2052">
                  <c:v>0.82470499896414196</c:v>
                </c:pt>
                <c:pt idx="2053">
                  <c:v>0.82468438373845498</c:v>
                </c:pt>
                <c:pt idx="2054">
                  <c:v>0.82467484932636903</c:v>
                </c:pt>
                <c:pt idx="2055">
                  <c:v>0.82458325628856699</c:v>
                </c:pt>
                <c:pt idx="2056">
                  <c:v>0.824559600693613</c:v>
                </c:pt>
                <c:pt idx="2057">
                  <c:v>0.82455008699999999</c:v>
                </c:pt>
                <c:pt idx="2058">
                  <c:v>0.82450792046284904</c:v>
                </c:pt>
                <c:pt idx="2059">
                  <c:v>0.824461907245855</c:v>
                </c:pt>
                <c:pt idx="2060">
                  <c:v>0.82434696147751996</c:v>
                </c:pt>
                <c:pt idx="2061">
                  <c:v>0.82424387817035205</c:v>
                </c:pt>
                <c:pt idx="2062">
                  <c:v>0.824140999428152</c:v>
                </c:pt>
                <c:pt idx="2063">
                  <c:v>0.82410321492056204</c:v>
                </c:pt>
                <c:pt idx="2064">
                  <c:v>0.82404799613333901</c:v>
                </c:pt>
                <c:pt idx="2065">
                  <c:v>0.82394954914865304</c:v>
                </c:pt>
                <c:pt idx="2066">
                  <c:v>0.82385991033175898</c:v>
                </c:pt>
                <c:pt idx="2067">
                  <c:v>0.82382543921848705</c:v>
                </c:pt>
                <c:pt idx="2068">
                  <c:v>0.823664280896377</c:v>
                </c:pt>
                <c:pt idx="2069">
                  <c:v>0.82361385630796302</c:v>
                </c:pt>
                <c:pt idx="2070">
                  <c:v>0.82350287099999997</c:v>
                </c:pt>
                <c:pt idx="2071">
                  <c:v>0.82344530444726505</c:v>
                </c:pt>
                <c:pt idx="2072">
                  <c:v>0.82339334799999997</c:v>
                </c:pt>
                <c:pt idx="2073">
                  <c:v>0.823383036246498</c:v>
                </c:pt>
                <c:pt idx="2074">
                  <c:v>0.82330756739678801</c:v>
                </c:pt>
                <c:pt idx="2075">
                  <c:v>0.82320758271476902</c:v>
                </c:pt>
                <c:pt idx="2076">
                  <c:v>0.82310676536140204</c:v>
                </c:pt>
                <c:pt idx="2077">
                  <c:v>0.82308393610379404</c:v>
                </c:pt>
                <c:pt idx="2078">
                  <c:v>0.82293825798536602</c:v>
                </c:pt>
                <c:pt idx="2079">
                  <c:v>0.82288509712833002</c:v>
                </c:pt>
                <c:pt idx="2080">
                  <c:v>0.822824533704133</c:v>
                </c:pt>
                <c:pt idx="2081">
                  <c:v>0.82276604301734801</c:v>
                </c:pt>
                <c:pt idx="2082">
                  <c:v>0.82273234571864495</c:v>
                </c:pt>
                <c:pt idx="2083">
                  <c:v>0.82263324981854802</c:v>
                </c:pt>
                <c:pt idx="2084">
                  <c:v>0.82248728522294301</c:v>
                </c:pt>
                <c:pt idx="2085">
                  <c:v>0.82238760779896303</c:v>
                </c:pt>
                <c:pt idx="2086">
                  <c:v>0.82230072459244796</c:v>
                </c:pt>
                <c:pt idx="2087">
                  <c:v>0.82216419602691504</c:v>
                </c:pt>
                <c:pt idx="2088">
                  <c:v>0.82202400534523101</c:v>
                </c:pt>
                <c:pt idx="2089">
                  <c:v>0.821935657348424</c:v>
                </c:pt>
                <c:pt idx="2090">
                  <c:v>0.82189763220872902</c:v>
                </c:pt>
                <c:pt idx="2091">
                  <c:v>0.82182811983320303</c:v>
                </c:pt>
                <c:pt idx="2092">
                  <c:v>0.82163847609887997</c:v>
                </c:pt>
                <c:pt idx="2093">
                  <c:v>0.82150628873679798</c:v>
                </c:pt>
                <c:pt idx="2094">
                  <c:v>0.82137982634126105</c:v>
                </c:pt>
                <c:pt idx="2095">
                  <c:v>0.82132487762319695</c:v>
                </c:pt>
                <c:pt idx="2096">
                  <c:v>0.82119469477805396</c:v>
                </c:pt>
                <c:pt idx="2097">
                  <c:v>0.821094250251166</c:v>
                </c:pt>
                <c:pt idx="2098">
                  <c:v>0.82104848341812198</c:v>
                </c:pt>
                <c:pt idx="2099">
                  <c:v>0.820979524605709</c:v>
                </c:pt>
                <c:pt idx="2100">
                  <c:v>0.82088668969599499</c:v>
                </c:pt>
                <c:pt idx="2101">
                  <c:v>0.82079169873215896</c:v>
                </c:pt>
                <c:pt idx="2102">
                  <c:v>0.82068784299999997</c:v>
                </c:pt>
                <c:pt idx="2103">
                  <c:v>0.82056071170713996</c:v>
                </c:pt>
                <c:pt idx="2104">
                  <c:v>0.82045713233465301</c:v>
                </c:pt>
                <c:pt idx="2105">
                  <c:v>0.82043475872461202</c:v>
                </c:pt>
                <c:pt idx="2106">
                  <c:v>0.82033969747949897</c:v>
                </c:pt>
                <c:pt idx="2107">
                  <c:v>0.82031342799999996</c:v>
                </c:pt>
                <c:pt idx="2108">
                  <c:v>0.820190976948864</c:v>
                </c:pt>
                <c:pt idx="2109">
                  <c:v>0.82017945730589203</c:v>
                </c:pt>
                <c:pt idx="2110">
                  <c:v>0.82007672172897506</c:v>
                </c:pt>
                <c:pt idx="2111">
                  <c:v>0.81996937116673596</c:v>
                </c:pt>
                <c:pt idx="2112">
                  <c:v>0.81995774520558695</c:v>
                </c:pt>
                <c:pt idx="2113">
                  <c:v>0.81989363060613896</c:v>
                </c:pt>
                <c:pt idx="2114">
                  <c:v>0.81981011999999998</c:v>
                </c:pt>
                <c:pt idx="2115">
                  <c:v>0.81974596131089705</c:v>
                </c:pt>
                <c:pt idx="2116">
                  <c:v>0.81963893258336695</c:v>
                </c:pt>
                <c:pt idx="2117">
                  <c:v>0.81960277100000001</c:v>
                </c:pt>
                <c:pt idx="2118">
                  <c:v>0.81951616493638202</c:v>
                </c:pt>
                <c:pt idx="2119">
                  <c:v>0.81950520256968895</c:v>
                </c:pt>
                <c:pt idx="2120">
                  <c:v>0.81943849691729997</c:v>
                </c:pt>
                <c:pt idx="2121">
                  <c:v>0.81936766938822603</c:v>
                </c:pt>
                <c:pt idx="2122">
                  <c:v>0.81929167581522</c:v>
                </c:pt>
                <c:pt idx="2123">
                  <c:v>0.81924380554474097</c:v>
                </c:pt>
                <c:pt idx="2124">
                  <c:v>0.81916338980487602</c:v>
                </c:pt>
                <c:pt idx="2125">
                  <c:v>0.81908889616903802</c:v>
                </c:pt>
                <c:pt idx="2126">
                  <c:v>0.81899063128491301</c:v>
                </c:pt>
                <c:pt idx="2127">
                  <c:v>0.81897930917770101</c:v>
                </c:pt>
                <c:pt idx="2128">
                  <c:v>0.818887880223235</c:v>
                </c:pt>
                <c:pt idx="2129">
                  <c:v>0.81878621265573304</c:v>
                </c:pt>
                <c:pt idx="2130">
                  <c:v>0.81873521164449703</c:v>
                </c:pt>
                <c:pt idx="2131">
                  <c:v>0.818670746</c:v>
                </c:pt>
                <c:pt idx="2132">
                  <c:v>0.81860162695711503</c:v>
                </c:pt>
                <c:pt idx="2133">
                  <c:v>0.81851757570791395</c:v>
                </c:pt>
                <c:pt idx="2134">
                  <c:v>0.81850644467825595</c:v>
                </c:pt>
                <c:pt idx="2135">
                  <c:v>0.81845584379353897</c:v>
                </c:pt>
                <c:pt idx="2136">
                  <c:v>0.81839373999999998</c:v>
                </c:pt>
                <c:pt idx="2137">
                  <c:v>0.81838328947949002</c:v>
                </c:pt>
                <c:pt idx="2138">
                  <c:v>0.81831725482240703</c:v>
                </c:pt>
                <c:pt idx="2139">
                  <c:v>0.81824326925634705</c:v>
                </c:pt>
                <c:pt idx="2140">
                  <c:v>0.81816663854504201</c:v>
                </c:pt>
                <c:pt idx="2141">
                  <c:v>0.81806382399999999</c:v>
                </c:pt>
                <c:pt idx="2142">
                  <c:v>0.81797183975127197</c:v>
                </c:pt>
                <c:pt idx="2143">
                  <c:v>0.81788957127595296</c:v>
                </c:pt>
                <c:pt idx="2144">
                  <c:v>0.81781191931474695</c:v>
                </c:pt>
                <c:pt idx="2145">
                  <c:v>0.81777779699999997</c:v>
                </c:pt>
                <c:pt idx="2146">
                  <c:v>0.81776786684577896</c:v>
                </c:pt>
                <c:pt idx="2147">
                  <c:v>0.81772712098364198</c:v>
                </c:pt>
                <c:pt idx="2148">
                  <c:v>0.81768222948339797</c:v>
                </c:pt>
                <c:pt idx="2149">
                  <c:v>0.81759313933752997</c:v>
                </c:pt>
                <c:pt idx="2150">
                  <c:v>0.81755652051974903</c:v>
                </c:pt>
                <c:pt idx="2151">
                  <c:v>0.81747526471351595</c:v>
                </c:pt>
                <c:pt idx="2152">
                  <c:v>0.81737465468743498</c:v>
                </c:pt>
                <c:pt idx="2153">
                  <c:v>0.81727338010144202</c:v>
                </c:pt>
                <c:pt idx="2154">
                  <c:v>0.81723125198006896</c:v>
                </c:pt>
                <c:pt idx="2155">
                  <c:v>0.81720599000000005</c:v>
                </c:pt>
                <c:pt idx="2156">
                  <c:v>0.81710302474736096</c:v>
                </c:pt>
                <c:pt idx="2157">
                  <c:v>0.81700513894229199</c:v>
                </c:pt>
                <c:pt idx="2158">
                  <c:v>0.81689460804190395</c:v>
                </c:pt>
                <c:pt idx="2159">
                  <c:v>0.81686779644184804</c:v>
                </c:pt>
                <c:pt idx="2160">
                  <c:v>0.81680477774402904</c:v>
                </c:pt>
                <c:pt idx="2161">
                  <c:v>0.81678204200000004</c:v>
                </c:pt>
                <c:pt idx="2162">
                  <c:v>0.816684612355844</c:v>
                </c:pt>
                <c:pt idx="2163">
                  <c:v>0.81658476751715903</c:v>
                </c:pt>
                <c:pt idx="2164">
                  <c:v>0.81651163199999999</c:v>
                </c:pt>
                <c:pt idx="2165">
                  <c:v>0.81648493745434403</c:v>
                </c:pt>
                <c:pt idx="2166">
                  <c:v>0.81639530836448704</c:v>
                </c:pt>
                <c:pt idx="2167">
                  <c:v>0.81635294086619503</c:v>
                </c:pt>
                <c:pt idx="2168">
                  <c:v>0.81634290200447301</c:v>
                </c:pt>
                <c:pt idx="2169">
                  <c:v>0.81633372430083995</c:v>
                </c:pt>
                <c:pt idx="2170">
                  <c:v>0.81630558103334905</c:v>
                </c:pt>
                <c:pt idx="2171">
                  <c:v>0.81624292509796403</c:v>
                </c:pt>
                <c:pt idx="2172">
                  <c:v>0.81619839900000002</c:v>
                </c:pt>
                <c:pt idx="2173">
                  <c:v>0.816138737052577</c:v>
                </c:pt>
                <c:pt idx="2174">
                  <c:v>0.81612827048442604</c:v>
                </c:pt>
                <c:pt idx="2175">
                  <c:v>0.81607965608109401</c:v>
                </c:pt>
                <c:pt idx="2176">
                  <c:v>0.81599847074015097</c:v>
                </c:pt>
                <c:pt idx="2177">
                  <c:v>0.81591471629784995</c:v>
                </c:pt>
                <c:pt idx="2178">
                  <c:v>0.81583245455518905</c:v>
                </c:pt>
                <c:pt idx="2179">
                  <c:v>0.81581029199999999</c:v>
                </c:pt>
                <c:pt idx="2180">
                  <c:v>0.81580074585362305</c:v>
                </c:pt>
                <c:pt idx="2181">
                  <c:v>0.81573861270305004</c:v>
                </c:pt>
                <c:pt idx="2182">
                  <c:v>0.81570551156424598</c:v>
                </c:pt>
                <c:pt idx="2183">
                  <c:v>0.81563374405290501</c:v>
                </c:pt>
                <c:pt idx="2184">
                  <c:v>0.81562309456957605</c:v>
                </c:pt>
                <c:pt idx="2185">
                  <c:v>0.81554854700000001</c:v>
                </c:pt>
                <c:pt idx="2186">
                  <c:v>0.81542463398075504</c:v>
                </c:pt>
                <c:pt idx="2187">
                  <c:v>0.81536978819033201</c:v>
                </c:pt>
                <c:pt idx="2188">
                  <c:v>0.81531266899999999</c:v>
                </c:pt>
                <c:pt idx="2189">
                  <c:v>0.81522555921312001</c:v>
                </c:pt>
                <c:pt idx="2190">
                  <c:v>0.81521446042243595</c:v>
                </c:pt>
                <c:pt idx="2191">
                  <c:v>0.81514257461573303</c:v>
                </c:pt>
                <c:pt idx="2192">
                  <c:v>0.81513186400000004</c:v>
                </c:pt>
                <c:pt idx="2193">
                  <c:v>0.81507477544707496</c:v>
                </c:pt>
                <c:pt idx="2194">
                  <c:v>0.81506469228862799</c:v>
                </c:pt>
                <c:pt idx="2195">
                  <c:v>0.81500212703216102</c:v>
                </c:pt>
                <c:pt idx="2196">
                  <c:v>0.81493165491596697</c:v>
                </c:pt>
                <c:pt idx="2197">
                  <c:v>0.81486590480018894</c:v>
                </c:pt>
                <c:pt idx="2198">
                  <c:v>0.81485532388470505</c:v>
                </c:pt>
                <c:pt idx="2199">
                  <c:v>0.81479232635322596</c:v>
                </c:pt>
                <c:pt idx="2200">
                  <c:v>0.81470050100000002</c:v>
                </c:pt>
                <c:pt idx="2201">
                  <c:v>0.81462497417992497</c:v>
                </c:pt>
                <c:pt idx="2202">
                  <c:v>0.81455895223349195</c:v>
                </c:pt>
                <c:pt idx="2203">
                  <c:v>0.81454404519508194</c:v>
                </c:pt>
                <c:pt idx="2204">
                  <c:v>0.81453471388554499</c:v>
                </c:pt>
                <c:pt idx="2205">
                  <c:v>0.81445512199312997</c:v>
                </c:pt>
                <c:pt idx="2206">
                  <c:v>0.81441440723966496</c:v>
                </c:pt>
                <c:pt idx="2207">
                  <c:v>0.81438789118833099</c:v>
                </c:pt>
                <c:pt idx="2208">
                  <c:v>0.81430971603969504</c:v>
                </c:pt>
                <c:pt idx="2209">
                  <c:v>0.81421027799875301</c:v>
                </c:pt>
                <c:pt idx="2210">
                  <c:v>0.81410343026820298</c:v>
                </c:pt>
                <c:pt idx="2211">
                  <c:v>0.81402008483970401</c:v>
                </c:pt>
                <c:pt idx="2212">
                  <c:v>0.81390630322328505</c:v>
                </c:pt>
                <c:pt idx="2213">
                  <c:v>0.81389455414028999</c:v>
                </c:pt>
                <c:pt idx="2214">
                  <c:v>0.81388412499634</c:v>
                </c:pt>
                <c:pt idx="2215">
                  <c:v>0.81387568918768705</c:v>
                </c:pt>
                <c:pt idx="2216">
                  <c:v>0.81378786403340297</c:v>
                </c:pt>
                <c:pt idx="2217">
                  <c:v>0.813735626232998</c:v>
                </c:pt>
                <c:pt idx="2218">
                  <c:v>0.81366628018581599</c:v>
                </c:pt>
                <c:pt idx="2219">
                  <c:v>0.81360226934809199</c:v>
                </c:pt>
                <c:pt idx="2220">
                  <c:v>0.81352635375636795</c:v>
                </c:pt>
                <c:pt idx="2221">
                  <c:v>0.81351169148497005</c:v>
                </c:pt>
                <c:pt idx="2222">
                  <c:v>0.81350233081837797</c:v>
                </c:pt>
                <c:pt idx="2223">
                  <c:v>0.81342320397962997</c:v>
                </c:pt>
                <c:pt idx="2224">
                  <c:v>0.813383034</c:v>
                </c:pt>
                <c:pt idx="2225">
                  <c:v>0.81330856287821096</c:v>
                </c:pt>
                <c:pt idx="2226">
                  <c:v>0.81328174798157404</c:v>
                </c:pt>
                <c:pt idx="2227">
                  <c:v>0.81324749900000004</c:v>
                </c:pt>
                <c:pt idx="2228">
                  <c:v>0.81323792986110699</c:v>
                </c:pt>
                <c:pt idx="2229">
                  <c:v>0.81314595025980396</c:v>
                </c:pt>
                <c:pt idx="2230">
                  <c:v>0.81313494371983897</c:v>
                </c:pt>
                <c:pt idx="2231">
                  <c:v>0.81312565912203905</c:v>
                </c:pt>
                <c:pt idx="2232">
                  <c:v>0.81305229322958905</c:v>
                </c:pt>
                <c:pt idx="2233">
                  <c:v>0.81299049177348603</c:v>
                </c:pt>
                <c:pt idx="2234">
                  <c:v>0.81290096346532903</c:v>
                </c:pt>
                <c:pt idx="2235">
                  <c:v>0.81281919830698102</c:v>
                </c:pt>
                <c:pt idx="2236">
                  <c:v>0.812687505981046</c:v>
                </c:pt>
                <c:pt idx="2237">
                  <c:v>0.81259102371066805</c:v>
                </c:pt>
                <c:pt idx="2238">
                  <c:v>0.81250143033195799</c:v>
                </c:pt>
                <c:pt idx="2239">
                  <c:v>0.81248985518727401</c:v>
                </c:pt>
                <c:pt idx="2240">
                  <c:v>0.81248025403944601</c:v>
                </c:pt>
                <c:pt idx="2241">
                  <c:v>0.81243657250118795</c:v>
                </c:pt>
                <c:pt idx="2242">
                  <c:v>0.81240910452919701</c:v>
                </c:pt>
                <c:pt idx="2243">
                  <c:v>0.81238850946286201</c:v>
                </c:pt>
                <c:pt idx="2244">
                  <c:v>0.81232747400000005</c:v>
                </c:pt>
                <c:pt idx="2245">
                  <c:v>0.81231727799999998</c:v>
                </c:pt>
                <c:pt idx="2246">
                  <c:v>0.81226929826542704</c:v>
                </c:pt>
                <c:pt idx="2247">
                  <c:v>0.81219019496294598</c:v>
                </c:pt>
                <c:pt idx="2248">
                  <c:v>0.812156208223627</c:v>
                </c:pt>
                <c:pt idx="2249">
                  <c:v>0.81211102081727404</c:v>
                </c:pt>
                <c:pt idx="2250">
                  <c:v>0.81201027446727103</c:v>
                </c:pt>
                <c:pt idx="2251">
                  <c:v>0.81199393143593201</c:v>
                </c:pt>
                <c:pt idx="2252">
                  <c:v>0.81192394214636998</c:v>
                </c:pt>
                <c:pt idx="2253">
                  <c:v>0.81176013353350196</c:v>
                </c:pt>
                <c:pt idx="2254">
                  <c:v>0.81174708963744002</c:v>
                </c:pt>
                <c:pt idx="2255">
                  <c:v>0.81166762962067995</c:v>
                </c:pt>
                <c:pt idx="2256">
                  <c:v>0.81165657809159897</c:v>
                </c:pt>
                <c:pt idx="2257">
                  <c:v>0.811631869373448</c:v>
                </c:pt>
                <c:pt idx="2258">
                  <c:v>0.81160501100000004</c:v>
                </c:pt>
                <c:pt idx="2259">
                  <c:v>0.81159563861762796</c:v>
                </c:pt>
                <c:pt idx="2260">
                  <c:v>0.81153541032897003</c:v>
                </c:pt>
                <c:pt idx="2261">
                  <c:v>0.81142660799999999</c:v>
                </c:pt>
                <c:pt idx="2262">
                  <c:v>0.81127217821652697</c:v>
                </c:pt>
                <c:pt idx="2263">
                  <c:v>0.81121427097221199</c:v>
                </c:pt>
                <c:pt idx="2264">
                  <c:v>0.81120375271400003</c:v>
                </c:pt>
                <c:pt idx="2265">
                  <c:v>0.81116574295602895</c:v>
                </c:pt>
                <c:pt idx="2266">
                  <c:v>0.81114052518297497</c:v>
                </c:pt>
                <c:pt idx="2267">
                  <c:v>0.81113106730255902</c:v>
                </c:pt>
                <c:pt idx="2268">
                  <c:v>0.81111202334187404</c:v>
                </c:pt>
                <c:pt idx="2269">
                  <c:v>0.81110276253774805</c:v>
                </c:pt>
                <c:pt idx="2270">
                  <c:v>0.810999804249661</c:v>
                </c:pt>
                <c:pt idx="2271">
                  <c:v>0.81098888550596004</c:v>
                </c:pt>
                <c:pt idx="2272">
                  <c:v>0.810979615352316</c:v>
                </c:pt>
                <c:pt idx="2273">
                  <c:v>0.81088896002917399</c:v>
                </c:pt>
                <c:pt idx="2274">
                  <c:v>0.81087768000000005</c:v>
                </c:pt>
                <c:pt idx="2275">
                  <c:v>0.81084173973351004</c:v>
                </c:pt>
                <c:pt idx="2276">
                  <c:v>0.81083208637857096</c:v>
                </c:pt>
                <c:pt idx="2277">
                  <c:v>0.81074438394150405</c:v>
                </c:pt>
                <c:pt idx="2278">
                  <c:v>0.81069096133738605</c:v>
                </c:pt>
                <c:pt idx="2279">
                  <c:v>0.81064259999999999</c:v>
                </c:pt>
                <c:pt idx="2280">
                  <c:v>0.81058179099077399</c:v>
                </c:pt>
                <c:pt idx="2281">
                  <c:v>0.81048931599999996</c:v>
                </c:pt>
                <c:pt idx="2282">
                  <c:v>0.81047802480828202</c:v>
                </c:pt>
                <c:pt idx="2283">
                  <c:v>0.81046839942536497</c:v>
                </c:pt>
                <c:pt idx="2284">
                  <c:v>0.81035181473462203</c:v>
                </c:pt>
                <c:pt idx="2285">
                  <c:v>0.81032394216082704</c:v>
                </c:pt>
                <c:pt idx="2286">
                  <c:v>0.81023643133083001</c:v>
                </c:pt>
                <c:pt idx="2287">
                  <c:v>0.810115323</c:v>
                </c:pt>
                <c:pt idx="2288">
                  <c:v>0.81002396070416105</c:v>
                </c:pt>
                <c:pt idx="2289">
                  <c:v>0.80986917228069699</c:v>
                </c:pt>
                <c:pt idx="2290">
                  <c:v>0.80977006122060502</c:v>
                </c:pt>
                <c:pt idx="2291">
                  <c:v>0.80975828786702597</c:v>
                </c:pt>
                <c:pt idx="2292">
                  <c:v>0.80965153543433699</c:v>
                </c:pt>
                <c:pt idx="2293">
                  <c:v>0.80963232978115596</c:v>
                </c:pt>
                <c:pt idx="2294">
                  <c:v>0.80952503581254898</c:v>
                </c:pt>
                <c:pt idx="2295">
                  <c:v>0.80949208313729004</c:v>
                </c:pt>
                <c:pt idx="2296">
                  <c:v>0.80948223875976699</c:v>
                </c:pt>
                <c:pt idx="2297">
                  <c:v>0.80943112101636205</c:v>
                </c:pt>
                <c:pt idx="2298">
                  <c:v>0.80942124576533603</c:v>
                </c:pt>
                <c:pt idx="2299">
                  <c:v>0.80935755311708901</c:v>
                </c:pt>
                <c:pt idx="2300">
                  <c:v>0.80928814400000004</c:v>
                </c:pt>
                <c:pt idx="2301">
                  <c:v>0.809277831206904</c:v>
                </c:pt>
                <c:pt idx="2302">
                  <c:v>0.80917452638288501</c:v>
                </c:pt>
                <c:pt idx="2303">
                  <c:v>0.80909456689185</c:v>
                </c:pt>
                <c:pt idx="2304">
                  <c:v>0.80908361289370501</c:v>
                </c:pt>
                <c:pt idx="2305">
                  <c:v>0.80903653799999997</c:v>
                </c:pt>
                <c:pt idx="2306">
                  <c:v>0.80894516400000005</c:v>
                </c:pt>
                <c:pt idx="2307">
                  <c:v>0.80890833776306503</c:v>
                </c:pt>
                <c:pt idx="2308">
                  <c:v>0.80880809220571104</c:v>
                </c:pt>
                <c:pt idx="2309">
                  <c:v>0.80875210900000005</c:v>
                </c:pt>
                <c:pt idx="2310">
                  <c:v>0.80863648492608697</c:v>
                </c:pt>
                <c:pt idx="2311">
                  <c:v>0.80860263219678896</c:v>
                </c:pt>
                <c:pt idx="2312">
                  <c:v>0.80851689286821005</c:v>
                </c:pt>
                <c:pt idx="2313">
                  <c:v>0.80839785799999997</c:v>
                </c:pt>
                <c:pt idx="2314">
                  <c:v>0.808327180174087</c:v>
                </c:pt>
                <c:pt idx="2315">
                  <c:v>0.80824911108137798</c:v>
                </c:pt>
                <c:pt idx="2316">
                  <c:v>0.80821020525118104</c:v>
                </c:pt>
                <c:pt idx="2317">
                  <c:v>0.80819892299999996</c:v>
                </c:pt>
                <c:pt idx="2318">
                  <c:v>0.80812109628320306</c:v>
                </c:pt>
                <c:pt idx="2319">
                  <c:v>0.808047735534974</c:v>
                </c:pt>
                <c:pt idx="2320">
                  <c:v>0.80798816973488696</c:v>
                </c:pt>
                <c:pt idx="2321">
                  <c:v>0.80787476300000005</c:v>
                </c:pt>
                <c:pt idx="2322">
                  <c:v>0.80786305971193295</c:v>
                </c:pt>
                <c:pt idx="2323">
                  <c:v>0.80780990438364397</c:v>
                </c:pt>
                <c:pt idx="2324">
                  <c:v>0.80770992097966199</c:v>
                </c:pt>
                <c:pt idx="2325">
                  <c:v>0.80761186458082102</c:v>
                </c:pt>
                <c:pt idx="2326">
                  <c:v>0.80756606183580404</c:v>
                </c:pt>
                <c:pt idx="2327">
                  <c:v>0.80747724613893901</c:v>
                </c:pt>
                <c:pt idx="2328">
                  <c:v>0.80743118444353001</c:v>
                </c:pt>
                <c:pt idx="2329">
                  <c:v>0.80738162482495701</c:v>
                </c:pt>
                <c:pt idx="2330">
                  <c:v>0.80737144417552598</c:v>
                </c:pt>
                <c:pt idx="2331">
                  <c:v>0.80734119814254701</c:v>
                </c:pt>
                <c:pt idx="2332">
                  <c:v>0.80722925899999998</c:v>
                </c:pt>
                <c:pt idx="2333">
                  <c:v>0.80721730026500205</c:v>
                </c:pt>
                <c:pt idx="2334">
                  <c:v>0.80719477059546496</c:v>
                </c:pt>
                <c:pt idx="2335">
                  <c:v>0.80710599804170902</c:v>
                </c:pt>
                <c:pt idx="2336">
                  <c:v>0.807019696186144</c:v>
                </c:pt>
                <c:pt idx="2337">
                  <c:v>0.80693248187228395</c:v>
                </c:pt>
                <c:pt idx="2338">
                  <c:v>0.80686482599999998</c:v>
                </c:pt>
                <c:pt idx="2339">
                  <c:v>0.80680302971392004</c:v>
                </c:pt>
                <c:pt idx="2340">
                  <c:v>0.80675579606574399</c:v>
                </c:pt>
                <c:pt idx="2341">
                  <c:v>0.80672623694719503</c:v>
                </c:pt>
                <c:pt idx="2342">
                  <c:v>0.80671670164540499</c:v>
                </c:pt>
                <c:pt idx="2343">
                  <c:v>0.806628256024291</c:v>
                </c:pt>
                <c:pt idx="2344">
                  <c:v>0.80661726617316998</c:v>
                </c:pt>
                <c:pt idx="2345">
                  <c:v>0.80653239074927097</c:v>
                </c:pt>
                <c:pt idx="2346">
                  <c:v>0.80642844840049399</c:v>
                </c:pt>
                <c:pt idx="2347">
                  <c:v>0.80637640700000002</c:v>
                </c:pt>
                <c:pt idx="2348">
                  <c:v>0.80627095916740898</c:v>
                </c:pt>
                <c:pt idx="2349">
                  <c:v>0.80616027364868603</c:v>
                </c:pt>
                <c:pt idx="2350">
                  <c:v>0.80604299035284199</c:v>
                </c:pt>
                <c:pt idx="2351">
                  <c:v>0.80598229899764295</c:v>
                </c:pt>
                <c:pt idx="2352">
                  <c:v>0.805940875</c:v>
                </c:pt>
                <c:pt idx="2353">
                  <c:v>0.80586313296805401</c:v>
                </c:pt>
                <c:pt idx="2354">
                  <c:v>0.80573583985053698</c:v>
                </c:pt>
                <c:pt idx="2355">
                  <c:v>0.80565822711053903</c:v>
                </c:pt>
                <c:pt idx="2356">
                  <c:v>0.80556637853606505</c:v>
                </c:pt>
                <c:pt idx="2357">
                  <c:v>0.80552435031408598</c:v>
                </c:pt>
                <c:pt idx="2358">
                  <c:v>0.80547200063205704</c:v>
                </c:pt>
                <c:pt idx="2359">
                  <c:v>0.80534826630732803</c:v>
                </c:pt>
                <c:pt idx="2360">
                  <c:v>0.80533580902097401</c:v>
                </c:pt>
                <c:pt idx="2361">
                  <c:v>0.805274320023179</c:v>
                </c:pt>
                <c:pt idx="2362">
                  <c:v>0.80522511471907898</c:v>
                </c:pt>
                <c:pt idx="2363">
                  <c:v>0.80516534399999995</c:v>
                </c:pt>
                <c:pt idx="2364">
                  <c:v>0.80509489204911</c:v>
                </c:pt>
                <c:pt idx="2365">
                  <c:v>0.80502820507384698</c:v>
                </c:pt>
                <c:pt idx="2366">
                  <c:v>0.80492031297676903</c:v>
                </c:pt>
                <c:pt idx="2367">
                  <c:v>0.80481736299999995</c:v>
                </c:pt>
                <c:pt idx="2368">
                  <c:v>0.80469334254445302</c:v>
                </c:pt>
                <c:pt idx="2369">
                  <c:v>0.80456603824654904</c:v>
                </c:pt>
                <c:pt idx="2370">
                  <c:v>0.804504057376909</c:v>
                </c:pt>
                <c:pt idx="2371">
                  <c:v>0.80446212695901698</c:v>
                </c:pt>
                <c:pt idx="2372">
                  <c:v>0.80445107046737196</c:v>
                </c:pt>
                <c:pt idx="2373">
                  <c:v>0.804350647782346</c:v>
                </c:pt>
                <c:pt idx="2374">
                  <c:v>0.80430814214621504</c:v>
                </c:pt>
                <c:pt idx="2375">
                  <c:v>0.804298145266791</c:v>
                </c:pt>
                <c:pt idx="2376">
                  <c:v>0.80416274300000001</c:v>
                </c:pt>
                <c:pt idx="2377">
                  <c:v>0.80413648003965699</c:v>
                </c:pt>
                <c:pt idx="2378">
                  <c:v>0.80410112117733201</c:v>
                </c:pt>
                <c:pt idx="2379">
                  <c:v>0.80403634465768004</c:v>
                </c:pt>
                <c:pt idx="2380">
                  <c:v>0.80402555481815097</c:v>
                </c:pt>
                <c:pt idx="2381">
                  <c:v>0.80391944705392504</c:v>
                </c:pt>
                <c:pt idx="2382">
                  <c:v>0.80386490589109705</c:v>
                </c:pt>
                <c:pt idx="2383">
                  <c:v>0.80374675871851298</c:v>
                </c:pt>
                <c:pt idx="2384">
                  <c:v>0.80369511882449995</c:v>
                </c:pt>
                <c:pt idx="2385">
                  <c:v>0.80360934997578803</c:v>
                </c:pt>
                <c:pt idx="2386">
                  <c:v>0.80359545648528397</c:v>
                </c:pt>
                <c:pt idx="2387">
                  <c:v>0.80352530091833796</c:v>
                </c:pt>
                <c:pt idx="2388">
                  <c:v>0.80347144081995403</c:v>
                </c:pt>
                <c:pt idx="2389">
                  <c:v>0.80338125953934703</c:v>
                </c:pt>
                <c:pt idx="2390">
                  <c:v>0.80328638146380704</c:v>
                </c:pt>
                <c:pt idx="2391">
                  <c:v>0.80324564285330402</c:v>
                </c:pt>
                <c:pt idx="2392">
                  <c:v>0.80323198433535603</c:v>
                </c:pt>
                <c:pt idx="2393">
                  <c:v>0.80316144510982501</c:v>
                </c:pt>
                <c:pt idx="2394">
                  <c:v>0.80311094999999999</c:v>
                </c:pt>
                <c:pt idx="2395">
                  <c:v>0.80308355499999995</c:v>
                </c:pt>
                <c:pt idx="2396">
                  <c:v>0.80301912078890003</c:v>
                </c:pt>
                <c:pt idx="2397">
                  <c:v>0.80293567406108102</c:v>
                </c:pt>
                <c:pt idx="2398">
                  <c:v>0.80281738240501299</c:v>
                </c:pt>
                <c:pt idx="2399">
                  <c:v>0.80280594450895704</c:v>
                </c:pt>
                <c:pt idx="2400">
                  <c:v>0.80277069985111404</c:v>
                </c:pt>
                <c:pt idx="2401">
                  <c:v>0.80268344563263705</c:v>
                </c:pt>
                <c:pt idx="2402">
                  <c:v>0.80262418226396903</c:v>
                </c:pt>
                <c:pt idx="2403">
                  <c:v>0.80250446898559602</c:v>
                </c:pt>
                <c:pt idx="2404">
                  <c:v>0.80239050866564599</c:v>
                </c:pt>
                <c:pt idx="2405">
                  <c:v>0.80224943315855701</c:v>
                </c:pt>
                <c:pt idx="2406">
                  <c:v>0.80214763600000005</c:v>
                </c:pt>
                <c:pt idx="2407">
                  <c:v>0.80204828297087405</c:v>
                </c:pt>
                <c:pt idx="2408">
                  <c:v>0.80188621692919104</c:v>
                </c:pt>
                <c:pt idx="2409">
                  <c:v>0.80184452962362696</c:v>
                </c:pt>
                <c:pt idx="2410">
                  <c:v>0.80179103807132301</c:v>
                </c:pt>
                <c:pt idx="2411">
                  <c:v>0.80178074853154901</c:v>
                </c:pt>
                <c:pt idx="2412">
                  <c:v>0.80170174318994802</c:v>
                </c:pt>
                <c:pt idx="2413">
                  <c:v>0.80166626677736197</c:v>
                </c:pt>
                <c:pt idx="2414">
                  <c:v>0.80161557202734701</c:v>
                </c:pt>
                <c:pt idx="2415">
                  <c:v>0.80152057429144197</c:v>
                </c:pt>
                <c:pt idx="2416">
                  <c:v>0.801484027011242</c:v>
                </c:pt>
                <c:pt idx="2417">
                  <c:v>0.80147403862073996</c:v>
                </c:pt>
                <c:pt idx="2418">
                  <c:v>0.80145043709757702</c:v>
                </c:pt>
                <c:pt idx="2419">
                  <c:v>0.80133753375425598</c:v>
                </c:pt>
                <c:pt idx="2420">
                  <c:v>0.80128210233031005</c:v>
                </c:pt>
                <c:pt idx="2421">
                  <c:v>0.80117732500000005</c:v>
                </c:pt>
                <c:pt idx="2422">
                  <c:v>0.80111328833129503</c:v>
                </c:pt>
                <c:pt idx="2423">
                  <c:v>0.80101128099999996</c:v>
                </c:pt>
                <c:pt idx="2424">
                  <c:v>0.80087455597998403</c:v>
                </c:pt>
                <c:pt idx="2425">
                  <c:v>0.80082790994993602</c:v>
                </c:pt>
                <c:pt idx="2426">
                  <c:v>0.80075989515471202</c:v>
                </c:pt>
                <c:pt idx="2427">
                  <c:v>0.80050508622805405</c:v>
                </c:pt>
                <c:pt idx="2428">
                  <c:v>0.80046885851611205</c:v>
                </c:pt>
                <c:pt idx="2429">
                  <c:v>0.80031072909680101</c:v>
                </c:pt>
                <c:pt idx="2430">
                  <c:v>0.80018614753352602</c:v>
                </c:pt>
                <c:pt idx="2431">
                  <c:v>0.80004943183659505</c:v>
                </c:pt>
                <c:pt idx="2432">
                  <c:v>0.799940495781158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5C58-4C47-A6B9-4F44A7F1423C}"/>
            </c:ext>
          </c:extLst>
        </c:ser>
        <c:ser>
          <c:idx val="6"/>
          <c:order val="6"/>
          <c:tx>
            <c:v>RL-DNN a0.5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'capacity remain'!$A$2:$A$6512</c:f>
              <c:numCache>
                <c:formatCode>General</c:formatCode>
                <c:ptCount val="65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</c:numCache>
            </c:numRef>
          </c:xVal>
          <c:yVal>
            <c:numRef>
              <c:f>'capacity remain'!$H$2:$H$6512</c:f>
              <c:numCache>
                <c:formatCode>General</c:formatCode>
                <c:ptCount val="6511"/>
                <c:pt idx="0">
                  <c:v>0.98639091099999998</c:v>
                </c:pt>
                <c:pt idx="1">
                  <c:v>0.98634700399999997</c:v>
                </c:pt>
                <c:pt idx="2">
                  <c:v>0.98627542899999998</c:v>
                </c:pt>
                <c:pt idx="3">
                  <c:v>0.98619106899999998</c:v>
                </c:pt>
                <c:pt idx="4">
                  <c:v>0.98613853500000004</c:v>
                </c:pt>
                <c:pt idx="5">
                  <c:v>0.98607065999999999</c:v>
                </c:pt>
                <c:pt idx="6">
                  <c:v>0.98595045299999995</c:v>
                </c:pt>
                <c:pt idx="7">
                  <c:v>0.98584969499999997</c:v>
                </c:pt>
                <c:pt idx="8">
                  <c:v>0.98579623699999996</c:v>
                </c:pt>
                <c:pt idx="9">
                  <c:v>0.98568735799999996</c:v>
                </c:pt>
                <c:pt idx="10">
                  <c:v>0.98559466799999995</c:v>
                </c:pt>
                <c:pt idx="11">
                  <c:v>0.98550045600000002</c:v>
                </c:pt>
                <c:pt idx="12">
                  <c:v>0.98542382500000003</c:v>
                </c:pt>
                <c:pt idx="13">
                  <c:v>0.98536135999999996</c:v>
                </c:pt>
                <c:pt idx="14">
                  <c:v>0.98528387500000003</c:v>
                </c:pt>
                <c:pt idx="15">
                  <c:v>0.98520524200000004</c:v>
                </c:pt>
                <c:pt idx="16">
                  <c:v>0.985143985</c:v>
                </c:pt>
                <c:pt idx="17">
                  <c:v>0.98504854799999997</c:v>
                </c:pt>
                <c:pt idx="18">
                  <c:v>0.98497835300000003</c:v>
                </c:pt>
                <c:pt idx="19">
                  <c:v>0.98489452300000002</c:v>
                </c:pt>
                <c:pt idx="20">
                  <c:v>0.98483005599999995</c:v>
                </c:pt>
                <c:pt idx="21">
                  <c:v>0.98477880900000003</c:v>
                </c:pt>
                <c:pt idx="22">
                  <c:v>0.98469216000000004</c:v>
                </c:pt>
                <c:pt idx="23">
                  <c:v>0.98462910699999995</c:v>
                </c:pt>
                <c:pt idx="24">
                  <c:v>0.98452934000000003</c:v>
                </c:pt>
                <c:pt idx="25">
                  <c:v>0.98441621099999999</c:v>
                </c:pt>
                <c:pt idx="26">
                  <c:v>0.98432897200000002</c:v>
                </c:pt>
                <c:pt idx="27">
                  <c:v>0.98427011200000003</c:v>
                </c:pt>
                <c:pt idx="28">
                  <c:v>0.98423515699999997</c:v>
                </c:pt>
                <c:pt idx="29">
                  <c:v>0.98416954300000004</c:v>
                </c:pt>
                <c:pt idx="30">
                  <c:v>0.98408455900000003</c:v>
                </c:pt>
                <c:pt idx="31">
                  <c:v>0.98400031099999996</c:v>
                </c:pt>
                <c:pt idx="32">
                  <c:v>0.98389539800000003</c:v>
                </c:pt>
                <c:pt idx="33">
                  <c:v>0.98384219699999997</c:v>
                </c:pt>
                <c:pt idx="34">
                  <c:v>0.98373792800000004</c:v>
                </c:pt>
                <c:pt idx="35">
                  <c:v>0.98366777699999997</c:v>
                </c:pt>
                <c:pt idx="36">
                  <c:v>0.98358388299999999</c:v>
                </c:pt>
                <c:pt idx="37">
                  <c:v>0.98352698000000005</c:v>
                </c:pt>
                <c:pt idx="38">
                  <c:v>0.98346350800000004</c:v>
                </c:pt>
                <c:pt idx="39">
                  <c:v>0.98338794200000001</c:v>
                </c:pt>
                <c:pt idx="40">
                  <c:v>0.98337514199999998</c:v>
                </c:pt>
                <c:pt idx="41">
                  <c:v>0.98336372100000002</c:v>
                </c:pt>
                <c:pt idx="42">
                  <c:v>0.98332931899999998</c:v>
                </c:pt>
                <c:pt idx="43">
                  <c:v>0.98327946499999996</c:v>
                </c:pt>
                <c:pt idx="44">
                  <c:v>0.98317926300000003</c:v>
                </c:pt>
                <c:pt idx="45">
                  <c:v>0.98310851700000002</c:v>
                </c:pt>
                <c:pt idx="46">
                  <c:v>0.98303949199999996</c:v>
                </c:pt>
                <c:pt idx="47">
                  <c:v>0.98297398899999999</c:v>
                </c:pt>
                <c:pt idx="48">
                  <c:v>0.982864132</c:v>
                </c:pt>
                <c:pt idx="49">
                  <c:v>0.98273735900000003</c:v>
                </c:pt>
                <c:pt idx="50">
                  <c:v>0.98266490200000001</c:v>
                </c:pt>
                <c:pt idx="51">
                  <c:v>0.98256185200000001</c:v>
                </c:pt>
                <c:pt idx="52">
                  <c:v>0.98251988599999995</c:v>
                </c:pt>
                <c:pt idx="53">
                  <c:v>0.98241923499999995</c:v>
                </c:pt>
                <c:pt idx="54">
                  <c:v>0.98227155799999999</c:v>
                </c:pt>
                <c:pt idx="55">
                  <c:v>0.98219564299999995</c:v>
                </c:pt>
                <c:pt idx="56">
                  <c:v>0.98213825399999999</c:v>
                </c:pt>
                <c:pt idx="57">
                  <c:v>0.98208788300000005</c:v>
                </c:pt>
                <c:pt idx="58">
                  <c:v>0.98204583199999995</c:v>
                </c:pt>
                <c:pt idx="59">
                  <c:v>0.98193572100000004</c:v>
                </c:pt>
                <c:pt idx="60">
                  <c:v>0.98185586800000002</c:v>
                </c:pt>
                <c:pt idx="61">
                  <c:v>0.98175860100000001</c:v>
                </c:pt>
                <c:pt idx="62">
                  <c:v>0.98173271500000003</c:v>
                </c:pt>
                <c:pt idx="63">
                  <c:v>0.981693449</c:v>
                </c:pt>
                <c:pt idx="64">
                  <c:v>0.98164257899999996</c:v>
                </c:pt>
                <c:pt idx="65">
                  <c:v>0.981629486</c:v>
                </c:pt>
                <c:pt idx="66">
                  <c:v>0.98161759400000004</c:v>
                </c:pt>
                <c:pt idx="67">
                  <c:v>0.98160680499999997</c:v>
                </c:pt>
                <c:pt idx="68">
                  <c:v>0.98156064799999998</c:v>
                </c:pt>
                <c:pt idx="69">
                  <c:v>0.98152378699999998</c:v>
                </c:pt>
                <c:pt idx="70">
                  <c:v>0.98141078299999995</c:v>
                </c:pt>
                <c:pt idx="71">
                  <c:v>0.98137466600000001</c:v>
                </c:pt>
                <c:pt idx="72">
                  <c:v>0.98131916500000005</c:v>
                </c:pt>
                <c:pt idx="73">
                  <c:v>0.98120994399999995</c:v>
                </c:pt>
                <c:pt idx="74">
                  <c:v>0.98105525400000004</c:v>
                </c:pt>
                <c:pt idx="75">
                  <c:v>0.980969804</c:v>
                </c:pt>
                <c:pt idx="76">
                  <c:v>0.98093876999999996</c:v>
                </c:pt>
                <c:pt idx="77">
                  <c:v>0.98090010500000002</c:v>
                </c:pt>
                <c:pt idx="78">
                  <c:v>0.980852634</c:v>
                </c:pt>
                <c:pt idx="79">
                  <c:v>0.98081159100000004</c:v>
                </c:pt>
                <c:pt idx="80">
                  <c:v>0.98077233900000005</c:v>
                </c:pt>
                <c:pt idx="81">
                  <c:v>0.98060984699999998</c:v>
                </c:pt>
                <c:pt idx="82">
                  <c:v>0.98053688000000006</c:v>
                </c:pt>
                <c:pt idx="83">
                  <c:v>0.98046407700000004</c:v>
                </c:pt>
                <c:pt idx="84">
                  <c:v>0.98040952400000003</c:v>
                </c:pt>
                <c:pt idx="85">
                  <c:v>0.98034453200000005</c:v>
                </c:pt>
                <c:pt idx="86">
                  <c:v>0.980233558</c:v>
                </c:pt>
                <c:pt idx="87">
                  <c:v>0.98013130000000004</c:v>
                </c:pt>
                <c:pt idx="88">
                  <c:v>0.98007531999999997</c:v>
                </c:pt>
                <c:pt idx="89">
                  <c:v>0.98000025099999999</c:v>
                </c:pt>
                <c:pt idx="90">
                  <c:v>0.97998050800000003</c:v>
                </c:pt>
                <c:pt idx="91">
                  <c:v>0.97993418399999999</c:v>
                </c:pt>
                <c:pt idx="92">
                  <c:v>0.97990603700000001</c:v>
                </c:pt>
                <c:pt idx="93">
                  <c:v>0.97974942899999995</c:v>
                </c:pt>
                <c:pt idx="94">
                  <c:v>0.97963150300000001</c:v>
                </c:pt>
                <c:pt idx="95">
                  <c:v>0.97954467700000003</c:v>
                </c:pt>
                <c:pt idx="96">
                  <c:v>0.979427826</c:v>
                </c:pt>
                <c:pt idx="97">
                  <c:v>0.97928744599999995</c:v>
                </c:pt>
                <c:pt idx="98">
                  <c:v>0.97922252399999998</c:v>
                </c:pt>
                <c:pt idx="99">
                  <c:v>0.97913571899999996</c:v>
                </c:pt>
                <c:pt idx="100">
                  <c:v>0.97906686899999995</c:v>
                </c:pt>
                <c:pt idx="101">
                  <c:v>0.979036515</c:v>
                </c:pt>
                <c:pt idx="102">
                  <c:v>0.97896124399999995</c:v>
                </c:pt>
                <c:pt idx="103">
                  <c:v>0.97887005000000005</c:v>
                </c:pt>
                <c:pt idx="104">
                  <c:v>0.97878863800000004</c:v>
                </c:pt>
                <c:pt idx="105">
                  <c:v>0.97869663399999995</c:v>
                </c:pt>
                <c:pt idx="106">
                  <c:v>0.97860786200000005</c:v>
                </c:pt>
                <c:pt idx="107">
                  <c:v>0.97857223800000004</c:v>
                </c:pt>
                <c:pt idx="108">
                  <c:v>0.97850347599999998</c:v>
                </c:pt>
                <c:pt idx="109">
                  <c:v>0.97840821200000005</c:v>
                </c:pt>
                <c:pt idx="110">
                  <c:v>0.97833115800000003</c:v>
                </c:pt>
                <c:pt idx="111">
                  <c:v>0.97823583700000005</c:v>
                </c:pt>
                <c:pt idx="112">
                  <c:v>0.978206621</c:v>
                </c:pt>
                <c:pt idx="113">
                  <c:v>0.97819695500000003</c:v>
                </c:pt>
                <c:pt idx="114">
                  <c:v>0.97815933399999999</c:v>
                </c:pt>
                <c:pt idx="115">
                  <c:v>0.97814944500000001</c:v>
                </c:pt>
                <c:pt idx="116">
                  <c:v>0.97810638900000002</c:v>
                </c:pt>
                <c:pt idx="117">
                  <c:v>0.97805911999999995</c:v>
                </c:pt>
                <c:pt idx="118">
                  <c:v>0.97802681000000002</c:v>
                </c:pt>
                <c:pt idx="119">
                  <c:v>0.97789632400000004</c:v>
                </c:pt>
                <c:pt idx="120">
                  <c:v>0.97786772300000002</c:v>
                </c:pt>
                <c:pt idx="121">
                  <c:v>0.97783942899999998</c:v>
                </c:pt>
                <c:pt idx="122">
                  <c:v>0.97776769600000002</c:v>
                </c:pt>
                <c:pt idx="123">
                  <c:v>0.977619974</c:v>
                </c:pt>
                <c:pt idx="124">
                  <c:v>0.977468318</c:v>
                </c:pt>
                <c:pt idx="125">
                  <c:v>0.97733782899999999</c:v>
                </c:pt>
                <c:pt idx="126">
                  <c:v>0.97729175999999995</c:v>
                </c:pt>
                <c:pt idx="127">
                  <c:v>0.97718044000000004</c:v>
                </c:pt>
                <c:pt idx="128">
                  <c:v>0.97704790699999999</c:v>
                </c:pt>
                <c:pt idx="129">
                  <c:v>0.97701874799999999</c:v>
                </c:pt>
                <c:pt idx="130">
                  <c:v>0.97694151600000001</c:v>
                </c:pt>
                <c:pt idx="131">
                  <c:v>0.97682887299999999</c:v>
                </c:pt>
                <c:pt idx="132">
                  <c:v>0.976714156</c:v>
                </c:pt>
                <c:pt idx="133">
                  <c:v>0.97659833500000004</c:v>
                </c:pt>
                <c:pt idx="134">
                  <c:v>0.97647200499999998</c:v>
                </c:pt>
                <c:pt idx="135">
                  <c:v>0.97635636699999995</c:v>
                </c:pt>
                <c:pt idx="136">
                  <c:v>0.97631282600000002</c:v>
                </c:pt>
                <c:pt idx="137">
                  <c:v>0.97622523999999999</c:v>
                </c:pt>
                <c:pt idx="138">
                  <c:v>0.97614885900000004</c:v>
                </c:pt>
                <c:pt idx="139">
                  <c:v>0.97605336799999998</c:v>
                </c:pt>
                <c:pt idx="140">
                  <c:v>0.97586836300000002</c:v>
                </c:pt>
                <c:pt idx="141">
                  <c:v>0.97574608600000001</c:v>
                </c:pt>
                <c:pt idx="142">
                  <c:v>0.97566377100000001</c:v>
                </c:pt>
                <c:pt idx="143">
                  <c:v>0.97548253699999998</c:v>
                </c:pt>
                <c:pt idx="144">
                  <c:v>0.97539162700000004</c:v>
                </c:pt>
                <c:pt idx="145">
                  <c:v>0.975220431</c:v>
                </c:pt>
                <c:pt idx="146">
                  <c:v>0.97515278699999997</c:v>
                </c:pt>
                <c:pt idx="147">
                  <c:v>0.97507969299999997</c:v>
                </c:pt>
                <c:pt idx="148">
                  <c:v>0.97500652899999996</c:v>
                </c:pt>
                <c:pt idx="149">
                  <c:v>0.97490998500000003</c:v>
                </c:pt>
                <c:pt idx="150">
                  <c:v>0.97479777999999995</c:v>
                </c:pt>
                <c:pt idx="151">
                  <c:v>0.97471672399999998</c:v>
                </c:pt>
                <c:pt idx="152">
                  <c:v>0.97462296299999995</c:v>
                </c:pt>
                <c:pt idx="153">
                  <c:v>0.97452607800000002</c:v>
                </c:pt>
                <c:pt idx="154">
                  <c:v>0.97443431800000002</c:v>
                </c:pt>
                <c:pt idx="155">
                  <c:v>0.97434033399999997</c:v>
                </c:pt>
                <c:pt idx="156">
                  <c:v>0.97422295800000003</c:v>
                </c:pt>
                <c:pt idx="157">
                  <c:v>0.97408866599999999</c:v>
                </c:pt>
                <c:pt idx="158">
                  <c:v>0.97403570299999997</c:v>
                </c:pt>
                <c:pt idx="159">
                  <c:v>0.97396052799999999</c:v>
                </c:pt>
                <c:pt idx="160">
                  <c:v>0.97380757600000001</c:v>
                </c:pt>
                <c:pt idx="161">
                  <c:v>0.97375872399999996</c:v>
                </c:pt>
                <c:pt idx="162">
                  <c:v>0.97365315699999999</c:v>
                </c:pt>
                <c:pt idx="163">
                  <c:v>0.97342919800000005</c:v>
                </c:pt>
                <c:pt idx="164">
                  <c:v>0.97336079499999995</c:v>
                </c:pt>
                <c:pt idx="165">
                  <c:v>0.97327406900000002</c:v>
                </c:pt>
                <c:pt idx="166">
                  <c:v>0.97319686999999999</c:v>
                </c:pt>
                <c:pt idx="167">
                  <c:v>0.97307057399999997</c:v>
                </c:pt>
                <c:pt idx="168">
                  <c:v>0.97293370999999995</c:v>
                </c:pt>
                <c:pt idx="169">
                  <c:v>0.97282890399999999</c:v>
                </c:pt>
                <c:pt idx="170">
                  <c:v>0.97278140000000002</c:v>
                </c:pt>
                <c:pt idx="171">
                  <c:v>0.97263703099999999</c:v>
                </c:pt>
                <c:pt idx="172">
                  <c:v>0.97250455300000005</c:v>
                </c:pt>
                <c:pt idx="173">
                  <c:v>0.97241102700000004</c:v>
                </c:pt>
                <c:pt idx="174">
                  <c:v>0.97231305499999998</c:v>
                </c:pt>
                <c:pt idx="175">
                  <c:v>0.97219727499999997</c:v>
                </c:pt>
                <c:pt idx="176">
                  <c:v>0.97212972399999997</c:v>
                </c:pt>
                <c:pt idx="177">
                  <c:v>0.97202519799999998</c:v>
                </c:pt>
                <c:pt idx="178">
                  <c:v>0.97195156599999999</c:v>
                </c:pt>
                <c:pt idx="179">
                  <c:v>0.97174780599999999</c:v>
                </c:pt>
                <c:pt idx="180">
                  <c:v>0.97161941500000004</c:v>
                </c:pt>
                <c:pt idx="181">
                  <c:v>0.97144028199999999</c:v>
                </c:pt>
                <c:pt idx="182">
                  <c:v>0.97132591999999995</c:v>
                </c:pt>
                <c:pt idx="183">
                  <c:v>0.97121461200000003</c:v>
                </c:pt>
                <c:pt idx="184">
                  <c:v>0.97105518700000004</c:v>
                </c:pt>
                <c:pt idx="185">
                  <c:v>0.97094435800000001</c:v>
                </c:pt>
                <c:pt idx="186">
                  <c:v>0.97090829300000003</c:v>
                </c:pt>
                <c:pt idx="187">
                  <c:v>0.97080053399999999</c:v>
                </c:pt>
                <c:pt idx="188">
                  <c:v>0.97077028600000004</c:v>
                </c:pt>
                <c:pt idx="189">
                  <c:v>0.97065404499999997</c:v>
                </c:pt>
                <c:pt idx="190">
                  <c:v>0.97048359299999998</c:v>
                </c:pt>
                <c:pt idx="191">
                  <c:v>0.97040223199999998</c:v>
                </c:pt>
                <c:pt idx="192">
                  <c:v>0.97031806799999998</c:v>
                </c:pt>
                <c:pt idx="193">
                  <c:v>0.97017193400000001</c:v>
                </c:pt>
                <c:pt idx="194">
                  <c:v>0.97009169900000003</c:v>
                </c:pt>
                <c:pt idx="195">
                  <c:v>0.96995757000000005</c:v>
                </c:pt>
                <c:pt idx="196">
                  <c:v>0.96983230200000003</c:v>
                </c:pt>
                <c:pt idx="197">
                  <c:v>0.96976034</c:v>
                </c:pt>
                <c:pt idx="198">
                  <c:v>0.96970101500000006</c:v>
                </c:pt>
                <c:pt idx="199">
                  <c:v>0.969582312</c:v>
                </c:pt>
                <c:pt idx="200">
                  <c:v>0.96954834300000003</c:v>
                </c:pt>
                <c:pt idx="201">
                  <c:v>0.96953134299999999</c:v>
                </c:pt>
                <c:pt idx="202">
                  <c:v>0.96942816700000001</c:v>
                </c:pt>
                <c:pt idx="203">
                  <c:v>0.96941536900000003</c:v>
                </c:pt>
                <c:pt idx="204">
                  <c:v>0.96940604200000002</c:v>
                </c:pt>
                <c:pt idx="205">
                  <c:v>0.96939692099999997</c:v>
                </c:pt>
                <c:pt idx="206">
                  <c:v>0.96932755199999998</c:v>
                </c:pt>
                <c:pt idx="207">
                  <c:v>0.96925983699999996</c:v>
                </c:pt>
                <c:pt idx="208">
                  <c:v>0.96913895500000002</c:v>
                </c:pt>
                <c:pt idx="209">
                  <c:v>0.96904794599999999</c:v>
                </c:pt>
                <c:pt idx="210">
                  <c:v>0.96903711400000003</c:v>
                </c:pt>
                <c:pt idx="211">
                  <c:v>0.96893837400000005</c:v>
                </c:pt>
                <c:pt idx="212">
                  <c:v>0.96882828399999998</c:v>
                </c:pt>
                <c:pt idx="213">
                  <c:v>0.96872648400000005</c:v>
                </c:pt>
                <c:pt idx="214">
                  <c:v>0.96871600700000005</c:v>
                </c:pt>
                <c:pt idx="215">
                  <c:v>0.96853630700000004</c:v>
                </c:pt>
                <c:pt idx="216">
                  <c:v>0.96844244199999996</c:v>
                </c:pt>
                <c:pt idx="217">
                  <c:v>0.96832963299999997</c:v>
                </c:pt>
                <c:pt idx="218">
                  <c:v>0.96823063600000003</c:v>
                </c:pt>
                <c:pt idx="219">
                  <c:v>0.96812023999999997</c:v>
                </c:pt>
                <c:pt idx="220">
                  <c:v>0.96808167499999997</c:v>
                </c:pt>
                <c:pt idx="221">
                  <c:v>0.968019764</c:v>
                </c:pt>
                <c:pt idx="222">
                  <c:v>0.96800780900000005</c:v>
                </c:pt>
                <c:pt idx="223">
                  <c:v>0.96799862599999997</c:v>
                </c:pt>
                <c:pt idx="224">
                  <c:v>0.96785700500000005</c:v>
                </c:pt>
                <c:pt idx="225">
                  <c:v>0.96778914500000002</c:v>
                </c:pt>
                <c:pt idx="226">
                  <c:v>0.96777816800000005</c:v>
                </c:pt>
                <c:pt idx="227">
                  <c:v>0.96759812599999995</c:v>
                </c:pt>
                <c:pt idx="228">
                  <c:v>0.96751877600000002</c:v>
                </c:pt>
                <c:pt idx="229">
                  <c:v>0.96734060300000002</c:v>
                </c:pt>
                <c:pt idx="230">
                  <c:v>0.96730416699999999</c:v>
                </c:pt>
                <c:pt idx="231">
                  <c:v>0.96729163500000004</c:v>
                </c:pt>
                <c:pt idx="232">
                  <c:v>0.967258532</c:v>
                </c:pt>
                <c:pt idx="233">
                  <c:v>0.96720671800000002</c:v>
                </c:pt>
                <c:pt idx="234">
                  <c:v>0.96711652299999995</c:v>
                </c:pt>
                <c:pt idx="235">
                  <c:v>0.967016192</c:v>
                </c:pt>
                <c:pt idx="236">
                  <c:v>0.96692849400000003</c:v>
                </c:pt>
                <c:pt idx="237">
                  <c:v>0.96691782100000001</c:v>
                </c:pt>
                <c:pt idx="238">
                  <c:v>0.96684512199999995</c:v>
                </c:pt>
                <c:pt idx="239">
                  <c:v>0.96677108300000003</c:v>
                </c:pt>
                <c:pt idx="240">
                  <c:v>0.96672632599999997</c:v>
                </c:pt>
                <c:pt idx="241">
                  <c:v>0.96661466600000001</c:v>
                </c:pt>
                <c:pt idx="242">
                  <c:v>0.96650981199999997</c:v>
                </c:pt>
                <c:pt idx="243">
                  <c:v>0.96630070599999995</c:v>
                </c:pt>
                <c:pt idx="244">
                  <c:v>0.96623828599999995</c:v>
                </c:pt>
                <c:pt idx="245">
                  <c:v>0.96619763999999997</c:v>
                </c:pt>
                <c:pt idx="246">
                  <c:v>0.96613254299999995</c:v>
                </c:pt>
                <c:pt idx="247">
                  <c:v>0.96606407500000002</c:v>
                </c:pt>
                <c:pt idx="248">
                  <c:v>0.96605290200000005</c:v>
                </c:pt>
                <c:pt idx="249">
                  <c:v>0.965934599</c:v>
                </c:pt>
                <c:pt idx="250">
                  <c:v>0.96570310699999995</c:v>
                </c:pt>
                <c:pt idx="251">
                  <c:v>0.96565342899999995</c:v>
                </c:pt>
                <c:pt idx="252">
                  <c:v>0.96555769000000002</c:v>
                </c:pt>
                <c:pt idx="253">
                  <c:v>0.96544873499999995</c:v>
                </c:pt>
                <c:pt idx="254">
                  <c:v>0.96537769299999998</c:v>
                </c:pt>
                <c:pt idx="255">
                  <c:v>0.96527511200000005</c:v>
                </c:pt>
                <c:pt idx="256">
                  <c:v>0.96521422499999998</c:v>
                </c:pt>
                <c:pt idx="257">
                  <c:v>0.96514023400000004</c:v>
                </c:pt>
                <c:pt idx="258">
                  <c:v>0.96506553699999997</c:v>
                </c:pt>
                <c:pt idx="259">
                  <c:v>0.96501167399999999</c:v>
                </c:pt>
                <c:pt idx="260">
                  <c:v>0.96492770699999997</c:v>
                </c:pt>
                <c:pt idx="261">
                  <c:v>0.96483624300000004</c:v>
                </c:pt>
                <c:pt idx="262">
                  <c:v>0.96472867600000001</c:v>
                </c:pt>
                <c:pt idx="263">
                  <c:v>0.96461220000000003</c:v>
                </c:pt>
                <c:pt idx="264">
                  <c:v>0.96442420600000001</c:v>
                </c:pt>
                <c:pt idx="265">
                  <c:v>0.96426527699999998</c:v>
                </c:pt>
                <c:pt idx="266">
                  <c:v>0.96416825100000003</c:v>
                </c:pt>
                <c:pt idx="267">
                  <c:v>0.96397757299999998</c:v>
                </c:pt>
                <c:pt idx="268">
                  <c:v>0.96386686399999999</c:v>
                </c:pt>
                <c:pt idx="269">
                  <c:v>0.96371086699999997</c:v>
                </c:pt>
                <c:pt idx="270">
                  <c:v>0.963627923</c:v>
                </c:pt>
                <c:pt idx="271">
                  <c:v>0.96356574800000006</c:v>
                </c:pt>
                <c:pt idx="272">
                  <c:v>0.96337688700000002</c:v>
                </c:pt>
                <c:pt idx="273">
                  <c:v>0.96330518099999995</c:v>
                </c:pt>
                <c:pt idx="274">
                  <c:v>0.96316004499999996</c:v>
                </c:pt>
                <c:pt idx="275">
                  <c:v>0.96307822700000001</c:v>
                </c:pt>
                <c:pt idx="276">
                  <c:v>0.96287899399999999</c:v>
                </c:pt>
                <c:pt idx="277">
                  <c:v>0.96273335800000004</c:v>
                </c:pt>
                <c:pt idx="278">
                  <c:v>0.96269156</c:v>
                </c:pt>
                <c:pt idx="279">
                  <c:v>0.96268142899999998</c:v>
                </c:pt>
                <c:pt idx="280">
                  <c:v>0.96254572199999999</c:v>
                </c:pt>
                <c:pt idx="281">
                  <c:v>0.96249614699999997</c:v>
                </c:pt>
                <c:pt idx="282">
                  <c:v>0.96245081899999996</c:v>
                </c:pt>
                <c:pt idx="283">
                  <c:v>0.96238830799999997</c:v>
                </c:pt>
                <c:pt idx="284">
                  <c:v>0.96227374600000004</c:v>
                </c:pt>
                <c:pt idx="285">
                  <c:v>0.962210652</c:v>
                </c:pt>
                <c:pt idx="286">
                  <c:v>0.96203437599999997</c:v>
                </c:pt>
                <c:pt idx="287">
                  <c:v>0.96192226199999997</c:v>
                </c:pt>
                <c:pt idx="288">
                  <c:v>0.96188375000000004</c:v>
                </c:pt>
                <c:pt idx="289">
                  <c:v>0.96185206599999995</c:v>
                </c:pt>
                <c:pt idx="290">
                  <c:v>0.96175861500000004</c:v>
                </c:pt>
                <c:pt idx="291">
                  <c:v>0.96166584700000002</c:v>
                </c:pt>
                <c:pt idx="292">
                  <c:v>0.96158649600000001</c:v>
                </c:pt>
                <c:pt idx="293">
                  <c:v>0.96147931900000005</c:v>
                </c:pt>
                <c:pt idx="294">
                  <c:v>0.96108902799999996</c:v>
                </c:pt>
                <c:pt idx="295">
                  <c:v>0.96104141300000001</c:v>
                </c:pt>
                <c:pt idx="296">
                  <c:v>0.96090990899999995</c:v>
                </c:pt>
                <c:pt idx="297">
                  <c:v>0.96077836500000002</c:v>
                </c:pt>
                <c:pt idx="298">
                  <c:v>0.96060592300000003</c:v>
                </c:pt>
                <c:pt idx="299">
                  <c:v>0.96050168499999999</c:v>
                </c:pt>
                <c:pt idx="300">
                  <c:v>0.96042771100000002</c:v>
                </c:pt>
                <c:pt idx="301">
                  <c:v>0.96009727700000003</c:v>
                </c:pt>
                <c:pt idx="302">
                  <c:v>0.95994398199999997</c:v>
                </c:pt>
                <c:pt idx="303">
                  <c:v>0.95974388899999996</c:v>
                </c:pt>
                <c:pt idx="304">
                  <c:v>0.95969067900000005</c:v>
                </c:pt>
                <c:pt idx="305">
                  <c:v>0.95964002000000004</c:v>
                </c:pt>
                <c:pt idx="306">
                  <c:v>0.95948848200000003</c:v>
                </c:pt>
                <c:pt idx="307">
                  <c:v>0.95940533500000003</c:v>
                </c:pt>
                <c:pt idx="308">
                  <c:v>0.95933270999999998</c:v>
                </c:pt>
                <c:pt idx="309">
                  <c:v>0.95924757199999999</c:v>
                </c:pt>
                <c:pt idx="310">
                  <c:v>0.95913658099999999</c:v>
                </c:pt>
                <c:pt idx="311">
                  <c:v>0.95905028199999998</c:v>
                </c:pt>
                <c:pt idx="312">
                  <c:v>0.95895121900000002</c:v>
                </c:pt>
                <c:pt idx="313">
                  <c:v>0.95889051999999997</c:v>
                </c:pt>
                <c:pt idx="314">
                  <c:v>0.95880749399999998</c:v>
                </c:pt>
                <c:pt idx="315">
                  <c:v>0.95870982800000004</c:v>
                </c:pt>
                <c:pt idx="316">
                  <c:v>0.95863606599999995</c:v>
                </c:pt>
                <c:pt idx="317">
                  <c:v>0.95852555299999997</c:v>
                </c:pt>
                <c:pt idx="318">
                  <c:v>0.95840542699999998</c:v>
                </c:pt>
                <c:pt idx="319">
                  <c:v>0.958165194</c:v>
                </c:pt>
                <c:pt idx="320">
                  <c:v>0.957815843</c:v>
                </c:pt>
                <c:pt idx="321">
                  <c:v>0.95764506100000002</c:v>
                </c:pt>
                <c:pt idx="322">
                  <c:v>0.95748137</c:v>
                </c:pt>
                <c:pt idx="323">
                  <c:v>0.95739710300000003</c:v>
                </c:pt>
                <c:pt idx="324">
                  <c:v>0.95734850100000002</c:v>
                </c:pt>
                <c:pt idx="325">
                  <c:v>0.95733860599999998</c:v>
                </c:pt>
                <c:pt idx="326">
                  <c:v>0.95732436799999998</c:v>
                </c:pt>
                <c:pt idx="327">
                  <c:v>0.95731524899999998</c:v>
                </c:pt>
                <c:pt idx="328">
                  <c:v>0.95718375200000005</c:v>
                </c:pt>
                <c:pt idx="329">
                  <c:v>0.95717306700000004</c:v>
                </c:pt>
                <c:pt idx="330">
                  <c:v>0.95707947599999998</c:v>
                </c:pt>
                <c:pt idx="331">
                  <c:v>0.95693299899999995</c:v>
                </c:pt>
                <c:pt idx="332">
                  <c:v>0.95686719399999998</c:v>
                </c:pt>
                <c:pt idx="333">
                  <c:v>0.95659116399999999</c:v>
                </c:pt>
                <c:pt idx="334">
                  <c:v>0.95624096800000002</c:v>
                </c:pt>
                <c:pt idx="335">
                  <c:v>0.956073214</c:v>
                </c:pt>
                <c:pt idx="336">
                  <c:v>0.95600409600000003</c:v>
                </c:pt>
                <c:pt idx="337">
                  <c:v>0.95599365400000003</c:v>
                </c:pt>
                <c:pt idx="338">
                  <c:v>0.95588538499999998</c:v>
                </c:pt>
                <c:pt idx="339">
                  <c:v>0.95582008500000004</c:v>
                </c:pt>
                <c:pt idx="340">
                  <c:v>0.95576156499999998</c:v>
                </c:pt>
                <c:pt idx="341">
                  <c:v>0.95567152200000005</c:v>
                </c:pt>
                <c:pt idx="342">
                  <c:v>0.955611341</c:v>
                </c:pt>
                <c:pt idx="343">
                  <c:v>0.95552261500000002</c:v>
                </c:pt>
                <c:pt idx="344">
                  <c:v>0.95548168200000005</c:v>
                </c:pt>
                <c:pt idx="345">
                  <c:v>0.95542653200000005</c:v>
                </c:pt>
                <c:pt idx="346">
                  <c:v>0.95535608699999996</c:v>
                </c:pt>
                <c:pt idx="347">
                  <c:v>0.95527479800000004</c:v>
                </c:pt>
                <c:pt idx="348">
                  <c:v>0.95522552100000002</c:v>
                </c:pt>
                <c:pt idx="349">
                  <c:v>0.95514923699999998</c:v>
                </c:pt>
                <c:pt idx="350">
                  <c:v>0.95507970499999995</c:v>
                </c:pt>
                <c:pt idx="351">
                  <c:v>0.95506917800000002</c:v>
                </c:pt>
                <c:pt idx="352">
                  <c:v>0.95505433900000003</c:v>
                </c:pt>
                <c:pt idx="353">
                  <c:v>0.95500585699999996</c:v>
                </c:pt>
                <c:pt idx="354">
                  <c:v>0.95495943699999997</c:v>
                </c:pt>
                <c:pt idx="355">
                  <c:v>0.95487287899999995</c:v>
                </c:pt>
                <c:pt idx="356">
                  <c:v>0.95474472799999999</c:v>
                </c:pt>
                <c:pt idx="357">
                  <c:v>0.95468599899999995</c:v>
                </c:pt>
                <c:pt idx="358">
                  <c:v>0.95461295599999996</c:v>
                </c:pt>
                <c:pt idx="359">
                  <c:v>0.95456200999999996</c:v>
                </c:pt>
                <c:pt idx="360">
                  <c:v>0.95443659599999997</c:v>
                </c:pt>
                <c:pt idx="361">
                  <c:v>0.95440325000000004</c:v>
                </c:pt>
                <c:pt idx="362">
                  <c:v>0.95433836800000005</c:v>
                </c:pt>
                <c:pt idx="363">
                  <c:v>0.95425478600000002</c:v>
                </c:pt>
                <c:pt idx="364">
                  <c:v>0.95424003000000002</c:v>
                </c:pt>
                <c:pt idx="365">
                  <c:v>0.95420167600000005</c:v>
                </c:pt>
                <c:pt idx="366">
                  <c:v>0.95411005699999996</c:v>
                </c:pt>
                <c:pt idx="367">
                  <c:v>0.95383446400000005</c:v>
                </c:pt>
                <c:pt idx="368">
                  <c:v>0.95376857299999995</c:v>
                </c:pt>
                <c:pt idx="369">
                  <c:v>0.95371012799999999</c:v>
                </c:pt>
                <c:pt idx="370">
                  <c:v>0.95363747799999998</c:v>
                </c:pt>
                <c:pt idx="371">
                  <c:v>0.95355718300000003</c:v>
                </c:pt>
                <c:pt idx="372">
                  <c:v>0.95342233499999995</c:v>
                </c:pt>
                <c:pt idx="373">
                  <c:v>0.95341026900000003</c:v>
                </c:pt>
                <c:pt idx="374">
                  <c:v>0.95332587899999999</c:v>
                </c:pt>
                <c:pt idx="375">
                  <c:v>0.95325548999999998</c:v>
                </c:pt>
                <c:pt idx="376">
                  <c:v>0.95313913299999997</c:v>
                </c:pt>
                <c:pt idx="377">
                  <c:v>0.95309120800000002</c:v>
                </c:pt>
                <c:pt idx="378">
                  <c:v>0.953006515</c:v>
                </c:pt>
                <c:pt idx="379">
                  <c:v>0.95299071000000002</c:v>
                </c:pt>
                <c:pt idx="380">
                  <c:v>0.952913236</c:v>
                </c:pt>
                <c:pt idx="381">
                  <c:v>0.95279968999999998</c:v>
                </c:pt>
                <c:pt idx="382">
                  <c:v>0.95278823599999996</c:v>
                </c:pt>
                <c:pt idx="383">
                  <c:v>0.95277832399999995</c:v>
                </c:pt>
                <c:pt idx="384">
                  <c:v>0.952696294</c:v>
                </c:pt>
                <c:pt idx="385">
                  <c:v>0.95255510200000004</c:v>
                </c:pt>
                <c:pt idx="386">
                  <c:v>0.95242859700000004</c:v>
                </c:pt>
                <c:pt idx="387">
                  <c:v>0.95233266999999999</c:v>
                </c:pt>
                <c:pt idx="388">
                  <c:v>0.95206929699999998</c:v>
                </c:pt>
                <c:pt idx="389">
                  <c:v>0.95188970900000003</c:v>
                </c:pt>
                <c:pt idx="390">
                  <c:v>0.951608919</c:v>
                </c:pt>
                <c:pt idx="391">
                  <c:v>0.95141564599999995</c:v>
                </c:pt>
                <c:pt idx="392">
                  <c:v>0.95131075399999998</c:v>
                </c:pt>
                <c:pt idx="393">
                  <c:v>0.95120369599999999</c:v>
                </c:pt>
                <c:pt idx="394">
                  <c:v>0.95088678999999998</c:v>
                </c:pt>
                <c:pt idx="395">
                  <c:v>0.95074055199999996</c:v>
                </c:pt>
                <c:pt idx="396">
                  <c:v>0.95068067300000003</c:v>
                </c:pt>
                <c:pt idx="397">
                  <c:v>0.95059529799999998</c:v>
                </c:pt>
                <c:pt idx="398">
                  <c:v>0.95046180899999999</c:v>
                </c:pt>
                <c:pt idx="399">
                  <c:v>0.95035870899999997</c:v>
                </c:pt>
                <c:pt idx="400">
                  <c:v>0.95010552100000001</c:v>
                </c:pt>
                <c:pt idx="401">
                  <c:v>0.95008902299999998</c:v>
                </c:pt>
                <c:pt idx="402">
                  <c:v>0.95006799600000003</c:v>
                </c:pt>
                <c:pt idx="403">
                  <c:v>0.94994428399999997</c:v>
                </c:pt>
                <c:pt idx="404">
                  <c:v>0.94993267000000003</c:v>
                </c:pt>
                <c:pt idx="405">
                  <c:v>0.94983113699999999</c:v>
                </c:pt>
                <c:pt idx="406">
                  <c:v>0.94962785500000002</c:v>
                </c:pt>
                <c:pt idx="407">
                  <c:v>0.94953434699999995</c:v>
                </c:pt>
                <c:pt idx="408">
                  <c:v>0.94936140700000005</c:v>
                </c:pt>
                <c:pt idx="409">
                  <c:v>0.94923186800000003</c:v>
                </c:pt>
                <c:pt idx="410">
                  <c:v>0.94898800100000003</c:v>
                </c:pt>
                <c:pt idx="411">
                  <c:v>0.94872011099999998</c:v>
                </c:pt>
                <c:pt idx="412">
                  <c:v>0.94864567799999999</c:v>
                </c:pt>
                <c:pt idx="413">
                  <c:v>0.94833603399999999</c:v>
                </c:pt>
                <c:pt idx="414">
                  <c:v>0.94809517499999996</c:v>
                </c:pt>
                <c:pt idx="415">
                  <c:v>0.947903194</c:v>
                </c:pt>
                <c:pt idx="416">
                  <c:v>0.94765120899999999</c:v>
                </c:pt>
                <c:pt idx="417">
                  <c:v>0.94763603699999999</c:v>
                </c:pt>
                <c:pt idx="418">
                  <c:v>0.94762633799999996</c:v>
                </c:pt>
                <c:pt idx="419">
                  <c:v>0.947567728</c:v>
                </c:pt>
                <c:pt idx="420">
                  <c:v>0.94747141199999996</c:v>
                </c:pt>
                <c:pt idx="421">
                  <c:v>0.94734289900000002</c:v>
                </c:pt>
                <c:pt idx="422">
                  <c:v>0.94729708199999996</c:v>
                </c:pt>
                <c:pt idx="423">
                  <c:v>0.94722168799999995</c:v>
                </c:pt>
                <c:pt idx="424">
                  <c:v>0.94711785400000004</c:v>
                </c:pt>
                <c:pt idx="425">
                  <c:v>0.94708618099999997</c:v>
                </c:pt>
                <c:pt idx="426">
                  <c:v>0.94703796200000001</c:v>
                </c:pt>
                <c:pt idx="427">
                  <c:v>0.94696010100000005</c:v>
                </c:pt>
                <c:pt idx="428">
                  <c:v>0.94686024300000005</c:v>
                </c:pt>
                <c:pt idx="429">
                  <c:v>0.94681997399999995</c:v>
                </c:pt>
                <c:pt idx="430">
                  <c:v>0.946810021</c:v>
                </c:pt>
                <c:pt idx="431">
                  <c:v>0.94664655099999995</c:v>
                </c:pt>
                <c:pt idx="432">
                  <c:v>0.94663447599999995</c:v>
                </c:pt>
                <c:pt idx="433">
                  <c:v>0.94657199700000005</c:v>
                </c:pt>
                <c:pt idx="434">
                  <c:v>0.94652639100000002</c:v>
                </c:pt>
                <c:pt idx="435">
                  <c:v>0.94646989000000004</c:v>
                </c:pt>
                <c:pt idx="436">
                  <c:v>0.94628865100000004</c:v>
                </c:pt>
                <c:pt idx="437">
                  <c:v>0.94609655500000001</c:v>
                </c:pt>
                <c:pt idx="438">
                  <c:v>0.94606343699999995</c:v>
                </c:pt>
                <c:pt idx="439">
                  <c:v>0.94593937299999997</c:v>
                </c:pt>
                <c:pt idx="440">
                  <c:v>0.945853053</c:v>
                </c:pt>
                <c:pt idx="441">
                  <c:v>0.94583583100000002</c:v>
                </c:pt>
                <c:pt idx="442">
                  <c:v>0.94571967800000001</c:v>
                </c:pt>
                <c:pt idx="443">
                  <c:v>0.94564648200000001</c:v>
                </c:pt>
                <c:pt idx="444">
                  <c:v>0.945635004</c:v>
                </c:pt>
                <c:pt idx="445">
                  <c:v>0.94557301699999996</c:v>
                </c:pt>
                <c:pt idx="446">
                  <c:v>0.94548593199999997</c:v>
                </c:pt>
                <c:pt idx="447">
                  <c:v>0.94543520299999995</c:v>
                </c:pt>
                <c:pt idx="448">
                  <c:v>0.945325262</c:v>
                </c:pt>
                <c:pt idx="449">
                  <c:v>0.94529523400000004</c:v>
                </c:pt>
                <c:pt idx="450">
                  <c:v>0.94528538399999995</c:v>
                </c:pt>
                <c:pt idx="451">
                  <c:v>0.94515835000000004</c:v>
                </c:pt>
                <c:pt idx="452">
                  <c:v>0.94508463300000001</c:v>
                </c:pt>
                <c:pt idx="453">
                  <c:v>0.94502045000000001</c:v>
                </c:pt>
                <c:pt idx="454">
                  <c:v>0.94491735600000004</c:v>
                </c:pt>
                <c:pt idx="455">
                  <c:v>0.94480574500000003</c:v>
                </c:pt>
                <c:pt idx="456">
                  <c:v>0.94473705399999997</c:v>
                </c:pt>
                <c:pt idx="457">
                  <c:v>0.94469526699999995</c:v>
                </c:pt>
                <c:pt idx="458">
                  <c:v>0.94459194000000002</c:v>
                </c:pt>
                <c:pt idx="459">
                  <c:v>0.94455222500000002</c:v>
                </c:pt>
                <c:pt idx="460">
                  <c:v>0.94443359199999999</c:v>
                </c:pt>
                <c:pt idx="461">
                  <c:v>0.94442247199999996</c:v>
                </c:pt>
                <c:pt idx="462">
                  <c:v>0.94432124900000003</c:v>
                </c:pt>
                <c:pt idx="463">
                  <c:v>0.94418635500000003</c:v>
                </c:pt>
                <c:pt idx="464">
                  <c:v>0.94401019799999997</c:v>
                </c:pt>
                <c:pt idx="465">
                  <c:v>0.94392533499999998</c:v>
                </c:pt>
                <c:pt idx="466">
                  <c:v>0.94391441700000001</c:v>
                </c:pt>
                <c:pt idx="467">
                  <c:v>0.94376408599999995</c:v>
                </c:pt>
                <c:pt idx="468">
                  <c:v>0.94372669399999998</c:v>
                </c:pt>
                <c:pt idx="469">
                  <c:v>0.94367807100000001</c:v>
                </c:pt>
                <c:pt idx="470">
                  <c:v>0.94360741999999997</c:v>
                </c:pt>
                <c:pt idx="471">
                  <c:v>0.94352532200000006</c:v>
                </c:pt>
                <c:pt idx="472">
                  <c:v>0.94349124500000003</c:v>
                </c:pt>
                <c:pt idx="473">
                  <c:v>0.94338472900000003</c:v>
                </c:pt>
                <c:pt idx="474">
                  <c:v>0.94330692900000002</c:v>
                </c:pt>
                <c:pt idx="475">
                  <c:v>0.94323880100000002</c:v>
                </c:pt>
                <c:pt idx="476">
                  <c:v>0.94314955</c:v>
                </c:pt>
                <c:pt idx="477">
                  <c:v>0.94307495500000005</c:v>
                </c:pt>
                <c:pt idx="478">
                  <c:v>0.94297845300000005</c:v>
                </c:pt>
                <c:pt idx="479">
                  <c:v>0.94288662899999998</c:v>
                </c:pt>
                <c:pt idx="480">
                  <c:v>0.94278747900000004</c:v>
                </c:pt>
                <c:pt idx="481">
                  <c:v>0.94270833600000004</c:v>
                </c:pt>
                <c:pt idx="482">
                  <c:v>0.94269705100000001</c:v>
                </c:pt>
                <c:pt idx="483">
                  <c:v>0.94260308400000004</c:v>
                </c:pt>
                <c:pt idx="484">
                  <c:v>0.94253208799999999</c:v>
                </c:pt>
                <c:pt idx="485">
                  <c:v>0.94243962699999995</c:v>
                </c:pt>
                <c:pt idx="486">
                  <c:v>0.94236070100000002</c:v>
                </c:pt>
                <c:pt idx="487">
                  <c:v>0.94230741900000003</c:v>
                </c:pt>
                <c:pt idx="488">
                  <c:v>0.94224455600000001</c:v>
                </c:pt>
                <c:pt idx="489">
                  <c:v>0.94217781499999997</c:v>
                </c:pt>
                <c:pt idx="490">
                  <c:v>0.94211249500000005</c:v>
                </c:pt>
                <c:pt idx="491">
                  <c:v>0.94203498200000002</c:v>
                </c:pt>
                <c:pt idx="492">
                  <c:v>0.94198852600000005</c:v>
                </c:pt>
                <c:pt idx="493">
                  <c:v>0.94186720000000002</c:v>
                </c:pt>
                <c:pt idx="494">
                  <c:v>0.94178180199999995</c:v>
                </c:pt>
                <c:pt idx="495">
                  <c:v>0.94168383099999997</c:v>
                </c:pt>
                <c:pt idx="496">
                  <c:v>0.94160619199999995</c:v>
                </c:pt>
                <c:pt idx="497">
                  <c:v>0.94153960800000003</c:v>
                </c:pt>
                <c:pt idx="498">
                  <c:v>0.94152493299999995</c:v>
                </c:pt>
                <c:pt idx="499">
                  <c:v>0.94143231999999999</c:v>
                </c:pt>
                <c:pt idx="500">
                  <c:v>0.94129455200000001</c:v>
                </c:pt>
                <c:pt idx="501">
                  <c:v>0.94117014899999996</c:v>
                </c:pt>
                <c:pt idx="502">
                  <c:v>0.94109238699999997</c:v>
                </c:pt>
                <c:pt idx="503">
                  <c:v>0.94095857100000002</c:v>
                </c:pt>
                <c:pt idx="504">
                  <c:v>0.940778593</c:v>
                </c:pt>
                <c:pt idx="505">
                  <c:v>0.94057767599999997</c:v>
                </c:pt>
                <c:pt idx="506">
                  <c:v>0.94050186599999996</c:v>
                </c:pt>
                <c:pt idx="507">
                  <c:v>0.94044253700000002</c:v>
                </c:pt>
                <c:pt idx="508">
                  <c:v>0.94032800699999997</c:v>
                </c:pt>
                <c:pt idx="509">
                  <c:v>0.94026521299999999</c:v>
                </c:pt>
                <c:pt idx="510">
                  <c:v>0.94018758700000005</c:v>
                </c:pt>
                <c:pt idx="511">
                  <c:v>0.94009170900000005</c:v>
                </c:pt>
                <c:pt idx="512">
                  <c:v>0.94001835899999997</c:v>
                </c:pt>
                <c:pt idx="513">
                  <c:v>0.93987706400000004</c:v>
                </c:pt>
                <c:pt idx="514">
                  <c:v>0.93980786900000002</c:v>
                </c:pt>
                <c:pt idx="515">
                  <c:v>0.93979117700000003</c:v>
                </c:pt>
                <c:pt idx="516">
                  <c:v>0.93970698399999997</c:v>
                </c:pt>
                <c:pt idx="517">
                  <c:v>0.93962864499999998</c:v>
                </c:pt>
                <c:pt idx="518">
                  <c:v>0.939617331</c:v>
                </c:pt>
                <c:pt idx="519">
                  <c:v>0.93952993100000004</c:v>
                </c:pt>
                <c:pt idx="520">
                  <c:v>0.93942022300000005</c:v>
                </c:pt>
                <c:pt idx="521">
                  <c:v>0.93938844300000002</c:v>
                </c:pt>
                <c:pt idx="522">
                  <c:v>0.93936360299999999</c:v>
                </c:pt>
                <c:pt idx="523">
                  <c:v>0.93933370599999999</c:v>
                </c:pt>
                <c:pt idx="524">
                  <c:v>0.93924455100000004</c:v>
                </c:pt>
                <c:pt idx="525">
                  <c:v>0.93918193999999999</c:v>
                </c:pt>
                <c:pt idx="526">
                  <c:v>0.93913959700000005</c:v>
                </c:pt>
                <c:pt idx="527">
                  <c:v>0.93905570000000005</c:v>
                </c:pt>
                <c:pt idx="528">
                  <c:v>0.93900641100000004</c:v>
                </c:pt>
                <c:pt idx="529">
                  <c:v>0.93899503600000001</c:v>
                </c:pt>
                <c:pt idx="530">
                  <c:v>0.938936086</c:v>
                </c:pt>
                <c:pt idx="531">
                  <c:v>0.9387839</c:v>
                </c:pt>
                <c:pt idx="532">
                  <c:v>0.93868429499999995</c:v>
                </c:pt>
                <c:pt idx="533">
                  <c:v>0.93867346799999996</c:v>
                </c:pt>
                <c:pt idx="534">
                  <c:v>0.93856222199999995</c:v>
                </c:pt>
                <c:pt idx="535">
                  <c:v>0.93846717000000002</c:v>
                </c:pt>
                <c:pt idx="536">
                  <c:v>0.93840183499999996</c:v>
                </c:pt>
                <c:pt idx="537">
                  <c:v>0.93838501200000002</c:v>
                </c:pt>
                <c:pt idx="538">
                  <c:v>0.93821356700000003</c:v>
                </c:pt>
                <c:pt idx="539">
                  <c:v>0.93812931700000002</c:v>
                </c:pt>
                <c:pt idx="540">
                  <c:v>0.93810540899999995</c:v>
                </c:pt>
                <c:pt idx="541">
                  <c:v>0.938037856</c:v>
                </c:pt>
                <c:pt idx="542">
                  <c:v>0.93796489400000005</c:v>
                </c:pt>
                <c:pt idx="543">
                  <c:v>0.93791786300000002</c:v>
                </c:pt>
                <c:pt idx="544">
                  <c:v>0.93787521200000001</c:v>
                </c:pt>
                <c:pt idx="545">
                  <c:v>0.93781612199999997</c:v>
                </c:pt>
                <c:pt idx="546">
                  <c:v>0.93773132199999998</c:v>
                </c:pt>
                <c:pt idx="547">
                  <c:v>0.93766395199999997</c:v>
                </c:pt>
                <c:pt idx="548">
                  <c:v>0.93760415699999999</c:v>
                </c:pt>
                <c:pt idx="549">
                  <c:v>0.93751200300000004</c:v>
                </c:pt>
                <c:pt idx="550">
                  <c:v>0.93737522600000001</c:v>
                </c:pt>
                <c:pt idx="551">
                  <c:v>0.93726336499999996</c:v>
                </c:pt>
                <c:pt idx="552">
                  <c:v>0.93717418900000005</c:v>
                </c:pt>
                <c:pt idx="553">
                  <c:v>0.93686055300000004</c:v>
                </c:pt>
                <c:pt idx="554">
                  <c:v>0.93674152099999997</c:v>
                </c:pt>
                <c:pt idx="555">
                  <c:v>0.93657889900000002</c:v>
                </c:pt>
                <c:pt idx="556">
                  <c:v>0.93649992900000001</c:v>
                </c:pt>
                <c:pt idx="557">
                  <c:v>0.93648870799999995</c:v>
                </c:pt>
                <c:pt idx="558">
                  <c:v>0.93634973300000002</c:v>
                </c:pt>
                <c:pt idx="559">
                  <c:v>0.93620857599999996</c:v>
                </c:pt>
                <c:pt idx="560">
                  <c:v>0.93603863399999998</c:v>
                </c:pt>
                <c:pt idx="561">
                  <c:v>0.93589425400000004</c:v>
                </c:pt>
                <c:pt idx="562">
                  <c:v>0.93579825500000002</c:v>
                </c:pt>
                <c:pt idx="563">
                  <c:v>0.93574154399999998</c:v>
                </c:pt>
                <c:pt idx="564">
                  <c:v>0.93569592199999996</c:v>
                </c:pt>
                <c:pt idx="565">
                  <c:v>0.93564662200000004</c:v>
                </c:pt>
                <c:pt idx="566">
                  <c:v>0.935570715</c:v>
                </c:pt>
                <c:pt idx="567">
                  <c:v>0.93551872400000002</c:v>
                </c:pt>
                <c:pt idx="568">
                  <c:v>0.93550602699999996</c:v>
                </c:pt>
                <c:pt idx="569">
                  <c:v>0.93545331799999998</c:v>
                </c:pt>
                <c:pt idx="570">
                  <c:v>0.93541402299999998</c:v>
                </c:pt>
                <c:pt idx="571">
                  <c:v>0.93538937700000002</c:v>
                </c:pt>
                <c:pt idx="572">
                  <c:v>0.93526424500000005</c:v>
                </c:pt>
                <c:pt idx="573">
                  <c:v>0.93519001800000001</c:v>
                </c:pt>
                <c:pt idx="574">
                  <c:v>0.935089897</c:v>
                </c:pt>
                <c:pt idx="575">
                  <c:v>0.93488399799999999</c:v>
                </c:pt>
                <c:pt idx="576">
                  <c:v>0.93487201399999997</c:v>
                </c:pt>
                <c:pt idx="577">
                  <c:v>0.934785686</c:v>
                </c:pt>
                <c:pt idx="578">
                  <c:v>0.934704439</c:v>
                </c:pt>
                <c:pt idx="579">
                  <c:v>0.93464016699999997</c:v>
                </c:pt>
                <c:pt idx="580">
                  <c:v>0.93462833599999995</c:v>
                </c:pt>
                <c:pt idx="581">
                  <c:v>0.93451512299999995</c:v>
                </c:pt>
                <c:pt idx="582">
                  <c:v>0.93427546400000006</c:v>
                </c:pt>
                <c:pt idx="583">
                  <c:v>0.93426267600000001</c:v>
                </c:pt>
                <c:pt idx="584">
                  <c:v>0.93412131300000001</c:v>
                </c:pt>
                <c:pt idx="585">
                  <c:v>0.93406019799999995</c:v>
                </c:pt>
                <c:pt idx="586">
                  <c:v>0.93402933799999999</c:v>
                </c:pt>
                <c:pt idx="587">
                  <c:v>0.93394816599999997</c:v>
                </c:pt>
                <c:pt idx="588">
                  <c:v>0.93381010600000003</c:v>
                </c:pt>
                <c:pt idx="589">
                  <c:v>0.93373109099999996</c:v>
                </c:pt>
                <c:pt idx="590">
                  <c:v>0.93368307900000003</c:v>
                </c:pt>
                <c:pt idx="591">
                  <c:v>0.93343246700000004</c:v>
                </c:pt>
                <c:pt idx="592">
                  <c:v>0.93341830599999998</c:v>
                </c:pt>
                <c:pt idx="593">
                  <c:v>0.93335188199999997</c:v>
                </c:pt>
                <c:pt idx="594">
                  <c:v>0.93325302099999996</c:v>
                </c:pt>
                <c:pt idx="595">
                  <c:v>0.93316577099999998</c:v>
                </c:pt>
                <c:pt idx="596">
                  <c:v>0.93307480300000001</c:v>
                </c:pt>
                <c:pt idx="597">
                  <c:v>0.93306371499999996</c:v>
                </c:pt>
                <c:pt idx="598">
                  <c:v>0.93286889699999997</c:v>
                </c:pt>
                <c:pt idx="599">
                  <c:v>0.93274205600000004</c:v>
                </c:pt>
                <c:pt idx="600">
                  <c:v>0.93264449000000005</c:v>
                </c:pt>
                <c:pt idx="601">
                  <c:v>0.93253283600000003</c:v>
                </c:pt>
                <c:pt idx="602">
                  <c:v>0.932451586</c:v>
                </c:pt>
                <c:pt idx="603">
                  <c:v>0.93239042299999997</c:v>
                </c:pt>
                <c:pt idx="604">
                  <c:v>0.93227798500000003</c:v>
                </c:pt>
                <c:pt idx="605">
                  <c:v>0.93203980200000003</c:v>
                </c:pt>
                <c:pt idx="606">
                  <c:v>0.93198305800000003</c:v>
                </c:pt>
                <c:pt idx="607">
                  <c:v>0.93197259399999999</c:v>
                </c:pt>
                <c:pt idx="608">
                  <c:v>0.93178877199999999</c:v>
                </c:pt>
                <c:pt idx="609">
                  <c:v>0.93148832800000003</c:v>
                </c:pt>
                <c:pt idx="610">
                  <c:v>0.93129489300000001</c:v>
                </c:pt>
                <c:pt idx="611">
                  <c:v>0.93105494499999997</c:v>
                </c:pt>
                <c:pt idx="612">
                  <c:v>0.93102442799999996</c:v>
                </c:pt>
                <c:pt idx="613">
                  <c:v>0.93088457099999999</c:v>
                </c:pt>
                <c:pt idx="614">
                  <c:v>0.93080436200000005</c:v>
                </c:pt>
                <c:pt idx="615">
                  <c:v>0.93062503699999999</c:v>
                </c:pt>
                <c:pt idx="616">
                  <c:v>0.93038644400000003</c:v>
                </c:pt>
                <c:pt idx="617">
                  <c:v>0.93035868399999999</c:v>
                </c:pt>
                <c:pt idx="618">
                  <c:v>0.93034779400000001</c:v>
                </c:pt>
                <c:pt idx="619">
                  <c:v>0.93026179200000003</c:v>
                </c:pt>
                <c:pt idx="620">
                  <c:v>0.93013338999999995</c:v>
                </c:pt>
                <c:pt idx="621">
                  <c:v>0.93004940599999997</c:v>
                </c:pt>
                <c:pt idx="622">
                  <c:v>0.92995625999999998</c:v>
                </c:pt>
                <c:pt idx="623">
                  <c:v>0.929861516</c:v>
                </c:pt>
                <c:pt idx="624">
                  <c:v>0.92979156699999999</c:v>
                </c:pt>
                <c:pt idx="625">
                  <c:v>0.92970948799999997</c:v>
                </c:pt>
                <c:pt idx="626">
                  <c:v>0.92969908199999995</c:v>
                </c:pt>
                <c:pt idx="627">
                  <c:v>0.92956717799999999</c:v>
                </c:pt>
                <c:pt idx="628">
                  <c:v>0.92955581099999995</c:v>
                </c:pt>
                <c:pt idx="629">
                  <c:v>0.92954596199999995</c:v>
                </c:pt>
                <c:pt idx="630">
                  <c:v>0.92948340799999996</c:v>
                </c:pt>
                <c:pt idx="631">
                  <c:v>0.92939806800000002</c:v>
                </c:pt>
                <c:pt idx="632">
                  <c:v>0.92935884700000004</c:v>
                </c:pt>
                <c:pt idx="633">
                  <c:v>0.92922426499999999</c:v>
                </c:pt>
                <c:pt idx="634">
                  <c:v>0.92920015300000003</c:v>
                </c:pt>
                <c:pt idx="635">
                  <c:v>0.92914009500000005</c:v>
                </c:pt>
                <c:pt idx="636">
                  <c:v>0.92907805300000001</c:v>
                </c:pt>
                <c:pt idx="637">
                  <c:v>0.92903804999999995</c:v>
                </c:pt>
                <c:pt idx="638">
                  <c:v>0.92899969199999999</c:v>
                </c:pt>
                <c:pt idx="639">
                  <c:v>0.92898982500000005</c:v>
                </c:pt>
                <c:pt idx="640">
                  <c:v>0.92897230200000003</c:v>
                </c:pt>
                <c:pt idx="641">
                  <c:v>0.92893177199999999</c:v>
                </c:pt>
                <c:pt idx="642">
                  <c:v>0.92892210500000005</c:v>
                </c:pt>
                <c:pt idx="643">
                  <c:v>0.92891008900000005</c:v>
                </c:pt>
                <c:pt idx="644">
                  <c:v>0.92882721300000004</c:v>
                </c:pt>
                <c:pt idx="645">
                  <c:v>0.92872364900000004</c:v>
                </c:pt>
                <c:pt idx="646">
                  <c:v>0.92862797699999999</c:v>
                </c:pt>
                <c:pt idx="647">
                  <c:v>0.92853808599999998</c:v>
                </c:pt>
                <c:pt idx="648">
                  <c:v>0.92852643199999996</c:v>
                </c:pt>
                <c:pt idx="649">
                  <c:v>0.92843981499999995</c:v>
                </c:pt>
                <c:pt idx="650">
                  <c:v>0.92837657399999995</c:v>
                </c:pt>
                <c:pt idx="651">
                  <c:v>0.92827552599999996</c:v>
                </c:pt>
                <c:pt idx="652">
                  <c:v>0.92817512099999999</c:v>
                </c:pt>
                <c:pt idx="653">
                  <c:v>0.92812829600000002</c:v>
                </c:pt>
                <c:pt idx="654">
                  <c:v>0.92803909100000004</c:v>
                </c:pt>
                <c:pt idx="655">
                  <c:v>0.927924427</c:v>
                </c:pt>
                <c:pt idx="656">
                  <c:v>0.92781911900000003</c:v>
                </c:pt>
                <c:pt idx="657">
                  <c:v>0.92774488300000002</c:v>
                </c:pt>
                <c:pt idx="658">
                  <c:v>0.92769579199999996</c:v>
                </c:pt>
                <c:pt idx="659">
                  <c:v>0.92763810000000002</c:v>
                </c:pt>
                <c:pt idx="660">
                  <c:v>0.92751682800000002</c:v>
                </c:pt>
                <c:pt idx="661">
                  <c:v>0.92748388000000004</c:v>
                </c:pt>
                <c:pt idx="662">
                  <c:v>0.92747064499999998</c:v>
                </c:pt>
                <c:pt idx="663">
                  <c:v>0.92746138099999997</c:v>
                </c:pt>
                <c:pt idx="664">
                  <c:v>0.92737784599999995</c:v>
                </c:pt>
                <c:pt idx="665">
                  <c:v>0.92729413699999996</c:v>
                </c:pt>
                <c:pt idx="666">
                  <c:v>0.92726570500000005</c:v>
                </c:pt>
                <c:pt idx="667">
                  <c:v>0.92720047000000005</c:v>
                </c:pt>
                <c:pt idx="668">
                  <c:v>0.92714782799999995</c:v>
                </c:pt>
                <c:pt idx="669">
                  <c:v>0.92707897800000005</c:v>
                </c:pt>
                <c:pt idx="670">
                  <c:v>0.92702621299999999</c:v>
                </c:pt>
                <c:pt idx="671">
                  <c:v>0.92696441399999996</c:v>
                </c:pt>
                <c:pt idx="672">
                  <c:v>0.92684108300000001</c:v>
                </c:pt>
                <c:pt idx="673">
                  <c:v>0.92680748599999996</c:v>
                </c:pt>
                <c:pt idx="674">
                  <c:v>0.92672246599999997</c:v>
                </c:pt>
                <c:pt idx="675">
                  <c:v>0.92661479300000005</c:v>
                </c:pt>
                <c:pt idx="676">
                  <c:v>0.92653633300000005</c:v>
                </c:pt>
                <c:pt idx="677">
                  <c:v>0.92642402099999999</c:v>
                </c:pt>
                <c:pt idx="678">
                  <c:v>0.926258837</c:v>
                </c:pt>
                <c:pt idx="679">
                  <c:v>0.92615883399999999</c:v>
                </c:pt>
                <c:pt idx="680">
                  <c:v>0.92604639</c:v>
                </c:pt>
                <c:pt idx="681">
                  <c:v>0.92598416299999997</c:v>
                </c:pt>
                <c:pt idx="682">
                  <c:v>0.92589582800000003</c:v>
                </c:pt>
                <c:pt idx="683">
                  <c:v>0.92580852700000005</c:v>
                </c:pt>
                <c:pt idx="684">
                  <c:v>0.92574196200000003</c:v>
                </c:pt>
                <c:pt idx="685">
                  <c:v>0.92567767700000003</c:v>
                </c:pt>
                <c:pt idx="686">
                  <c:v>0.92558083599999996</c:v>
                </c:pt>
                <c:pt idx="687">
                  <c:v>0.92554861200000005</c:v>
                </c:pt>
                <c:pt idx="688">
                  <c:v>0.92550325499999997</c:v>
                </c:pt>
                <c:pt idx="689">
                  <c:v>0.92542696199999996</c:v>
                </c:pt>
                <c:pt idx="690">
                  <c:v>0.925309928</c:v>
                </c:pt>
                <c:pt idx="691">
                  <c:v>0.92526303399999998</c:v>
                </c:pt>
                <c:pt idx="692">
                  <c:v>0.92520128000000001</c:v>
                </c:pt>
                <c:pt idx="693">
                  <c:v>0.92511169999999998</c:v>
                </c:pt>
                <c:pt idx="694">
                  <c:v>0.925011641</c:v>
                </c:pt>
                <c:pt idx="695">
                  <c:v>0.92466048199999995</c:v>
                </c:pt>
                <c:pt idx="696">
                  <c:v>0.92457267099999996</c:v>
                </c:pt>
                <c:pt idx="697">
                  <c:v>0.92451274699999997</c:v>
                </c:pt>
                <c:pt idx="698">
                  <c:v>0.92447047999999998</c:v>
                </c:pt>
                <c:pt idx="699">
                  <c:v>0.92439933799999996</c:v>
                </c:pt>
                <c:pt idx="700">
                  <c:v>0.92433074999999998</c:v>
                </c:pt>
                <c:pt idx="701">
                  <c:v>0.92432044800000002</c:v>
                </c:pt>
                <c:pt idx="702">
                  <c:v>0.92415538600000002</c:v>
                </c:pt>
                <c:pt idx="703">
                  <c:v>0.92412792300000002</c:v>
                </c:pt>
                <c:pt idx="704">
                  <c:v>0.92402941500000002</c:v>
                </c:pt>
                <c:pt idx="705">
                  <c:v>0.92401718899999996</c:v>
                </c:pt>
                <c:pt idx="706">
                  <c:v>0.92383181999999997</c:v>
                </c:pt>
                <c:pt idx="707">
                  <c:v>0.92365552900000003</c:v>
                </c:pt>
                <c:pt idx="708">
                  <c:v>0.92362783199999998</c:v>
                </c:pt>
                <c:pt idx="709">
                  <c:v>0.92357967100000005</c:v>
                </c:pt>
                <c:pt idx="710">
                  <c:v>0.92353315599999997</c:v>
                </c:pt>
                <c:pt idx="711">
                  <c:v>0.923523439</c:v>
                </c:pt>
                <c:pt idx="712">
                  <c:v>0.92351433500000002</c:v>
                </c:pt>
                <c:pt idx="713">
                  <c:v>0.92346860600000003</c:v>
                </c:pt>
                <c:pt idx="714">
                  <c:v>0.92337562900000003</c:v>
                </c:pt>
                <c:pt idx="715">
                  <c:v>0.92328615800000002</c:v>
                </c:pt>
                <c:pt idx="716">
                  <c:v>0.92290143999999996</c:v>
                </c:pt>
                <c:pt idx="717">
                  <c:v>0.922851278</c:v>
                </c:pt>
                <c:pt idx="718">
                  <c:v>0.92273253799999999</c:v>
                </c:pt>
                <c:pt idx="719">
                  <c:v>0.92252929699999997</c:v>
                </c:pt>
                <c:pt idx="720">
                  <c:v>0.922317567</c:v>
                </c:pt>
                <c:pt idx="721">
                  <c:v>0.92224132599999997</c:v>
                </c:pt>
                <c:pt idx="722">
                  <c:v>0.92201635699999995</c:v>
                </c:pt>
                <c:pt idx="723">
                  <c:v>0.92183616800000001</c:v>
                </c:pt>
                <c:pt idx="724">
                  <c:v>0.92139484699999996</c:v>
                </c:pt>
                <c:pt idx="725">
                  <c:v>0.92109160400000001</c:v>
                </c:pt>
                <c:pt idx="726">
                  <c:v>0.92091752299999996</c:v>
                </c:pt>
                <c:pt idx="727">
                  <c:v>0.92083974899999999</c:v>
                </c:pt>
                <c:pt idx="728">
                  <c:v>0.92074258799999997</c:v>
                </c:pt>
                <c:pt idx="729">
                  <c:v>0.92061683299999997</c:v>
                </c:pt>
                <c:pt idx="730">
                  <c:v>0.92056088000000003</c:v>
                </c:pt>
                <c:pt idx="731">
                  <c:v>0.92044698199999997</c:v>
                </c:pt>
                <c:pt idx="732">
                  <c:v>0.92038369900000006</c:v>
                </c:pt>
                <c:pt idx="733">
                  <c:v>0.920342734</c:v>
                </c:pt>
                <c:pt idx="734">
                  <c:v>0.92033242800000004</c:v>
                </c:pt>
                <c:pt idx="735">
                  <c:v>0.92023119600000003</c:v>
                </c:pt>
                <c:pt idx="736">
                  <c:v>0.92012634999999998</c:v>
                </c:pt>
                <c:pt idx="737">
                  <c:v>0.92009510299999997</c:v>
                </c:pt>
                <c:pt idx="738">
                  <c:v>0.92000835400000003</c:v>
                </c:pt>
                <c:pt idx="739">
                  <c:v>0.91995769299999997</c:v>
                </c:pt>
                <c:pt idx="740">
                  <c:v>0.91984860000000002</c:v>
                </c:pt>
                <c:pt idx="741">
                  <c:v>0.919717326</c:v>
                </c:pt>
                <c:pt idx="742">
                  <c:v>0.91943029600000004</c:v>
                </c:pt>
                <c:pt idx="743">
                  <c:v>0.91939506900000001</c:v>
                </c:pt>
                <c:pt idx="744">
                  <c:v>0.91930073999999995</c:v>
                </c:pt>
                <c:pt idx="745">
                  <c:v>0.91921624800000001</c:v>
                </c:pt>
                <c:pt idx="746">
                  <c:v>0.91918757399999995</c:v>
                </c:pt>
                <c:pt idx="747">
                  <c:v>0.91910969200000003</c:v>
                </c:pt>
                <c:pt idx="748">
                  <c:v>0.91899556000000004</c:v>
                </c:pt>
                <c:pt idx="749">
                  <c:v>0.91894290899999997</c:v>
                </c:pt>
                <c:pt idx="750">
                  <c:v>0.91880774899999995</c:v>
                </c:pt>
                <c:pt idx="751">
                  <c:v>0.91872426799999996</c:v>
                </c:pt>
                <c:pt idx="752">
                  <c:v>0.91846655099999996</c:v>
                </c:pt>
                <c:pt idx="753">
                  <c:v>0.91834745799999995</c:v>
                </c:pt>
                <c:pt idx="754">
                  <c:v>0.91821854999999997</c:v>
                </c:pt>
                <c:pt idx="755">
                  <c:v>0.91818762499999995</c:v>
                </c:pt>
                <c:pt idx="756">
                  <c:v>0.91814787799999997</c:v>
                </c:pt>
                <c:pt idx="757">
                  <c:v>0.91806858400000002</c:v>
                </c:pt>
                <c:pt idx="758">
                  <c:v>0.91795393300000006</c:v>
                </c:pt>
                <c:pt idx="759">
                  <c:v>0.91782763000000001</c:v>
                </c:pt>
                <c:pt idx="760">
                  <c:v>0.91777967800000004</c:v>
                </c:pt>
                <c:pt idx="761">
                  <c:v>0.91761729400000003</c:v>
                </c:pt>
                <c:pt idx="762">
                  <c:v>0.91760556599999998</c:v>
                </c:pt>
                <c:pt idx="763">
                  <c:v>0.91740379699999997</c:v>
                </c:pt>
                <c:pt idx="764">
                  <c:v>0.91721496499999999</c:v>
                </c:pt>
                <c:pt idx="765">
                  <c:v>0.917095777</c:v>
                </c:pt>
                <c:pt idx="766">
                  <c:v>0.91680426999999998</c:v>
                </c:pt>
                <c:pt idx="767">
                  <c:v>0.91673646099999995</c:v>
                </c:pt>
                <c:pt idx="768">
                  <c:v>0.91663729999999999</c:v>
                </c:pt>
                <c:pt idx="769">
                  <c:v>0.91652337800000006</c:v>
                </c:pt>
                <c:pt idx="770">
                  <c:v>0.91648448400000004</c:v>
                </c:pt>
                <c:pt idx="771">
                  <c:v>0.91633049300000002</c:v>
                </c:pt>
                <c:pt idx="772">
                  <c:v>0.91626105999999996</c:v>
                </c:pt>
                <c:pt idx="773">
                  <c:v>0.91624999200000001</c:v>
                </c:pt>
                <c:pt idx="774">
                  <c:v>0.91609750700000003</c:v>
                </c:pt>
                <c:pt idx="775">
                  <c:v>0.916011931</c:v>
                </c:pt>
                <c:pt idx="776">
                  <c:v>0.91592827700000001</c:v>
                </c:pt>
                <c:pt idx="777">
                  <c:v>0.91591579099999998</c:v>
                </c:pt>
                <c:pt idx="778">
                  <c:v>0.91577691800000005</c:v>
                </c:pt>
                <c:pt idx="779">
                  <c:v>0.91559983199999995</c:v>
                </c:pt>
                <c:pt idx="780">
                  <c:v>0.91547220299999998</c:v>
                </c:pt>
                <c:pt idx="781">
                  <c:v>0.91534197900000003</c:v>
                </c:pt>
                <c:pt idx="782">
                  <c:v>0.91521116999999996</c:v>
                </c:pt>
                <c:pt idx="783">
                  <c:v>0.915086909</c:v>
                </c:pt>
                <c:pt idx="784">
                  <c:v>0.91506812400000004</c:v>
                </c:pt>
                <c:pt idx="785">
                  <c:v>0.91493095199999996</c:v>
                </c:pt>
                <c:pt idx="786">
                  <c:v>0.91469698899999996</c:v>
                </c:pt>
                <c:pt idx="787">
                  <c:v>0.91467215499999999</c:v>
                </c:pt>
                <c:pt idx="788">
                  <c:v>0.914482295</c:v>
                </c:pt>
                <c:pt idx="789">
                  <c:v>0.91435798300000004</c:v>
                </c:pt>
                <c:pt idx="790">
                  <c:v>0.91423784100000005</c:v>
                </c:pt>
                <c:pt idx="791">
                  <c:v>0.914140972</c:v>
                </c:pt>
                <c:pt idx="792">
                  <c:v>0.91406573099999999</c:v>
                </c:pt>
                <c:pt idx="793">
                  <c:v>0.91402402299999996</c:v>
                </c:pt>
                <c:pt idx="794">
                  <c:v>0.91395897199999998</c:v>
                </c:pt>
                <c:pt idx="795">
                  <c:v>0.91392480899999995</c:v>
                </c:pt>
                <c:pt idx="796">
                  <c:v>0.91384184700000004</c:v>
                </c:pt>
                <c:pt idx="797">
                  <c:v>0.91382312099999996</c:v>
                </c:pt>
                <c:pt idx="798">
                  <c:v>0.91374473899999997</c:v>
                </c:pt>
                <c:pt idx="799">
                  <c:v>0.91364515499999999</c:v>
                </c:pt>
                <c:pt idx="800">
                  <c:v>0.91358883300000004</c:v>
                </c:pt>
                <c:pt idx="801">
                  <c:v>0.913484403</c:v>
                </c:pt>
                <c:pt idx="802">
                  <c:v>0.91343828599999999</c:v>
                </c:pt>
                <c:pt idx="803">
                  <c:v>0.91340172799999997</c:v>
                </c:pt>
                <c:pt idx="804">
                  <c:v>0.91331344000000003</c:v>
                </c:pt>
                <c:pt idx="805">
                  <c:v>0.913222121</c:v>
                </c:pt>
                <c:pt idx="806">
                  <c:v>0.91310830700000001</c:v>
                </c:pt>
                <c:pt idx="807">
                  <c:v>0.91309654600000001</c:v>
                </c:pt>
                <c:pt idx="808">
                  <c:v>0.91295179100000001</c:v>
                </c:pt>
                <c:pt idx="809">
                  <c:v>0.91291533700000005</c:v>
                </c:pt>
                <c:pt idx="810">
                  <c:v>0.912834433</c:v>
                </c:pt>
                <c:pt idx="811">
                  <c:v>0.91276978600000003</c:v>
                </c:pt>
                <c:pt idx="812">
                  <c:v>0.91264167100000004</c:v>
                </c:pt>
                <c:pt idx="813">
                  <c:v>0.91239679500000004</c:v>
                </c:pt>
                <c:pt idx="814">
                  <c:v>0.91231049900000005</c:v>
                </c:pt>
                <c:pt idx="815">
                  <c:v>0.91202353899999999</c:v>
                </c:pt>
                <c:pt idx="816">
                  <c:v>0.91198110600000004</c:v>
                </c:pt>
                <c:pt idx="817">
                  <c:v>0.91191888099999996</c:v>
                </c:pt>
                <c:pt idx="818">
                  <c:v>0.91185250900000003</c:v>
                </c:pt>
                <c:pt idx="819">
                  <c:v>0.91174968000000001</c:v>
                </c:pt>
                <c:pt idx="820">
                  <c:v>0.91165394399999999</c:v>
                </c:pt>
                <c:pt idx="821">
                  <c:v>0.91159277299999997</c:v>
                </c:pt>
                <c:pt idx="822">
                  <c:v>0.91156282099999997</c:v>
                </c:pt>
                <c:pt idx="823">
                  <c:v>0.911460508</c:v>
                </c:pt>
                <c:pt idx="824">
                  <c:v>0.91137911900000002</c:v>
                </c:pt>
                <c:pt idx="825">
                  <c:v>0.91129225999999997</c:v>
                </c:pt>
                <c:pt idx="826">
                  <c:v>0.91128160300000005</c:v>
                </c:pt>
                <c:pt idx="827">
                  <c:v>0.91118436800000002</c:v>
                </c:pt>
                <c:pt idx="828">
                  <c:v>0.91088019799999997</c:v>
                </c:pt>
                <c:pt idx="829">
                  <c:v>0.91082886600000001</c:v>
                </c:pt>
                <c:pt idx="830">
                  <c:v>0.91074797299999999</c:v>
                </c:pt>
                <c:pt idx="831">
                  <c:v>0.91067853099999996</c:v>
                </c:pt>
                <c:pt idx="832">
                  <c:v>0.91059357900000004</c:v>
                </c:pt>
                <c:pt idx="833">
                  <c:v>0.91057425700000005</c:v>
                </c:pt>
                <c:pt idx="834">
                  <c:v>0.91056477700000005</c:v>
                </c:pt>
                <c:pt idx="835">
                  <c:v>0.91049113800000003</c:v>
                </c:pt>
                <c:pt idx="836">
                  <c:v>0.91037683400000002</c:v>
                </c:pt>
                <c:pt idx="837">
                  <c:v>0.91026330099999997</c:v>
                </c:pt>
                <c:pt idx="838">
                  <c:v>0.91022814399999996</c:v>
                </c:pt>
                <c:pt idx="839">
                  <c:v>0.91015009400000002</c:v>
                </c:pt>
                <c:pt idx="840">
                  <c:v>0.91001373900000004</c:v>
                </c:pt>
                <c:pt idx="841">
                  <c:v>0.909797776</c:v>
                </c:pt>
                <c:pt idx="842">
                  <c:v>0.90970830999999996</c:v>
                </c:pt>
                <c:pt idx="843">
                  <c:v>0.90961725699999996</c:v>
                </c:pt>
                <c:pt idx="844">
                  <c:v>0.90954609500000005</c:v>
                </c:pt>
                <c:pt idx="845">
                  <c:v>0.90940939700000001</c:v>
                </c:pt>
                <c:pt idx="846">
                  <c:v>0.90937871299999995</c:v>
                </c:pt>
                <c:pt idx="847">
                  <c:v>0.90931638199999998</c:v>
                </c:pt>
                <c:pt idx="848">
                  <c:v>0.90925282500000004</c:v>
                </c:pt>
                <c:pt idx="849">
                  <c:v>0.90920503200000002</c:v>
                </c:pt>
                <c:pt idx="850">
                  <c:v>0.90916719999999995</c:v>
                </c:pt>
                <c:pt idx="851">
                  <c:v>0.90908289499999995</c:v>
                </c:pt>
                <c:pt idx="852">
                  <c:v>0.90895925700000002</c:v>
                </c:pt>
                <c:pt idx="853">
                  <c:v>0.90881376899999999</c:v>
                </c:pt>
                <c:pt idx="854">
                  <c:v>0.90857452999999999</c:v>
                </c:pt>
                <c:pt idx="855">
                  <c:v>0.90844956600000004</c:v>
                </c:pt>
                <c:pt idx="856">
                  <c:v>0.90826823599999995</c:v>
                </c:pt>
                <c:pt idx="857">
                  <c:v>0.90819729599999999</c:v>
                </c:pt>
                <c:pt idx="858">
                  <c:v>0.90811818399999999</c:v>
                </c:pt>
                <c:pt idx="859">
                  <c:v>0.90798059799999997</c:v>
                </c:pt>
                <c:pt idx="860">
                  <c:v>0.907923692</c:v>
                </c:pt>
                <c:pt idx="861">
                  <c:v>0.90787813799999995</c:v>
                </c:pt>
                <c:pt idx="862">
                  <c:v>0.90778805600000001</c:v>
                </c:pt>
                <c:pt idx="863">
                  <c:v>0.90777762299999998</c:v>
                </c:pt>
                <c:pt idx="864">
                  <c:v>0.90770262700000004</c:v>
                </c:pt>
                <c:pt idx="865">
                  <c:v>0.90762342900000004</c:v>
                </c:pt>
                <c:pt idx="866">
                  <c:v>0.90744664200000003</c:v>
                </c:pt>
                <c:pt idx="867">
                  <c:v>0.90711804500000004</c:v>
                </c:pt>
                <c:pt idx="868">
                  <c:v>0.90705283699999995</c:v>
                </c:pt>
                <c:pt idx="869">
                  <c:v>0.90695199800000004</c:v>
                </c:pt>
                <c:pt idx="870">
                  <c:v>0.90689356700000001</c:v>
                </c:pt>
                <c:pt idx="871">
                  <c:v>0.90679323599999995</c:v>
                </c:pt>
                <c:pt idx="872">
                  <c:v>0.90671449299999995</c:v>
                </c:pt>
                <c:pt idx="873">
                  <c:v>0.90670384199999998</c:v>
                </c:pt>
                <c:pt idx="874">
                  <c:v>0.90667931400000001</c:v>
                </c:pt>
                <c:pt idx="875">
                  <c:v>0.90660284099999999</c:v>
                </c:pt>
                <c:pt idx="876">
                  <c:v>0.90649569699999999</c:v>
                </c:pt>
                <c:pt idx="877">
                  <c:v>0.90648274799999995</c:v>
                </c:pt>
                <c:pt idx="878">
                  <c:v>0.90638918400000001</c:v>
                </c:pt>
                <c:pt idx="879">
                  <c:v>0.90630671100000004</c:v>
                </c:pt>
                <c:pt idx="880">
                  <c:v>0.90621109899999996</c:v>
                </c:pt>
                <c:pt idx="881">
                  <c:v>0.90610821399999997</c:v>
                </c:pt>
                <c:pt idx="882">
                  <c:v>0.90609721300000001</c:v>
                </c:pt>
                <c:pt idx="883">
                  <c:v>0.905960557</c:v>
                </c:pt>
                <c:pt idx="884">
                  <c:v>0.90567787899999996</c:v>
                </c:pt>
                <c:pt idx="885">
                  <c:v>0.90541675300000002</c:v>
                </c:pt>
                <c:pt idx="886">
                  <c:v>0.905353823</c:v>
                </c:pt>
                <c:pt idx="887">
                  <c:v>0.90522459200000005</c:v>
                </c:pt>
                <c:pt idx="888">
                  <c:v>0.905047512</c:v>
                </c:pt>
                <c:pt idx="889">
                  <c:v>0.90503408699999999</c:v>
                </c:pt>
                <c:pt idx="890">
                  <c:v>0.90493309300000002</c:v>
                </c:pt>
                <c:pt idx="891">
                  <c:v>0.90481139499999996</c:v>
                </c:pt>
                <c:pt idx="892">
                  <c:v>0.90473586900000003</c:v>
                </c:pt>
                <c:pt idx="893">
                  <c:v>0.904647918</c:v>
                </c:pt>
                <c:pt idx="894">
                  <c:v>0.90453019400000001</c:v>
                </c:pt>
                <c:pt idx="895">
                  <c:v>0.90442055799999999</c:v>
                </c:pt>
                <c:pt idx="896">
                  <c:v>0.90429767299999997</c:v>
                </c:pt>
                <c:pt idx="897">
                  <c:v>0.90410043500000004</c:v>
                </c:pt>
                <c:pt idx="898">
                  <c:v>0.903876919</c:v>
                </c:pt>
                <c:pt idx="899">
                  <c:v>0.90379246000000002</c:v>
                </c:pt>
                <c:pt idx="900">
                  <c:v>0.90374365599999995</c:v>
                </c:pt>
                <c:pt idx="901">
                  <c:v>0.90365239600000002</c:v>
                </c:pt>
                <c:pt idx="902">
                  <c:v>0.90350161100000004</c:v>
                </c:pt>
                <c:pt idx="903">
                  <c:v>0.90336678500000001</c:v>
                </c:pt>
                <c:pt idx="904">
                  <c:v>0.90334504199999999</c:v>
                </c:pt>
                <c:pt idx="905">
                  <c:v>0.90326720400000005</c:v>
                </c:pt>
                <c:pt idx="906">
                  <c:v>0.903201955</c:v>
                </c:pt>
                <c:pt idx="907">
                  <c:v>0.90319092300000003</c:v>
                </c:pt>
                <c:pt idx="908">
                  <c:v>0.90307965400000001</c:v>
                </c:pt>
                <c:pt idx="909">
                  <c:v>0.90283032100000005</c:v>
                </c:pt>
                <c:pt idx="910">
                  <c:v>0.90279532600000001</c:v>
                </c:pt>
                <c:pt idx="911">
                  <c:v>0.90260677499999997</c:v>
                </c:pt>
                <c:pt idx="912">
                  <c:v>0.90255221100000005</c:v>
                </c:pt>
                <c:pt idx="913">
                  <c:v>0.90248319200000005</c:v>
                </c:pt>
                <c:pt idx="914">
                  <c:v>0.90241949099999996</c:v>
                </c:pt>
                <c:pt idx="915">
                  <c:v>0.90230587900000003</c:v>
                </c:pt>
                <c:pt idx="916">
                  <c:v>0.90225590300000003</c:v>
                </c:pt>
                <c:pt idx="917">
                  <c:v>0.90224583700000005</c:v>
                </c:pt>
                <c:pt idx="918">
                  <c:v>0.90218178100000002</c:v>
                </c:pt>
                <c:pt idx="919">
                  <c:v>0.90212765699999997</c:v>
                </c:pt>
                <c:pt idx="920">
                  <c:v>0.90203155300000004</c:v>
                </c:pt>
                <c:pt idx="921">
                  <c:v>0.90186384100000005</c:v>
                </c:pt>
                <c:pt idx="922">
                  <c:v>0.90169918500000001</c:v>
                </c:pt>
                <c:pt idx="923">
                  <c:v>0.90165704499999999</c:v>
                </c:pt>
                <c:pt idx="924">
                  <c:v>0.901541712</c:v>
                </c:pt>
                <c:pt idx="925">
                  <c:v>0.90143045200000005</c:v>
                </c:pt>
                <c:pt idx="926">
                  <c:v>0.90137168999999995</c:v>
                </c:pt>
                <c:pt idx="927">
                  <c:v>0.90129207</c:v>
                </c:pt>
                <c:pt idx="928">
                  <c:v>0.90121130699999996</c:v>
                </c:pt>
                <c:pt idx="929">
                  <c:v>0.90117161000000001</c:v>
                </c:pt>
                <c:pt idx="930">
                  <c:v>0.90104785399999998</c:v>
                </c:pt>
                <c:pt idx="931">
                  <c:v>0.90097805399999997</c:v>
                </c:pt>
                <c:pt idx="932">
                  <c:v>0.90081429700000004</c:v>
                </c:pt>
                <c:pt idx="933">
                  <c:v>0.900692673</c:v>
                </c:pt>
                <c:pt idx="934">
                  <c:v>0.90060114199999997</c:v>
                </c:pt>
                <c:pt idx="935">
                  <c:v>0.90051969700000001</c:v>
                </c:pt>
                <c:pt idx="936">
                  <c:v>0.90043786699999995</c:v>
                </c:pt>
                <c:pt idx="937">
                  <c:v>0.90037968099999999</c:v>
                </c:pt>
                <c:pt idx="938">
                  <c:v>0.90030042200000004</c:v>
                </c:pt>
                <c:pt idx="939">
                  <c:v>0.90020914399999996</c:v>
                </c:pt>
                <c:pt idx="940">
                  <c:v>0.90012069100000003</c:v>
                </c:pt>
                <c:pt idx="941">
                  <c:v>0.89993752800000004</c:v>
                </c:pt>
                <c:pt idx="942">
                  <c:v>0.89975985800000002</c:v>
                </c:pt>
                <c:pt idx="943">
                  <c:v>0.89968747400000004</c:v>
                </c:pt>
                <c:pt idx="944">
                  <c:v>0.89960042699999998</c:v>
                </c:pt>
                <c:pt idx="945">
                  <c:v>0.89956225199999995</c:v>
                </c:pt>
                <c:pt idx="946">
                  <c:v>0.89943226099999996</c:v>
                </c:pt>
                <c:pt idx="947">
                  <c:v>0.89938280599999998</c:v>
                </c:pt>
                <c:pt idx="948">
                  <c:v>0.89925676899999996</c:v>
                </c:pt>
                <c:pt idx="949">
                  <c:v>0.89921671400000003</c:v>
                </c:pt>
                <c:pt idx="950">
                  <c:v>0.89909824400000005</c:v>
                </c:pt>
                <c:pt idx="951">
                  <c:v>0.89905961300000004</c:v>
                </c:pt>
                <c:pt idx="952">
                  <c:v>0.89891014000000002</c:v>
                </c:pt>
                <c:pt idx="953">
                  <c:v>0.89882086000000005</c:v>
                </c:pt>
                <c:pt idx="954">
                  <c:v>0.898788912</c:v>
                </c:pt>
                <c:pt idx="955">
                  <c:v>0.89872871499999996</c:v>
                </c:pt>
                <c:pt idx="956">
                  <c:v>0.89858163199999996</c:v>
                </c:pt>
                <c:pt idx="957">
                  <c:v>0.89827484999999996</c:v>
                </c:pt>
                <c:pt idx="958">
                  <c:v>0.89819822599999999</c:v>
                </c:pt>
                <c:pt idx="959">
                  <c:v>0.89817791199999997</c:v>
                </c:pt>
                <c:pt idx="960">
                  <c:v>0.89809828300000005</c:v>
                </c:pt>
                <c:pt idx="961">
                  <c:v>0.89808808799999995</c:v>
                </c:pt>
                <c:pt idx="962">
                  <c:v>0.897921843</c:v>
                </c:pt>
                <c:pt idx="963">
                  <c:v>0.89781799200000001</c:v>
                </c:pt>
                <c:pt idx="964">
                  <c:v>0.89766914799999997</c:v>
                </c:pt>
                <c:pt idx="965">
                  <c:v>0.89759771200000005</c:v>
                </c:pt>
                <c:pt idx="966">
                  <c:v>0.89750782699999998</c:v>
                </c:pt>
                <c:pt idx="967">
                  <c:v>0.89725290099999999</c:v>
                </c:pt>
                <c:pt idx="968">
                  <c:v>0.89716134199999997</c:v>
                </c:pt>
                <c:pt idx="969">
                  <c:v>0.89709707599999999</c:v>
                </c:pt>
                <c:pt idx="970">
                  <c:v>0.896832407</c:v>
                </c:pt>
                <c:pt idx="971">
                  <c:v>0.89670409600000001</c:v>
                </c:pt>
                <c:pt idx="972">
                  <c:v>0.89664265399999998</c:v>
                </c:pt>
                <c:pt idx="973">
                  <c:v>0.89643174000000003</c:v>
                </c:pt>
                <c:pt idx="974">
                  <c:v>0.89637939499999997</c:v>
                </c:pt>
                <c:pt idx="975">
                  <c:v>0.89626149899999996</c:v>
                </c:pt>
                <c:pt idx="976">
                  <c:v>0.89617841099999995</c:v>
                </c:pt>
                <c:pt idx="977">
                  <c:v>0.89614336000000006</c:v>
                </c:pt>
                <c:pt idx="978">
                  <c:v>0.89606749600000002</c:v>
                </c:pt>
                <c:pt idx="979">
                  <c:v>0.89600153000000005</c:v>
                </c:pt>
                <c:pt idx="980">
                  <c:v>0.89583216799999998</c:v>
                </c:pt>
                <c:pt idx="981">
                  <c:v>0.89565415500000001</c:v>
                </c:pt>
                <c:pt idx="982">
                  <c:v>0.89556693799999998</c:v>
                </c:pt>
                <c:pt idx="983">
                  <c:v>0.89531779300000003</c:v>
                </c:pt>
                <c:pt idx="984">
                  <c:v>0.89515514799999996</c:v>
                </c:pt>
                <c:pt idx="985">
                  <c:v>0.89514276000000004</c:v>
                </c:pt>
                <c:pt idx="986">
                  <c:v>0.89507282300000002</c:v>
                </c:pt>
                <c:pt idx="987">
                  <c:v>0.89496908500000005</c:v>
                </c:pt>
                <c:pt idx="988">
                  <c:v>0.89490472700000001</c:v>
                </c:pt>
                <c:pt idx="989">
                  <c:v>0.89474913599999994</c:v>
                </c:pt>
                <c:pt idx="990">
                  <c:v>0.89448215099999995</c:v>
                </c:pt>
                <c:pt idx="991">
                  <c:v>0.89443236199999998</c:v>
                </c:pt>
                <c:pt idx="992">
                  <c:v>0.89435975400000001</c:v>
                </c:pt>
                <c:pt idx="993">
                  <c:v>0.89422189100000005</c:v>
                </c:pt>
                <c:pt idx="994">
                  <c:v>0.89407984900000004</c:v>
                </c:pt>
                <c:pt idx="995">
                  <c:v>0.89395792900000004</c:v>
                </c:pt>
                <c:pt idx="996">
                  <c:v>0.89391297300000006</c:v>
                </c:pt>
                <c:pt idx="997">
                  <c:v>0.89380511299999998</c:v>
                </c:pt>
                <c:pt idx="998">
                  <c:v>0.89375594800000002</c:v>
                </c:pt>
                <c:pt idx="999">
                  <c:v>0.89367337899999999</c:v>
                </c:pt>
                <c:pt idx="1000">
                  <c:v>0.89355293700000005</c:v>
                </c:pt>
                <c:pt idx="1001">
                  <c:v>0.89351386300000002</c:v>
                </c:pt>
                <c:pt idx="1002">
                  <c:v>0.89343764599999997</c:v>
                </c:pt>
                <c:pt idx="1003">
                  <c:v>0.89335666000000002</c:v>
                </c:pt>
                <c:pt idx="1004">
                  <c:v>0.893253992</c:v>
                </c:pt>
                <c:pt idx="1005">
                  <c:v>0.89311986899999996</c:v>
                </c:pt>
                <c:pt idx="1006">
                  <c:v>0.89305162699999996</c:v>
                </c:pt>
                <c:pt idx="1007">
                  <c:v>0.89293427299999995</c:v>
                </c:pt>
                <c:pt idx="1008">
                  <c:v>0.89278322799999998</c:v>
                </c:pt>
                <c:pt idx="1009">
                  <c:v>0.89273067100000003</c:v>
                </c:pt>
                <c:pt idx="1010">
                  <c:v>0.89265191200000005</c:v>
                </c:pt>
                <c:pt idx="1011">
                  <c:v>0.89258438100000004</c:v>
                </c:pt>
                <c:pt idx="1012">
                  <c:v>0.89240554400000005</c:v>
                </c:pt>
                <c:pt idx="1013">
                  <c:v>0.89228727699999999</c:v>
                </c:pt>
                <c:pt idx="1014">
                  <c:v>0.892232574</c:v>
                </c:pt>
                <c:pt idx="1015">
                  <c:v>0.89215747099999998</c:v>
                </c:pt>
                <c:pt idx="1016">
                  <c:v>0.89204993700000001</c:v>
                </c:pt>
                <c:pt idx="1017">
                  <c:v>0.89197292800000005</c:v>
                </c:pt>
                <c:pt idx="1018">
                  <c:v>0.89196134400000004</c:v>
                </c:pt>
                <c:pt idx="1019">
                  <c:v>0.89188699599999999</c:v>
                </c:pt>
                <c:pt idx="1020">
                  <c:v>0.89183704699999999</c:v>
                </c:pt>
                <c:pt idx="1021">
                  <c:v>0.89177840200000003</c:v>
                </c:pt>
                <c:pt idx="1022">
                  <c:v>0.89170588500000003</c:v>
                </c:pt>
                <c:pt idx="1023">
                  <c:v>0.89169422200000004</c:v>
                </c:pt>
                <c:pt idx="1024">
                  <c:v>0.89155982899999997</c:v>
                </c:pt>
                <c:pt idx="1025">
                  <c:v>0.89152725300000002</c:v>
                </c:pt>
                <c:pt idx="1026">
                  <c:v>0.89149852399999996</c:v>
                </c:pt>
                <c:pt idx="1027">
                  <c:v>0.89143629999999996</c:v>
                </c:pt>
                <c:pt idx="1028">
                  <c:v>0.89140271999999998</c:v>
                </c:pt>
                <c:pt idx="1029">
                  <c:v>0.89134165600000004</c:v>
                </c:pt>
                <c:pt idx="1030">
                  <c:v>0.89109318400000004</c:v>
                </c:pt>
                <c:pt idx="1031">
                  <c:v>0.89101327699999999</c:v>
                </c:pt>
                <c:pt idx="1032">
                  <c:v>0.89098227900000004</c:v>
                </c:pt>
                <c:pt idx="1033">
                  <c:v>0.890843473</c:v>
                </c:pt>
                <c:pt idx="1034">
                  <c:v>0.89071208999999996</c:v>
                </c:pt>
                <c:pt idx="1035">
                  <c:v>0.89060040399999996</c:v>
                </c:pt>
                <c:pt idx="1036">
                  <c:v>0.890571055</c:v>
                </c:pt>
                <c:pt idx="1037">
                  <c:v>0.89051275600000002</c:v>
                </c:pt>
                <c:pt idx="1038">
                  <c:v>0.890356798</c:v>
                </c:pt>
                <c:pt idx="1039">
                  <c:v>0.89007061499999995</c:v>
                </c:pt>
                <c:pt idx="1040">
                  <c:v>0.88982507799999999</c:v>
                </c:pt>
                <c:pt idx="1041">
                  <c:v>0.88961116699999998</c:v>
                </c:pt>
                <c:pt idx="1042">
                  <c:v>0.88951924100000002</c:v>
                </c:pt>
                <c:pt idx="1043">
                  <c:v>0.88930145299999996</c:v>
                </c:pt>
                <c:pt idx="1044">
                  <c:v>0.88926470599999996</c:v>
                </c:pt>
                <c:pt idx="1045">
                  <c:v>0.88916001899999997</c:v>
                </c:pt>
                <c:pt idx="1046">
                  <c:v>0.88912078999999999</c:v>
                </c:pt>
                <c:pt idx="1047">
                  <c:v>0.88902556499999996</c:v>
                </c:pt>
                <c:pt idx="1048">
                  <c:v>0.88901403300000004</c:v>
                </c:pt>
                <c:pt idx="1049">
                  <c:v>0.88898133000000001</c:v>
                </c:pt>
                <c:pt idx="1050">
                  <c:v>0.88893192099999996</c:v>
                </c:pt>
                <c:pt idx="1051">
                  <c:v>0.88888937800000001</c:v>
                </c:pt>
                <c:pt idx="1052">
                  <c:v>0.88884165900000001</c:v>
                </c:pt>
                <c:pt idx="1053">
                  <c:v>0.888729616</c:v>
                </c:pt>
                <c:pt idx="1054">
                  <c:v>0.88862320100000003</c:v>
                </c:pt>
                <c:pt idx="1055">
                  <c:v>0.88845980300000005</c:v>
                </c:pt>
                <c:pt idx="1056">
                  <c:v>0.88839341599999999</c:v>
                </c:pt>
                <c:pt idx="1057">
                  <c:v>0.88830961900000005</c:v>
                </c:pt>
                <c:pt idx="1058">
                  <c:v>0.88827756800000002</c:v>
                </c:pt>
                <c:pt idx="1059">
                  <c:v>0.88823526799999997</c:v>
                </c:pt>
                <c:pt idx="1060">
                  <c:v>0.88816218000000002</c:v>
                </c:pt>
                <c:pt idx="1061">
                  <c:v>0.88809908800000004</c:v>
                </c:pt>
                <c:pt idx="1062">
                  <c:v>0.88804750799999999</c:v>
                </c:pt>
                <c:pt idx="1063">
                  <c:v>0.88803711900000004</c:v>
                </c:pt>
                <c:pt idx="1064">
                  <c:v>0.88797825500000005</c:v>
                </c:pt>
                <c:pt idx="1065">
                  <c:v>0.88790000000000002</c:v>
                </c:pt>
                <c:pt idx="1066">
                  <c:v>0.887841773</c:v>
                </c:pt>
                <c:pt idx="1067">
                  <c:v>0.88775531500000004</c:v>
                </c:pt>
                <c:pt idx="1068">
                  <c:v>0.88761936200000002</c:v>
                </c:pt>
                <c:pt idx="1069">
                  <c:v>0.88760169099999997</c:v>
                </c:pt>
                <c:pt idx="1070">
                  <c:v>0.88754102999999995</c:v>
                </c:pt>
                <c:pt idx="1071">
                  <c:v>0.88748671800000001</c:v>
                </c:pt>
                <c:pt idx="1072">
                  <c:v>0.88742486899999995</c:v>
                </c:pt>
                <c:pt idx="1073">
                  <c:v>0.88738067799999998</c:v>
                </c:pt>
                <c:pt idx="1074">
                  <c:v>0.88735751200000001</c:v>
                </c:pt>
                <c:pt idx="1075">
                  <c:v>0.88723561200000001</c:v>
                </c:pt>
                <c:pt idx="1076">
                  <c:v>0.88719111100000003</c:v>
                </c:pt>
                <c:pt idx="1077">
                  <c:v>0.88707306799999996</c:v>
                </c:pt>
                <c:pt idx="1078">
                  <c:v>0.88681116400000004</c:v>
                </c:pt>
                <c:pt idx="1079">
                  <c:v>0.88645662700000005</c:v>
                </c:pt>
                <c:pt idx="1080">
                  <c:v>0.88643708700000001</c:v>
                </c:pt>
                <c:pt idx="1081">
                  <c:v>0.88637222100000002</c:v>
                </c:pt>
                <c:pt idx="1082">
                  <c:v>0.88634463600000002</c:v>
                </c:pt>
                <c:pt idx="1083">
                  <c:v>0.88624605999999995</c:v>
                </c:pt>
                <c:pt idx="1084">
                  <c:v>0.88617179300000004</c:v>
                </c:pt>
                <c:pt idx="1085">
                  <c:v>0.88596309900000003</c:v>
                </c:pt>
                <c:pt idx="1086">
                  <c:v>0.88581019500000002</c:v>
                </c:pt>
                <c:pt idx="1087">
                  <c:v>0.88574720200000001</c:v>
                </c:pt>
                <c:pt idx="1088">
                  <c:v>0.88570880399999996</c:v>
                </c:pt>
                <c:pt idx="1089">
                  <c:v>0.88562766599999998</c:v>
                </c:pt>
                <c:pt idx="1090">
                  <c:v>0.885565728</c:v>
                </c:pt>
                <c:pt idx="1091">
                  <c:v>0.88524119099999998</c:v>
                </c:pt>
                <c:pt idx="1092">
                  <c:v>0.88519805900000004</c:v>
                </c:pt>
                <c:pt idx="1093">
                  <c:v>0.88504062999999999</c:v>
                </c:pt>
                <c:pt idx="1094">
                  <c:v>0.88481488100000005</c:v>
                </c:pt>
                <c:pt idx="1095">
                  <c:v>0.88472761200000005</c:v>
                </c:pt>
                <c:pt idx="1096">
                  <c:v>0.88446415300000003</c:v>
                </c:pt>
                <c:pt idx="1097">
                  <c:v>0.88444619800000002</c:v>
                </c:pt>
                <c:pt idx="1098">
                  <c:v>0.88429851900000001</c:v>
                </c:pt>
                <c:pt idx="1099">
                  <c:v>0.88424605099999998</c:v>
                </c:pt>
                <c:pt idx="1100">
                  <c:v>0.88407630000000004</c:v>
                </c:pt>
                <c:pt idx="1101">
                  <c:v>0.88392909099999994</c:v>
                </c:pt>
                <c:pt idx="1102">
                  <c:v>0.88369010999999997</c:v>
                </c:pt>
                <c:pt idx="1103">
                  <c:v>0.88353925899999997</c:v>
                </c:pt>
                <c:pt idx="1104">
                  <c:v>0.88330788800000004</c:v>
                </c:pt>
                <c:pt idx="1105">
                  <c:v>0.88317940699999997</c:v>
                </c:pt>
                <c:pt idx="1106">
                  <c:v>0.88303602199999998</c:v>
                </c:pt>
                <c:pt idx="1107">
                  <c:v>0.88287920600000003</c:v>
                </c:pt>
                <c:pt idx="1108">
                  <c:v>0.88280264399999997</c:v>
                </c:pt>
                <c:pt idx="1109">
                  <c:v>0.88250789600000001</c:v>
                </c:pt>
                <c:pt idx="1110">
                  <c:v>0.88245364999999998</c:v>
                </c:pt>
                <c:pt idx="1111">
                  <c:v>0.88233323100000005</c:v>
                </c:pt>
                <c:pt idx="1112">
                  <c:v>0.88211985299999995</c:v>
                </c:pt>
                <c:pt idx="1113">
                  <c:v>0.88195374800000004</c:v>
                </c:pt>
                <c:pt idx="1114">
                  <c:v>0.88169656600000001</c:v>
                </c:pt>
                <c:pt idx="1115">
                  <c:v>0.88162570100000004</c:v>
                </c:pt>
                <c:pt idx="1116">
                  <c:v>0.88127902199999997</c:v>
                </c:pt>
                <c:pt idx="1117">
                  <c:v>0.88118429399999998</c:v>
                </c:pt>
                <c:pt idx="1118">
                  <c:v>0.88100208300000005</c:v>
                </c:pt>
                <c:pt idx="1119">
                  <c:v>0.88086841900000001</c:v>
                </c:pt>
                <c:pt idx="1120">
                  <c:v>0.88068234999999995</c:v>
                </c:pt>
                <c:pt idx="1121">
                  <c:v>0.88065397700000003</c:v>
                </c:pt>
                <c:pt idx="1122">
                  <c:v>0.88055377400000001</c:v>
                </c:pt>
                <c:pt idx="1123">
                  <c:v>0.88043694100000003</c:v>
                </c:pt>
                <c:pt idx="1124">
                  <c:v>0.880251695</c:v>
                </c:pt>
                <c:pt idx="1125">
                  <c:v>0.87998321400000001</c:v>
                </c:pt>
                <c:pt idx="1126">
                  <c:v>0.87980470899999996</c:v>
                </c:pt>
                <c:pt idx="1127">
                  <c:v>0.87977863300000003</c:v>
                </c:pt>
                <c:pt idx="1128">
                  <c:v>0.87955742400000003</c:v>
                </c:pt>
                <c:pt idx="1129">
                  <c:v>0.87932929000000004</c:v>
                </c:pt>
                <c:pt idx="1130">
                  <c:v>0.87930504799999998</c:v>
                </c:pt>
                <c:pt idx="1131">
                  <c:v>0.87918355000000004</c:v>
                </c:pt>
                <c:pt idx="1132">
                  <c:v>0.87905218600000001</c:v>
                </c:pt>
                <c:pt idx="1133">
                  <c:v>0.87897426099999998</c:v>
                </c:pt>
                <c:pt idx="1134">
                  <c:v>0.87888070699999998</c:v>
                </c:pt>
                <c:pt idx="1135">
                  <c:v>0.87886930900000004</c:v>
                </c:pt>
                <c:pt idx="1136">
                  <c:v>0.878743414</c:v>
                </c:pt>
                <c:pt idx="1137">
                  <c:v>0.87858713700000002</c:v>
                </c:pt>
                <c:pt idx="1138">
                  <c:v>0.87839452500000004</c:v>
                </c:pt>
                <c:pt idx="1139">
                  <c:v>0.87829463600000002</c:v>
                </c:pt>
                <c:pt idx="1140">
                  <c:v>0.87820272600000004</c:v>
                </c:pt>
                <c:pt idx="1141">
                  <c:v>0.87803114000000004</c:v>
                </c:pt>
                <c:pt idx="1142">
                  <c:v>0.87782956599999995</c:v>
                </c:pt>
                <c:pt idx="1143">
                  <c:v>0.87780407599999999</c:v>
                </c:pt>
                <c:pt idx="1144">
                  <c:v>0.87769090400000005</c:v>
                </c:pt>
                <c:pt idx="1145">
                  <c:v>0.87766011200000005</c:v>
                </c:pt>
                <c:pt idx="1146">
                  <c:v>0.87757004000000005</c:v>
                </c:pt>
                <c:pt idx="1147">
                  <c:v>0.87739598299999999</c:v>
                </c:pt>
                <c:pt idx="1148">
                  <c:v>0.87737254600000003</c:v>
                </c:pt>
                <c:pt idx="1149">
                  <c:v>0.87726826899999999</c:v>
                </c:pt>
                <c:pt idx="1150">
                  <c:v>0.87706860799999997</c:v>
                </c:pt>
                <c:pt idx="1151">
                  <c:v>0.87690895599999996</c:v>
                </c:pt>
                <c:pt idx="1152">
                  <c:v>0.87684657200000005</c:v>
                </c:pt>
                <c:pt idx="1153">
                  <c:v>0.87679452300000005</c:v>
                </c:pt>
                <c:pt idx="1154">
                  <c:v>0.87674313100000001</c:v>
                </c:pt>
                <c:pt idx="1155">
                  <c:v>0.87655994699999995</c:v>
                </c:pt>
                <c:pt idx="1156">
                  <c:v>0.87648993799999997</c:v>
                </c:pt>
                <c:pt idx="1157">
                  <c:v>0.87638262</c:v>
                </c:pt>
                <c:pt idx="1158">
                  <c:v>0.87624690699999996</c:v>
                </c:pt>
                <c:pt idx="1159">
                  <c:v>0.87611165599999996</c:v>
                </c:pt>
                <c:pt idx="1160">
                  <c:v>0.87594081499999998</c:v>
                </c:pt>
                <c:pt idx="1161">
                  <c:v>0.87579607299999995</c:v>
                </c:pt>
                <c:pt idx="1162">
                  <c:v>0.875672703</c:v>
                </c:pt>
                <c:pt idx="1163">
                  <c:v>0.87556368699999998</c:v>
                </c:pt>
                <c:pt idx="1164">
                  <c:v>0.87547904200000004</c:v>
                </c:pt>
                <c:pt idx="1165">
                  <c:v>0.87539601600000005</c:v>
                </c:pt>
                <c:pt idx="1166">
                  <c:v>0.87534448499999995</c:v>
                </c:pt>
                <c:pt idx="1167">
                  <c:v>0.87523961400000005</c:v>
                </c:pt>
                <c:pt idx="1168">
                  <c:v>0.87506091600000002</c:v>
                </c:pt>
                <c:pt idx="1169">
                  <c:v>0.87502750100000004</c:v>
                </c:pt>
                <c:pt idx="1170">
                  <c:v>0.87485319100000003</c:v>
                </c:pt>
                <c:pt idx="1171">
                  <c:v>0.87479165199999998</c:v>
                </c:pt>
                <c:pt idx="1172">
                  <c:v>0.87458783100000004</c:v>
                </c:pt>
                <c:pt idx="1173">
                  <c:v>0.87454120099999999</c:v>
                </c:pt>
                <c:pt idx="1174">
                  <c:v>0.87438714200000001</c:v>
                </c:pt>
                <c:pt idx="1175">
                  <c:v>0.87426194000000002</c:v>
                </c:pt>
                <c:pt idx="1176">
                  <c:v>0.87419080100000002</c:v>
                </c:pt>
                <c:pt idx="1177">
                  <c:v>0.87404793199999997</c:v>
                </c:pt>
                <c:pt idx="1178">
                  <c:v>0.87388925299999998</c:v>
                </c:pt>
                <c:pt idx="1179">
                  <c:v>0.87380738199999997</c:v>
                </c:pt>
                <c:pt idx="1180">
                  <c:v>0.87379570200000001</c:v>
                </c:pt>
                <c:pt idx="1181">
                  <c:v>0.87363773300000003</c:v>
                </c:pt>
                <c:pt idx="1182">
                  <c:v>0.87353443399999997</c:v>
                </c:pt>
                <c:pt idx="1183">
                  <c:v>0.87336097499999998</c:v>
                </c:pt>
                <c:pt idx="1184">
                  <c:v>0.87331983300000005</c:v>
                </c:pt>
                <c:pt idx="1185">
                  <c:v>0.87318549700000003</c:v>
                </c:pt>
                <c:pt idx="1186">
                  <c:v>0.87291917799999996</c:v>
                </c:pt>
                <c:pt idx="1187">
                  <c:v>0.872750005</c:v>
                </c:pt>
                <c:pt idx="1188">
                  <c:v>0.87264728300000005</c:v>
                </c:pt>
                <c:pt idx="1189">
                  <c:v>0.87257500899999996</c:v>
                </c:pt>
                <c:pt idx="1190">
                  <c:v>0.872492818</c:v>
                </c:pt>
                <c:pt idx="1191">
                  <c:v>0.87244225500000006</c:v>
                </c:pt>
                <c:pt idx="1192">
                  <c:v>0.87228844500000002</c:v>
                </c:pt>
                <c:pt idx="1193">
                  <c:v>0.87226636899999999</c:v>
                </c:pt>
                <c:pt idx="1194">
                  <c:v>0.872158251</c:v>
                </c:pt>
                <c:pt idx="1195">
                  <c:v>0.87212912200000003</c:v>
                </c:pt>
                <c:pt idx="1196">
                  <c:v>0.87200618299999999</c:v>
                </c:pt>
                <c:pt idx="1197">
                  <c:v>0.87185842599999996</c:v>
                </c:pt>
                <c:pt idx="1198">
                  <c:v>0.87177819199999995</c:v>
                </c:pt>
                <c:pt idx="1199">
                  <c:v>0.87163283700000005</c:v>
                </c:pt>
                <c:pt idx="1200">
                  <c:v>0.87159564499999997</c:v>
                </c:pt>
                <c:pt idx="1201">
                  <c:v>0.871425169</c:v>
                </c:pt>
                <c:pt idx="1202">
                  <c:v>0.87138690500000004</c:v>
                </c:pt>
                <c:pt idx="1203">
                  <c:v>0.87126677200000002</c:v>
                </c:pt>
                <c:pt idx="1204">
                  <c:v>0.87110770100000001</c:v>
                </c:pt>
                <c:pt idx="1205">
                  <c:v>0.87106154199999997</c:v>
                </c:pt>
                <c:pt idx="1206">
                  <c:v>0.87098763899999998</c:v>
                </c:pt>
                <c:pt idx="1207">
                  <c:v>0.87074011500000004</c:v>
                </c:pt>
                <c:pt idx="1208">
                  <c:v>0.87063712400000004</c:v>
                </c:pt>
                <c:pt idx="1209">
                  <c:v>0.87036069199999999</c:v>
                </c:pt>
                <c:pt idx="1210">
                  <c:v>0.87030443499999999</c:v>
                </c:pt>
                <c:pt idx="1211">
                  <c:v>0.87012425699999996</c:v>
                </c:pt>
                <c:pt idx="1212">
                  <c:v>0.87009250299999996</c:v>
                </c:pt>
                <c:pt idx="1213">
                  <c:v>0.86998574299999998</c:v>
                </c:pt>
                <c:pt idx="1214">
                  <c:v>0.86981089099999997</c:v>
                </c:pt>
                <c:pt idx="1215">
                  <c:v>0.869661986</c:v>
                </c:pt>
                <c:pt idx="1216">
                  <c:v>0.86961218900000004</c:v>
                </c:pt>
                <c:pt idx="1217">
                  <c:v>0.86958010399999996</c:v>
                </c:pt>
                <c:pt idx="1218">
                  <c:v>0.86951042499999998</c:v>
                </c:pt>
                <c:pt idx="1219">
                  <c:v>0.86942659499999997</c:v>
                </c:pt>
                <c:pt idx="1220">
                  <c:v>0.86929764799999998</c:v>
                </c:pt>
                <c:pt idx="1221">
                  <c:v>0.86920267900000003</c:v>
                </c:pt>
                <c:pt idx="1222">
                  <c:v>0.86916713599999995</c:v>
                </c:pt>
                <c:pt idx="1223">
                  <c:v>0.86909336999999998</c:v>
                </c:pt>
                <c:pt idx="1224">
                  <c:v>0.86901820100000005</c:v>
                </c:pt>
                <c:pt idx="1225">
                  <c:v>0.86892217599999999</c:v>
                </c:pt>
                <c:pt idx="1226">
                  <c:v>0.868836253</c:v>
                </c:pt>
                <c:pt idx="1227">
                  <c:v>0.86873365000000002</c:v>
                </c:pt>
                <c:pt idx="1228">
                  <c:v>0.86851030500000004</c:v>
                </c:pt>
                <c:pt idx="1229">
                  <c:v>0.86845920099999996</c:v>
                </c:pt>
                <c:pt idx="1230">
                  <c:v>0.86839543699999999</c:v>
                </c:pt>
                <c:pt idx="1231">
                  <c:v>0.86826256499999999</c:v>
                </c:pt>
                <c:pt idx="1232">
                  <c:v>0.86815719199999997</c:v>
                </c:pt>
                <c:pt idx="1233">
                  <c:v>0.86812357200000001</c:v>
                </c:pt>
                <c:pt idx="1234">
                  <c:v>0.86791247199999999</c:v>
                </c:pt>
                <c:pt idx="1235">
                  <c:v>0.86788328999999997</c:v>
                </c:pt>
                <c:pt idx="1236">
                  <c:v>0.86768782600000005</c:v>
                </c:pt>
                <c:pt idx="1237">
                  <c:v>0.86760470199999995</c:v>
                </c:pt>
                <c:pt idx="1238">
                  <c:v>0.86757089700000001</c:v>
                </c:pt>
                <c:pt idx="1239">
                  <c:v>0.867351078</c:v>
                </c:pt>
                <c:pt idx="1240">
                  <c:v>0.86708142200000005</c:v>
                </c:pt>
                <c:pt idx="1241">
                  <c:v>0.86705522300000004</c:v>
                </c:pt>
                <c:pt idx="1242">
                  <c:v>0.86701823300000003</c:v>
                </c:pt>
                <c:pt idx="1243">
                  <c:v>0.86679101999999997</c:v>
                </c:pt>
                <c:pt idx="1244">
                  <c:v>0.86671915099999997</c:v>
                </c:pt>
                <c:pt idx="1245">
                  <c:v>0.86661405300000005</c:v>
                </c:pt>
                <c:pt idx="1246">
                  <c:v>0.86655391800000003</c:v>
                </c:pt>
                <c:pt idx="1247">
                  <c:v>0.866460754</c:v>
                </c:pt>
                <c:pt idx="1248">
                  <c:v>0.86629367199999996</c:v>
                </c:pt>
                <c:pt idx="1249">
                  <c:v>0.86608107199999995</c:v>
                </c:pt>
                <c:pt idx="1250">
                  <c:v>0.86606541599999998</c:v>
                </c:pt>
                <c:pt idx="1251">
                  <c:v>0.866004361</c:v>
                </c:pt>
                <c:pt idx="1252">
                  <c:v>0.865993982</c:v>
                </c:pt>
                <c:pt idx="1253">
                  <c:v>0.86591435500000002</c:v>
                </c:pt>
                <c:pt idx="1254">
                  <c:v>0.86576327399999997</c:v>
                </c:pt>
                <c:pt idx="1255">
                  <c:v>0.86573680099999994</c:v>
                </c:pt>
                <c:pt idx="1256">
                  <c:v>0.86558796699999996</c:v>
                </c:pt>
                <c:pt idx="1257">
                  <c:v>0.86543484599999998</c:v>
                </c:pt>
                <c:pt idx="1258">
                  <c:v>0.86539182599999998</c:v>
                </c:pt>
                <c:pt idx="1259">
                  <c:v>0.86534240399999995</c:v>
                </c:pt>
                <c:pt idx="1260">
                  <c:v>0.86527627600000001</c:v>
                </c:pt>
                <c:pt idx="1261">
                  <c:v>0.86523365200000002</c:v>
                </c:pt>
                <c:pt idx="1262">
                  <c:v>0.865213181</c:v>
                </c:pt>
                <c:pt idx="1263">
                  <c:v>0.86511977699999998</c:v>
                </c:pt>
                <c:pt idx="1264">
                  <c:v>0.86504065799999996</c:v>
                </c:pt>
                <c:pt idx="1265">
                  <c:v>0.86479220599999995</c:v>
                </c:pt>
                <c:pt idx="1266">
                  <c:v>0.86474728499999998</c:v>
                </c:pt>
                <c:pt idx="1267">
                  <c:v>0.86469152199999999</c:v>
                </c:pt>
                <c:pt idx="1268">
                  <c:v>0.86462576300000005</c:v>
                </c:pt>
                <c:pt idx="1269">
                  <c:v>0.86451973000000004</c:v>
                </c:pt>
                <c:pt idx="1270">
                  <c:v>0.86427437900000004</c:v>
                </c:pt>
                <c:pt idx="1271">
                  <c:v>0.86418923000000003</c:v>
                </c:pt>
                <c:pt idx="1272">
                  <c:v>0.86405161399999997</c:v>
                </c:pt>
                <c:pt idx="1273">
                  <c:v>0.86398411200000003</c:v>
                </c:pt>
                <c:pt idx="1274">
                  <c:v>0.863811416</c:v>
                </c:pt>
                <c:pt idx="1275">
                  <c:v>0.86365947700000001</c:v>
                </c:pt>
                <c:pt idx="1276">
                  <c:v>0.86341369700000004</c:v>
                </c:pt>
                <c:pt idx="1277">
                  <c:v>0.86325928100000004</c:v>
                </c:pt>
                <c:pt idx="1278">
                  <c:v>0.86315989699999995</c:v>
                </c:pt>
                <c:pt idx="1279">
                  <c:v>0.86312277400000004</c:v>
                </c:pt>
                <c:pt idx="1280">
                  <c:v>0.86300860899999998</c:v>
                </c:pt>
                <c:pt idx="1281">
                  <c:v>0.86269558000000002</c:v>
                </c:pt>
                <c:pt idx="1282">
                  <c:v>0.862522232</c:v>
                </c:pt>
                <c:pt idx="1283">
                  <c:v>0.86238322199999995</c:v>
                </c:pt>
                <c:pt idx="1284">
                  <c:v>0.86219987499999995</c:v>
                </c:pt>
                <c:pt idx="1285">
                  <c:v>0.86212387199999996</c:v>
                </c:pt>
                <c:pt idx="1286">
                  <c:v>0.86181993199999996</c:v>
                </c:pt>
                <c:pt idx="1287">
                  <c:v>0.86180272800000002</c:v>
                </c:pt>
                <c:pt idx="1288">
                  <c:v>0.86166904700000002</c:v>
                </c:pt>
                <c:pt idx="1289">
                  <c:v>0.86161860199999996</c:v>
                </c:pt>
                <c:pt idx="1290">
                  <c:v>0.861520536</c:v>
                </c:pt>
                <c:pt idx="1291">
                  <c:v>0.86146578600000001</c:v>
                </c:pt>
                <c:pt idx="1292">
                  <c:v>0.86138463099999996</c:v>
                </c:pt>
                <c:pt idx="1293">
                  <c:v>0.86135658599999998</c:v>
                </c:pt>
                <c:pt idx="1294">
                  <c:v>0.86109366899999995</c:v>
                </c:pt>
                <c:pt idx="1295">
                  <c:v>0.860746927</c:v>
                </c:pt>
                <c:pt idx="1296">
                  <c:v>0.86069280599999998</c:v>
                </c:pt>
                <c:pt idx="1297">
                  <c:v>0.86055218300000003</c:v>
                </c:pt>
                <c:pt idx="1298">
                  <c:v>0.86036300200000004</c:v>
                </c:pt>
                <c:pt idx="1299">
                  <c:v>0.86029254700000002</c:v>
                </c:pt>
                <c:pt idx="1300">
                  <c:v>0.860203834</c:v>
                </c:pt>
                <c:pt idx="1301">
                  <c:v>0.86008618800000003</c:v>
                </c:pt>
                <c:pt idx="1302">
                  <c:v>0.85996270100000005</c:v>
                </c:pt>
                <c:pt idx="1303">
                  <c:v>0.85980815399999999</c:v>
                </c:pt>
                <c:pt idx="1304">
                  <c:v>0.85975022000000001</c:v>
                </c:pt>
                <c:pt idx="1305">
                  <c:v>0.85965513900000001</c:v>
                </c:pt>
                <c:pt idx="1306">
                  <c:v>0.85951377900000003</c:v>
                </c:pt>
                <c:pt idx="1307">
                  <c:v>0.85938578200000004</c:v>
                </c:pt>
                <c:pt idx="1308">
                  <c:v>0.85928611499999996</c:v>
                </c:pt>
                <c:pt idx="1309">
                  <c:v>0.85922703700000003</c:v>
                </c:pt>
                <c:pt idx="1310">
                  <c:v>0.85913251499999999</c:v>
                </c:pt>
                <c:pt idx="1311">
                  <c:v>0.85904276400000001</c:v>
                </c:pt>
                <c:pt idx="1312">
                  <c:v>0.85882871900000002</c:v>
                </c:pt>
                <c:pt idx="1313">
                  <c:v>0.85880543499999995</c:v>
                </c:pt>
                <c:pt idx="1314">
                  <c:v>0.85873396899999999</c:v>
                </c:pt>
                <c:pt idx="1315">
                  <c:v>0.85864549000000001</c:v>
                </c:pt>
                <c:pt idx="1316">
                  <c:v>0.85843897300000005</c:v>
                </c:pt>
                <c:pt idx="1317">
                  <c:v>0.85814110600000004</c:v>
                </c:pt>
                <c:pt idx="1318">
                  <c:v>0.85810436800000001</c:v>
                </c:pt>
                <c:pt idx="1319">
                  <c:v>0.85799683900000001</c:v>
                </c:pt>
                <c:pt idx="1320">
                  <c:v>0.85796725699999998</c:v>
                </c:pt>
                <c:pt idx="1321">
                  <c:v>0.85784864500000002</c:v>
                </c:pt>
                <c:pt idx="1322">
                  <c:v>0.85782118600000001</c:v>
                </c:pt>
                <c:pt idx="1323">
                  <c:v>0.85766697800000002</c:v>
                </c:pt>
                <c:pt idx="1324">
                  <c:v>0.85755015999999995</c:v>
                </c:pt>
                <c:pt idx="1325">
                  <c:v>0.85737151700000003</c:v>
                </c:pt>
                <c:pt idx="1326">
                  <c:v>0.85733717799999998</c:v>
                </c:pt>
                <c:pt idx="1327">
                  <c:v>0.85721383900000003</c:v>
                </c:pt>
                <c:pt idx="1328">
                  <c:v>0.857123576</c:v>
                </c:pt>
                <c:pt idx="1329">
                  <c:v>0.85697606400000004</c:v>
                </c:pt>
                <c:pt idx="1330">
                  <c:v>0.85684711899999999</c:v>
                </c:pt>
                <c:pt idx="1331">
                  <c:v>0.85672000199999998</c:v>
                </c:pt>
                <c:pt idx="1332">
                  <c:v>0.85660051199999998</c:v>
                </c:pt>
                <c:pt idx="1333">
                  <c:v>0.85654657899999997</c:v>
                </c:pt>
                <c:pt idx="1334">
                  <c:v>0.85647758900000004</c:v>
                </c:pt>
                <c:pt idx="1335">
                  <c:v>0.85635116200000005</c:v>
                </c:pt>
                <c:pt idx="1336">
                  <c:v>0.856187853</c:v>
                </c:pt>
                <c:pt idx="1337">
                  <c:v>0.85614753600000004</c:v>
                </c:pt>
                <c:pt idx="1338">
                  <c:v>0.85606008600000005</c:v>
                </c:pt>
                <c:pt idx="1339">
                  <c:v>0.85602433200000005</c:v>
                </c:pt>
                <c:pt idx="1340">
                  <c:v>0.85594962100000005</c:v>
                </c:pt>
                <c:pt idx="1341">
                  <c:v>0.855886865</c:v>
                </c:pt>
                <c:pt idx="1342">
                  <c:v>0.855656847</c:v>
                </c:pt>
                <c:pt idx="1343">
                  <c:v>0.85541592700000002</c:v>
                </c:pt>
                <c:pt idx="1344">
                  <c:v>0.85539012800000003</c:v>
                </c:pt>
                <c:pt idx="1345">
                  <c:v>0.85531002599999995</c:v>
                </c:pt>
                <c:pt idx="1346">
                  <c:v>0.85525244700000003</c:v>
                </c:pt>
                <c:pt idx="1347">
                  <c:v>0.85524218799999996</c:v>
                </c:pt>
                <c:pt idx="1348">
                  <c:v>0.85512450399999995</c:v>
                </c:pt>
                <c:pt idx="1349">
                  <c:v>0.85508359899999997</c:v>
                </c:pt>
                <c:pt idx="1350">
                  <c:v>0.855009727</c:v>
                </c:pt>
                <c:pt idx="1351">
                  <c:v>0.85488993199999996</c:v>
                </c:pt>
                <c:pt idx="1352">
                  <c:v>0.85487720899999997</c:v>
                </c:pt>
                <c:pt idx="1353">
                  <c:v>0.85486231599999996</c:v>
                </c:pt>
                <c:pt idx="1354">
                  <c:v>0.85469964200000004</c:v>
                </c:pt>
                <c:pt idx="1355">
                  <c:v>0.85455024400000001</c:v>
                </c:pt>
                <c:pt idx="1356">
                  <c:v>0.85446070600000001</c:v>
                </c:pt>
                <c:pt idx="1357">
                  <c:v>0.854401929</c:v>
                </c:pt>
                <c:pt idx="1358">
                  <c:v>0.85434831200000005</c:v>
                </c:pt>
                <c:pt idx="1359">
                  <c:v>0.85418540600000004</c:v>
                </c:pt>
                <c:pt idx="1360">
                  <c:v>0.85405286800000002</c:v>
                </c:pt>
                <c:pt idx="1361">
                  <c:v>0.85390080700000004</c:v>
                </c:pt>
                <c:pt idx="1362">
                  <c:v>0.85382624399999996</c:v>
                </c:pt>
                <c:pt idx="1363">
                  <c:v>0.85380151400000004</c:v>
                </c:pt>
                <c:pt idx="1364">
                  <c:v>0.853616861</c:v>
                </c:pt>
                <c:pt idx="1365">
                  <c:v>0.85350113299999997</c:v>
                </c:pt>
                <c:pt idx="1366">
                  <c:v>0.85346215700000005</c:v>
                </c:pt>
                <c:pt idx="1367">
                  <c:v>0.85341358199999995</c:v>
                </c:pt>
                <c:pt idx="1368">
                  <c:v>0.853360691</c:v>
                </c:pt>
                <c:pt idx="1369">
                  <c:v>0.85320960400000001</c:v>
                </c:pt>
                <c:pt idx="1370">
                  <c:v>0.85297420099999999</c:v>
                </c:pt>
                <c:pt idx="1371">
                  <c:v>0.85287555699999995</c:v>
                </c:pt>
                <c:pt idx="1372">
                  <c:v>0.852777444</c:v>
                </c:pt>
                <c:pt idx="1373">
                  <c:v>0.85258013600000004</c:v>
                </c:pt>
                <c:pt idx="1374">
                  <c:v>0.85255347800000003</c:v>
                </c:pt>
                <c:pt idx="1375">
                  <c:v>0.85254335400000003</c:v>
                </c:pt>
                <c:pt idx="1376">
                  <c:v>0.85244923299999997</c:v>
                </c:pt>
                <c:pt idx="1377">
                  <c:v>0.85243700499999997</c:v>
                </c:pt>
                <c:pt idx="1378">
                  <c:v>0.85239547999999998</c:v>
                </c:pt>
                <c:pt idx="1379">
                  <c:v>0.85233218099999997</c:v>
                </c:pt>
                <c:pt idx="1380">
                  <c:v>0.85222260299999997</c:v>
                </c:pt>
                <c:pt idx="1381">
                  <c:v>0.85213590400000006</c:v>
                </c:pt>
                <c:pt idx="1382">
                  <c:v>0.85189969700000001</c:v>
                </c:pt>
                <c:pt idx="1383">
                  <c:v>0.851876572</c:v>
                </c:pt>
                <c:pt idx="1384">
                  <c:v>0.85173505999999999</c:v>
                </c:pt>
                <c:pt idx="1385">
                  <c:v>0.85157293999999994</c:v>
                </c:pt>
                <c:pt idx="1386">
                  <c:v>0.85154784900000002</c:v>
                </c:pt>
                <c:pt idx="1387">
                  <c:v>0.85150114200000004</c:v>
                </c:pt>
                <c:pt idx="1388">
                  <c:v>0.85146239400000001</c:v>
                </c:pt>
                <c:pt idx="1389">
                  <c:v>0.85135607599999996</c:v>
                </c:pt>
                <c:pt idx="1390">
                  <c:v>0.85131376599999997</c:v>
                </c:pt>
                <c:pt idx="1391">
                  <c:v>0.85117709500000005</c:v>
                </c:pt>
                <c:pt idx="1392">
                  <c:v>0.85113076200000004</c:v>
                </c:pt>
                <c:pt idx="1393">
                  <c:v>0.85109326699999999</c:v>
                </c:pt>
                <c:pt idx="1394">
                  <c:v>0.85107497700000001</c:v>
                </c:pt>
                <c:pt idx="1395">
                  <c:v>0.85106548800000004</c:v>
                </c:pt>
                <c:pt idx="1396">
                  <c:v>0.85100952600000002</c:v>
                </c:pt>
                <c:pt idx="1397">
                  <c:v>0.85091909099999996</c:v>
                </c:pt>
                <c:pt idx="1398">
                  <c:v>0.85076824100000004</c:v>
                </c:pt>
                <c:pt idx="1399">
                  <c:v>0.85060064199999996</c:v>
                </c:pt>
                <c:pt idx="1400">
                  <c:v>0.85047763099999996</c:v>
                </c:pt>
                <c:pt idx="1401">
                  <c:v>0.85039799699999996</c:v>
                </c:pt>
                <c:pt idx="1402">
                  <c:v>0.85037784500000002</c:v>
                </c:pt>
                <c:pt idx="1403">
                  <c:v>0.85028355700000002</c:v>
                </c:pt>
                <c:pt idx="1404">
                  <c:v>0.85023415199999997</c:v>
                </c:pt>
                <c:pt idx="1405">
                  <c:v>0.85001183999999996</c:v>
                </c:pt>
                <c:pt idx="1406">
                  <c:v>0.84988734399999999</c:v>
                </c:pt>
                <c:pt idx="1407">
                  <c:v>0.84978809300000002</c:v>
                </c:pt>
                <c:pt idx="1408">
                  <c:v>0.84967254699999994</c:v>
                </c:pt>
                <c:pt idx="1409">
                  <c:v>0.84964747100000004</c:v>
                </c:pt>
                <c:pt idx="1410">
                  <c:v>0.84963653299999997</c:v>
                </c:pt>
                <c:pt idx="1411">
                  <c:v>0.84956684100000002</c:v>
                </c:pt>
                <c:pt idx="1412">
                  <c:v>0.84948168899999998</c:v>
                </c:pt>
                <c:pt idx="1413">
                  <c:v>0.84933314400000004</c:v>
                </c:pt>
                <c:pt idx="1414">
                  <c:v>0.84922048000000006</c:v>
                </c:pt>
                <c:pt idx="1415">
                  <c:v>0.84911553500000003</c:v>
                </c:pt>
                <c:pt idx="1416">
                  <c:v>0.84884354299999998</c:v>
                </c:pt>
                <c:pt idx="1417">
                  <c:v>0.84868235800000003</c:v>
                </c:pt>
                <c:pt idx="1418">
                  <c:v>0.84853079600000003</c:v>
                </c:pt>
                <c:pt idx="1419">
                  <c:v>0.84826524999999997</c:v>
                </c:pt>
                <c:pt idx="1420">
                  <c:v>0.84815568799999996</c:v>
                </c:pt>
                <c:pt idx="1421">
                  <c:v>0.84803358699999998</c:v>
                </c:pt>
                <c:pt idx="1422">
                  <c:v>0.847955342</c:v>
                </c:pt>
                <c:pt idx="1423">
                  <c:v>0.84791171899999995</c:v>
                </c:pt>
                <c:pt idx="1424">
                  <c:v>0.84777100400000005</c:v>
                </c:pt>
                <c:pt idx="1425">
                  <c:v>0.84769960700000002</c:v>
                </c:pt>
                <c:pt idx="1426">
                  <c:v>0.84763922300000005</c:v>
                </c:pt>
                <c:pt idx="1427">
                  <c:v>0.84752817300000005</c:v>
                </c:pt>
                <c:pt idx="1428">
                  <c:v>0.84738281199999999</c:v>
                </c:pt>
                <c:pt idx="1429">
                  <c:v>0.84723901199999996</c:v>
                </c:pt>
                <c:pt idx="1430">
                  <c:v>0.84720358399999995</c:v>
                </c:pt>
                <c:pt idx="1431">
                  <c:v>0.84705905400000003</c:v>
                </c:pt>
                <c:pt idx="1432">
                  <c:v>0.8470105</c:v>
                </c:pt>
                <c:pt idx="1433">
                  <c:v>0.84697144899999999</c:v>
                </c:pt>
                <c:pt idx="1434">
                  <c:v>0.84692954399999998</c:v>
                </c:pt>
                <c:pt idx="1435">
                  <c:v>0.84677517499999999</c:v>
                </c:pt>
                <c:pt idx="1436">
                  <c:v>0.84664395699999995</c:v>
                </c:pt>
                <c:pt idx="1437">
                  <c:v>0.84639591999999997</c:v>
                </c:pt>
                <c:pt idx="1438">
                  <c:v>0.84621040800000003</c:v>
                </c:pt>
                <c:pt idx="1439">
                  <c:v>0.84602085100000002</c:v>
                </c:pt>
                <c:pt idx="1440">
                  <c:v>0.845736869</c:v>
                </c:pt>
                <c:pt idx="1441">
                  <c:v>0.84571477799999994</c:v>
                </c:pt>
                <c:pt idx="1442">
                  <c:v>0.84567084100000001</c:v>
                </c:pt>
                <c:pt idx="1443">
                  <c:v>0.845589908</c:v>
                </c:pt>
                <c:pt idx="1444">
                  <c:v>0.84539734600000005</c:v>
                </c:pt>
                <c:pt idx="1445">
                  <c:v>0.84518436299999999</c:v>
                </c:pt>
                <c:pt idx="1446">
                  <c:v>0.84500325799999998</c:v>
                </c:pt>
                <c:pt idx="1447">
                  <c:v>0.84498932800000004</c:v>
                </c:pt>
                <c:pt idx="1448">
                  <c:v>0.84492823399999994</c:v>
                </c:pt>
                <c:pt idx="1449">
                  <c:v>0.84487238499999995</c:v>
                </c:pt>
                <c:pt idx="1450">
                  <c:v>0.84486057800000003</c:v>
                </c:pt>
                <c:pt idx="1451">
                  <c:v>0.84479338900000001</c:v>
                </c:pt>
                <c:pt idx="1452">
                  <c:v>0.84475062000000001</c:v>
                </c:pt>
                <c:pt idx="1453">
                  <c:v>0.84467882599999999</c:v>
                </c:pt>
                <c:pt idx="1454">
                  <c:v>0.84456445099999999</c:v>
                </c:pt>
                <c:pt idx="1455">
                  <c:v>0.84450785399999995</c:v>
                </c:pt>
                <c:pt idx="1456">
                  <c:v>0.84433121300000002</c:v>
                </c:pt>
                <c:pt idx="1457">
                  <c:v>0.84427902600000004</c:v>
                </c:pt>
                <c:pt idx="1458">
                  <c:v>0.84420992299999997</c:v>
                </c:pt>
                <c:pt idx="1459">
                  <c:v>0.84415143599999998</c:v>
                </c:pt>
                <c:pt idx="1460">
                  <c:v>0.84410564200000004</c:v>
                </c:pt>
                <c:pt idx="1461">
                  <c:v>0.84406354900000002</c:v>
                </c:pt>
                <c:pt idx="1462">
                  <c:v>0.844012659</c:v>
                </c:pt>
                <c:pt idx="1463">
                  <c:v>0.84397022399999999</c:v>
                </c:pt>
                <c:pt idx="1464">
                  <c:v>0.84393644099999998</c:v>
                </c:pt>
                <c:pt idx="1465">
                  <c:v>0.84387212099999998</c:v>
                </c:pt>
                <c:pt idx="1466">
                  <c:v>0.84380867400000004</c:v>
                </c:pt>
                <c:pt idx="1467">
                  <c:v>0.84376675899999998</c:v>
                </c:pt>
                <c:pt idx="1468">
                  <c:v>0.84375415200000004</c:v>
                </c:pt>
                <c:pt idx="1469">
                  <c:v>0.84365643199999996</c:v>
                </c:pt>
                <c:pt idx="1470">
                  <c:v>0.84358740499999996</c:v>
                </c:pt>
                <c:pt idx="1471">
                  <c:v>0.84347725799999995</c:v>
                </c:pt>
                <c:pt idx="1472">
                  <c:v>0.84337421899999998</c:v>
                </c:pt>
                <c:pt idx="1473">
                  <c:v>0.84321590599999996</c:v>
                </c:pt>
                <c:pt idx="1474">
                  <c:v>0.84314470200000002</c:v>
                </c:pt>
                <c:pt idx="1475">
                  <c:v>0.84302858300000005</c:v>
                </c:pt>
                <c:pt idx="1476">
                  <c:v>0.84282573100000002</c:v>
                </c:pt>
                <c:pt idx="1477">
                  <c:v>0.84267745699999996</c:v>
                </c:pt>
                <c:pt idx="1478">
                  <c:v>0.842603824</c:v>
                </c:pt>
                <c:pt idx="1479">
                  <c:v>0.84255845399999996</c:v>
                </c:pt>
                <c:pt idx="1480">
                  <c:v>0.84251056000000002</c:v>
                </c:pt>
                <c:pt idx="1481">
                  <c:v>0.84236959899999997</c:v>
                </c:pt>
                <c:pt idx="1482">
                  <c:v>0.84233280399999999</c:v>
                </c:pt>
                <c:pt idx="1483">
                  <c:v>0.84215734099999995</c:v>
                </c:pt>
                <c:pt idx="1484">
                  <c:v>0.84206738299999995</c:v>
                </c:pt>
                <c:pt idx="1485">
                  <c:v>0.84189031299999995</c:v>
                </c:pt>
                <c:pt idx="1486">
                  <c:v>0.84185829499999998</c:v>
                </c:pt>
                <c:pt idx="1487">
                  <c:v>0.84183170399999996</c:v>
                </c:pt>
                <c:pt idx="1488">
                  <c:v>0.84174396500000004</c:v>
                </c:pt>
                <c:pt idx="1489">
                  <c:v>0.84173232099999995</c:v>
                </c:pt>
                <c:pt idx="1490">
                  <c:v>0.84168451099999997</c:v>
                </c:pt>
                <c:pt idx="1491">
                  <c:v>0.84163829199999995</c:v>
                </c:pt>
                <c:pt idx="1492">
                  <c:v>0.84154016300000001</c:v>
                </c:pt>
                <c:pt idx="1493">
                  <c:v>0.84148107100000002</c:v>
                </c:pt>
                <c:pt idx="1494">
                  <c:v>0.84147086000000004</c:v>
                </c:pt>
                <c:pt idx="1495">
                  <c:v>0.841372546</c:v>
                </c:pt>
                <c:pt idx="1496">
                  <c:v>0.84123070799999999</c:v>
                </c:pt>
                <c:pt idx="1497">
                  <c:v>0.841139737</c:v>
                </c:pt>
                <c:pt idx="1498">
                  <c:v>0.84097516400000005</c:v>
                </c:pt>
                <c:pt idx="1499">
                  <c:v>0.84087873499999999</c:v>
                </c:pt>
                <c:pt idx="1500">
                  <c:v>0.84073304100000001</c:v>
                </c:pt>
                <c:pt idx="1501">
                  <c:v>0.84047994000000004</c:v>
                </c:pt>
                <c:pt idx="1502">
                  <c:v>0.84040411400000004</c:v>
                </c:pt>
                <c:pt idx="1503">
                  <c:v>0.84037852099999999</c:v>
                </c:pt>
                <c:pt idx="1504">
                  <c:v>0.84031075799999999</c:v>
                </c:pt>
                <c:pt idx="1505">
                  <c:v>0.84013884800000005</c:v>
                </c:pt>
                <c:pt idx="1506">
                  <c:v>0.84003259399999997</c:v>
                </c:pt>
                <c:pt idx="1507">
                  <c:v>0.83995141900000003</c:v>
                </c:pt>
                <c:pt idx="1508">
                  <c:v>0.83988623799999995</c:v>
                </c:pt>
                <c:pt idx="1509">
                  <c:v>0.83978638500000002</c:v>
                </c:pt>
                <c:pt idx="1510">
                  <c:v>0.83974892700000003</c:v>
                </c:pt>
                <c:pt idx="1511">
                  <c:v>0.83967972099999999</c:v>
                </c:pt>
                <c:pt idx="1512">
                  <c:v>0.83952816799999996</c:v>
                </c:pt>
                <c:pt idx="1513">
                  <c:v>0.83930329199999998</c:v>
                </c:pt>
                <c:pt idx="1514">
                  <c:v>0.83923400199999998</c:v>
                </c:pt>
                <c:pt idx="1515">
                  <c:v>0.83917591599999997</c:v>
                </c:pt>
                <c:pt idx="1516">
                  <c:v>0.83909183799999998</c:v>
                </c:pt>
                <c:pt idx="1517">
                  <c:v>0.839006276</c:v>
                </c:pt>
                <c:pt idx="1518">
                  <c:v>0.83899458400000004</c:v>
                </c:pt>
                <c:pt idx="1519">
                  <c:v>0.83898535900000004</c:v>
                </c:pt>
                <c:pt idx="1520">
                  <c:v>0.83886659500000005</c:v>
                </c:pt>
                <c:pt idx="1521">
                  <c:v>0.83877547100000005</c:v>
                </c:pt>
                <c:pt idx="1522">
                  <c:v>0.83869134599999995</c:v>
                </c:pt>
                <c:pt idx="1523">
                  <c:v>0.83859745799999996</c:v>
                </c:pt>
                <c:pt idx="1524">
                  <c:v>0.83849952999999999</c:v>
                </c:pt>
                <c:pt idx="1525">
                  <c:v>0.83839434000000002</c:v>
                </c:pt>
                <c:pt idx="1526">
                  <c:v>0.83825329599999998</c:v>
                </c:pt>
                <c:pt idx="1527">
                  <c:v>0.83813359499999995</c:v>
                </c:pt>
                <c:pt idx="1528">
                  <c:v>0.83807937499999996</c:v>
                </c:pt>
                <c:pt idx="1529">
                  <c:v>0.83806810899999995</c:v>
                </c:pt>
                <c:pt idx="1530">
                  <c:v>0.83797613999999998</c:v>
                </c:pt>
                <c:pt idx="1531">
                  <c:v>0.83788471099999995</c:v>
                </c:pt>
                <c:pt idx="1532">
                  <c:v>0.83777436400000005</c:v>
                </c:pt>
                <c:pt idx="1533">
                  <c:v>0.83763697699999995</c:v>
                </c:pt>
                <c:pt idx="1534">
                  <c:v>0.83756704400000004</c:v>
                </c:pt>
                <c:pt idx="1535">
                  <c:v>0.83750499199999995</c:v>
                </c:pt>
                <c:pt idx="1536">
                  <c:v>0.83741366900000003</c:v>
                </c:pt>
                <c:pt idx="1537">
                  <c:v>0.837335151</c:v>
                </c:pt>
                <c:pt idx="1538">
                  <c:v>0.83727719300000003</c:v>
                </c:pt>
                <c:pt idx="1539">
                  <c:v>0.83716225700000002</c:v>
                </c:pt>
                <c:pt idx="1540">
                  <c:v>0.83706928800000002</c:v>
                </c:pt>
                <c:pt idx="1541">
                  <c:v>0.83702187800000005</c:v>
                </c:pt>
                <c:pt idx="1542">
                  <c:v>0.836855613</c:v>
                </c:pt>
                <c:pt idx="1543">
                  <c:v>0.83672854100000005</c:v>
                </c:pt>
                <c:pt idx="1544">
                  <c:v>0.83650759200000002</c:v>
                </c:pt>
                <c:pt idx="1545">
                  <c:v>0.83634009600000003</c:v>
                </c:pt>
                <c:pt idx="1546">
                  <c:v>0.83617515200000003</c:v>
                </c:pt>
                <c:pt idx="1547">
                  <c:v>0.83613083200000005</c:v>
                </c:pt>
                <c:pt idx="1548">
                  <c:v>0.83608654100000002</c:v>
                </c:pt>
                <c:pt idx="1549">
                  <c:v>0.83600656900000003</c:v>
                </c:pt>
                <c:pt idx="1550">
                  <c:v>0.83588892800000003</c:v>
                </c:pt>
                <c:pt idx="1551">
                  <c:v>0.83580786299999998</c:v>
                </c:pt>
                <c:pt idx="1552">
                  <c:v>0.83566525999999997</c:v>
                </c:pt>
                <c:pt idx="1553">
                  <c:v>0.835639833</c:v>
                </c:pt>
                <c:pt idx="1554">
                  <c:v>0.8355802</c:v>
                </c:pt>
                <c:pt idx="1555">
                  <c:v>0.83552393300000005</c:v>
                </c:pt>
                <c:pt idx="1556">
                  <c:v>0.83545978700000001</c:v>
                </c:pt>
                <c:pt idx="1557">
                  <c:v>0.83539515499999994</c:v>
                </c:pt>
                <c:pt idx="1558">
                  <c:v>0.83532868500000002</c:v>
                </c:pt>
                <c:pt idx="1559">
                  <c:v>0.83524465000000003</c:v>
                </c:pt>
                <c:pt idx="1560">
                  <c:v>0.83521569699999998</c:v>
                </c:pt>
                <c:pt idx="1561">
                  <c:v>0.83511598600000003</c:v>
                </c:pt>
                <c:pt idx="1562">
                  <c:v>0.83497784500000005</c:v>
                </c:pt>
                <c:pt idx="1563">
                  <c:v>0.83493066199999999</c:v>
                </c:pt>
                <c:pt idx="1564">
                  <c:v>0.83482852799999996</c:v>
                </c:pt>
                <c:pt idx="1565">
                  <c:v>0.83474109399999996</c:v>
                </c:pt>
                <c:pt idx="1566">
                  <c:v>0.83461747399999997</c:v>
                </c:pt>
                <c:pt idx="1567">
                  <c:v>0.83446005599999995</c:v>
                </c:pt>
                <c:pt idx="1568">
                  <c:v>0.83428298999999995</c:v>
                </c:pt>
                <c:pt idx="1569">
                  <c:v>0.83414487100000001</c:v>
                </c:pt>
                <c:pt idx="1570">
                  <c:v>0.83404942000000004</c:v>
                </c:pt>
                <c:pt idx="1571">
                  <c:v>0.83398510400000003</c:v>
                </c:pt>
                <c:pt idx="1572">
                  <c:v>0.83394822599999996</c:v>
                </c:pt>
                <c:pt idx="1573">
                  <c:v>0.83387514500000004</c:v>
                </c:pt>
                <c:pt idx="1574">
                  <c:v>0.83373103999999998</c:v>
                </c:pt>
                <c:pt idx="1575">
                  <c:v>0.83360488200000005</c:v>
                </c:pt>
                <c:pt idx="1576">
                  <c:v>0.83357941499999999</c:v>
                </c:pt>
                <c:pt idx="1577">
                  <c:v>0.83348552799999998</c:v>
                </c:pt>
                <c:pt idx="1578">
                  <c:v>0.83341871700000003</c:v>
                </c:pt>
                <c:pt idx="1579">
                  <c:v>0.83340819099999996</c:v>
                </c:pt>
                <c:pt idx="1580">
                  <c:v>0.83335865099999995</c:v>
                </c:pt>
                <c:pt idx="1581">
                  <c:v>0.83330026800000001</c:v>
                </c:pt>
                <c:pt idx="1582">
                  <c:v>0.83325418500000004</c:v>
                </c:pt>
                <c:pt idx="1583">
                  <c:v>0.83307162000000001</c:v>
                </c:pt>
                <c:pt idx="1584">
                  <c:v>0.833037586</c:v>
                </c:pt>
                <c:pt idx="1585">
                  <c:v>0.83295103599999998</c:v>
                </c:pt>
                <c:pt idx="1586">
                  <c:v>0.83287450600000001</c:v>
                </c:pt>
                <c:pt idx="1587">
                  <c:v>0.83282166300000005</c:v>
                </c:pt>
                <c:pt idx="1588">
                  <c:v>0.83275203399999997</c:v>
                </c:pt>
                <c:pt idx="1589">
                  <c:v>0.832579493</c:v>
                </c:pt>
                <c:pt idx="1590">
                  <c:v>0.83252443200000004</c:v>
                </c:pt>
                <c:pt idx="1591">
                  <c:v>0.83235639500000003</c:v>
                </c:pt>
                <c:pt idx="1592">
                  <c:v>0.832343528</c:v>
                </c:pt>
                <c:pt idx="1593">
                  <c:v>0.83230361600000002</c:v>
                </c:pt>
                <c:pt idx="1594">
                  <c:v>0.83212098000000001</c:v>
                </c:pt>
                <c:pt idx="1595">
                  <c:v>0.83205345600000002</c:v>
                </c:pt>
                <c:pt idx="1596">
                  <c:v>0.83198100200000003</c:v>
                </c:pt>
                <c:pt idx="1597">
                  <c:v>0.831954631</c:v>
                </c:pt>
                <c:pt idx="1598">
                  <c:v>0.83194400099999999</c:v>
                </c:pt>
                <c:pt idx="1599">
                  <c:v>0.83184560699999999</c:v>
                </c:pt>
                <c:pt idx="1600">
                  <c:v>0.83175700900000005</c:v>
                </c:pt>
                <c:pt idx="1601">
                  <c:v>0.83164197100000004</c:v>
                </c:pt>
                <c:pt idx="1602">
                  <c:v>0.83157740000000002</c:v>
                </c:pt>
                <c:pt idx="1603">
                  <c:v>0.831549129</c:v>
                </c:pt>
                <c:pt idx="1604">
                  <c:v>0.83144147400000001</c:v>
                </c:pt>
                <c:pt idx="1605">
                  <c:v>0.83138617299999995</c:v>
                </c:pt>
                <c:pt idx="1606">
                  <c:v>0.83128033499999998</c:v>
                </c:pt>
                <c:pt idx="1607">
                  <c:v>0.83123315499999995</c:v>
                </c:pt>
                <c:pt idx="1608">
                  <c:v>0.83113412200000003</c:v>
                </c:pt>
                <c:pt idx="1609">
                  <c:v>0.83100983900000003</c:v>
                </c:pt>
                <c:pt idx="1610">
                  <c:v>0.830822909</c:v>
                </c:pt>
                <c:pt idx="1611">
                  <c:v>0.83075730999999997</c:v>
                </c:pt>
                <c:pt idx="1612">
                  <c:v>0.83051808900000001</c:v>
                </c:pt>
                <c:pt idx="1613">
                  <c:v>0.83033222500000003</c:v>
                </c:pt>
                <c:pt idx="1614">
                  <c:v>0.83026385400000002</c:v>
                </c:pt>
                <c:pt idx="1615">
                  <c:v>0.83025281500000003</c:v>
                </c:pt>
                <c:pt idx="1616">
                  <c:v>0.83012945500000002</c:v>
                </c:pt>
                <c:pt idx="1617">
                  <c:v>0.83004684200000001</c:v>
                </c:pt>
                <c:pt idx="1618">
                  <c:v>0.82993610900000003</c:v>
                </c:pt>
                <c:pt idx="1619">
                  <c:v>0.82981731299999995</c:v>
                </c:pt>
                <c:pt idx="1620">
                  <c:v>0.82966799300000005</c:v>
                </c:pt>
                <c:pt idx="1621">
                  <c:v>0.82955821100000005</c:v>
                </c:pt>
                <c:pt idx="1622">
                  <c:v>0.82940170700000004</c:v>
                </c:pt>
                <c:pt idx="1623">
                  <c:v>0.82915411699999997</c:v>
                </c:pt>
                <c:pt idx="1624">
                  <c:v>0.82910218700000005</c:v>
                </c:pt>
                <c:pt idx="1625">
                  <c:v>0.82907785499999997</c:v>
                </c:pt>
                <c:pt idx="1626">
                  <c:v>0.82897181099999995</c:v>
                </c:pt>
                <c:pt idx="1627">
                  <c:v>0.82893809299999999</c:v>
                </c:pt>
                <c:pt idx="1628">
                  <c:v>0.82879913699999996</c:v>
                </c:pt>
                <c:pt idx="1629">
                  <c:v>0.82878369699999999</c:v>
                </c:pt>
                <c:pt idx="1630">
                  <c:v>0.82862874799999997</c:v>
                </c:pt>
                <c:pt idx="1631">
                  <c:v>0.82859900799999997</c:v>
                </c:pt>
                <c:pt idx="1632">
                  <c:v>0.82854695199999995</c:v>
                </c:pt>
                <c:pt idx="1633">
                  <c:v>0.82840369999999997</c:v>
                </c:pt>
                <c:pt idx="1634">
                  <c:v>0.82835245300000004</c:v>
                </c:pt>
                <c:pt idx="1635">
                  <c:v>0.82828627099999996</c:v>
                </c:pt>
                <c:pt idx="1636">
                  <c:v>0.82817254399999995</c:v>
                </c:pt>
                <c:pt idx="1637">
                  <c:v>0.82812409499999995</c:v>
                </c:pt>
                <c:pt idx="1638">
                  <c:v>0.82803911299999999</c:v>
                </c:pt>
                <c:pt idx="1639">
                  <c:v>0.82795761599999995</c:v>
                </c:pt>
                <c:pt idx="1640">
                  <c:v>0.82794661400000003</c:v>
                </c:pt>
                <c:pt idx="1641">
                  <c:v>0.82778676100000004</c:v>
                </c:pt>
                <c:pt idx="1642">
                  <c:v>0.82777363699999995</c:v>
                </c:pt>
                <c:pt idx="1643">
                  <c:v>0.827701354</c:v>
                </c:pt>
                <c:pt idx="1644">
                  <c:v>0.82769052899999995</c:v>
                </c:pt>
                <c:pt idx="1645">
                  <c:v>0.827608652</c:v>
                </c:pt>
                <c:pt idx="1646">
                  <c:v>0.82753111000000001</c:v>
                </c:pt>
                <c:pt idx="1647">
                  <c:v>0.82750278799999999</c:v>
                </c:pt>
                <c:pt idx="1648">
                  <c:v>0.82745516799999996</c:v>
                </c:pt>
                <c:pt idx="1649">
                  <c:v>0.82739092199999997</c:v>
                </c:pt>
                <c:pt idx="1650">
                  <c:v>0.82734825700000003</c:v>
                </c:pt>
                <c:pt idx="1651">
                  <c:v>0.82732762100000001</c:v>
                </c:pt>
                <c:pt idx="1652">
                  <c:v>0.82720916200000005</c:v>
                </c:pt>
                <c:pt idx="1653">
                  <c:v>0.82713218700000002</c:v>
                </c:pt>
                <c:pt idx="1654">
                  <c:v>0.82710086800000004</c:v>
                </c:pt>
                <c:pt idx="1655">
                  <c:v>0.82706729800000001</c:v>
                </c:pt>
                <c:pt idx="1656">
                  <c:v>0.82693706499999997</c:v>
                </c:pt>
                <c:pt idx="1657">
                  <c:v>0.82687548499999997</c:v>
                </c:pt>
                <c:pt idx="1658">
                  <c:v>0.82677454399999994</c:v>
                </c:pt>
                <c:pt idx="1659">
                  <c:v>0.82674689499999998</c:v>
                </c:pt>
                <c:pt idx="1660">
                  <c:v>0.82669528999999997</c:v>
                </c:pt>
                <c:pt idx="1661">
                  <c:v>0.826612287</c:v>
                </c:pt>
                <c:pt idx="1662">
                  <c:v>0.826601166</c:v>
                </c:pt>
                <c:pt idx="1663">
                  <c:v>0.82655217299999995</c:v>
                </c:pt>
                <c:pt idx="1664">
                  <c:v>0.82652300099999998</c:v>
                </c:pt>
                <c:pt idx="1665">
                  <c:v>0.82646088100000004</c:v>
                </c:pt>
                <c:pt idx="1666">
                  <c:v>0.82633875099999998</c:v>
                </c:pt>
                <c:pt idx="1667">
                  <c:v>0.826326432</c:v>
                </c:pt>
                <c:pt idx="1668">
                  <c:v>0.82628077600000005</c:v>
                </c:pt>
                <c:pt idx="1669">
                  <c:v>0.82627041700000003</c:v>
                </c:pt>
                <c:pt idx="1670">
                  <c:v>0.82618776599999999</c:v>
                </c:pt>
                <c:pt idx="1671">
                  <c:v>0.82607080200000005</c:v>
                </c:pt>
                <c:pt idx="1672">
                  <c:v>0.82604083100000003</c:v>
                </c:pt>
                <c:pt idx="1673">
                  <c:v>0.82597375500000003</c:v>
                </c:pt>
                <c:pt idx="1674">
                  <c:v>0.825903516</c:v>
                </c:pt>
                <c:pt idx="1675">
                  <c:v>0.82579187700000001</c:v>
                </c:pt>
                <c:pt idx="1676">
                  <c:v>0.82559590199999999</c:v>
                </c:pt>
                <c:pt idx="1677">
                  <c:v>0.82552341600000001</c:v>
                </c:pt>
                <c:pt idx="1678">
                  <c:v>0.82543199300000003</c:v>
                </c:pt>
                <c:pt idx="1679">
                  <c:v>0.82533080400000003</c:v>
                </c:pt>
                <c:pt idx="1680">
                  <c:v>0.825231147</c:v>
                </c:pt>
                <c:pt idx="1681">
                  <c:v>0.82516919799999999</c:v>
                </c:pt>
                <c:pt idx="1682">
                  <c:v>0.82509601700000001</c:v>
                </c:pt>
                <c:pt idx="1683">
                  <c:v>0.82507269000000005</c:v>
                </c:pt>
                <c:pt idx="1684">
                  <c:v>0.82500401000000001</c:v>
                </c:pt>
                <c:pt idx="1685">
                  <c:v>0.82496995900000003</c:v>
                </c:pt>
                <c:pt idx="1686">
                  <c:v>0.82487978699999998</c:v>
                </c:pt>
                <c:pt idx="1687">
                  <c:v>0.82482045900000001</c:v>
                </c:pt>
                <c:pt idx="1688">
                  <c:v>0.824758561</c:v>
                </c:pt>
                <c:pt idx="1689">
                  <c:v>0.82471452999999995</c:v>
                </c:pt>
                <c:pt idx="1690">
                  <c:v>0.82465159399999999</c:v>
                </c:pt>
                <c:pt idx="1691">
                  <c:v>0.82463890799999995</c:v>
                </c:pt>
                <c:pt idx="1692">
                  <c:v>0.82457594199999995</c:v>
                </c:pt>
                <c:pt idx="1693">
                  <c:v>0.82452704899999996</c:v>
                </c:pt>
                <c:pt idx="1694">
                  <c:v>0.824516798</c:v>
                </c:pt>
                <c:pt idx="1695">
                  <c:v>0.824436379</c:v>
                </c:pt>
                <c:pt idx="1696">
                  <c:v>0.82436201899999995</c:v>
                </c:pt>
                <c:pt idx="1697">
                  <c:v>0.82433371300000002</c:v>
                </c:pt>
                <c:pt idx="1698">
                  <c:v>0.82429277400000001</c:v>
                </c:pt>
                <c:pt idx="1699">
                  <c:v>0.82417359199999995</c:v>
                </c:pt>
                <c:pt idx="1700">
                  <c:v>0.82409367</c:v>
                </c:pt>
                <c:pt idx="1701">
                  <c:v>0.82393522799999996</c:v>
                </c:pt>
                <c:pt idx="1702">
                  <c:v>0.82373508500000003</c:v>
                </c:pt>
                <c:pt idx="1703">
                  <c:v>0.82372116799999995</c:v>
                </c:pt>
                <c:pt idx="1704">
                  <c:v>0.82369493199999999</c:v>
                </c:pt>
                <c:pt idx="1705">
                  <c:v>0.82365229299999998</c:v>
                </c:pt>
                <c:pt idx="1706">
                  <c:v>0.82363091099999997</c:v>
                </c:pt>
                <c:pt idx="1707">
                  <c:v>0.82357804400000001</c:v>
                </c:pt>
                <c:pt idx="1708">
                  <c:v>0.82349882399999996</c:v>
                </c:pt>
                <c:pt idx="1709">
                  <c:v>0.82340082299999995</c:v>
                </c:pt>
                <c:pt idx="1710">
                  <c:v>0.82323360999999995</c:v>
                </c:pt>
                <c:pt idx="1711">
                  <c:v>0.82310261900000004</c:v>
                </c:pt>
                <c:pt idx="1712">
                  <c:v>0.82301754800000004</c:v>
                </c:pt>
                <c:pt idx="1713">
                  <c:v>0.82287000099999996</c:v>
                </c:pt>
                <c:pt idx="1714">
                  <c:v>0.82265926</c:v>
                </c:pt>
                <c:pt idx="1715">
                  <c:v>0.82261681600000003</c:v>
                </c:pt>
                <c:pt idx="1716">
                  <c:v>0.82256086100000003</c:v>
                </c:pt>
                <c:pt idx="1717">
                  <c:v>0.82244963400000004</c:v>
                </c:pt>
                <c:pt idx="1718">
                  <c:v>0.82228377600000002</c:v>
                </c:pt>
                <c:pt idx="1719">
                  <c:v>0.82205166100000004</c:v>
                </c:pt>
                <c:pt idx="1720">
                  <c:v>0.82203003699999999</c:v>
                </c:pt>
                <c:pt idx="1721">
                  <c:v>0.82191430399999998</c:v>
                </c:pt>
                <c:pt idx="1722">
                  <c:v>0.82186844199999998</c:v>
                </c:pt>
                <c:pt idx="1723">
                  <c:v>0.82174132700000002</c:v>
                </c:pt>
                <c:pt idx="1724">
                  <c:v>0.82169703400000005</c:v>
                </c:pt>
                <c:pt idx="1725">
                  <c:v>0.82144921599999998</c:v>
                </c:pt>
                <c:pt idx="1726">
                  <c:v>0.82142330600000002</c:v>
                </c:pt>
                <c:pt idx="1727">
                  <c:v>0.82136123299999997</c:v>
                </c:pt>
                <c:pt idx="1728">
                  <c:v>0.82129444299999999</c:v>
                </c:pt>
                <c:pt idx="1729">
                  <c:v>0.82125294699999996</c:v>
                </c:pt>
                <c:pt idx="1730">
                  <c:v>0.821131151</c:v>
                </c:pt>
                <c:pt idx="1731">
                  <c:v>0.82108393499999999</c:v>
                </c:pt>
                <c:pt idx="1732">
                  <c:v>0.82107376300000001</c:v>
                </c:pt>
                <c:pt idx="1733">
                  <c:v>0.82106415600000004</c:v>
                </c:pt>
                <c:pt idx="1734">
                  <c:v>0.82097389700000001</c:v>
                </c:pt>
                <c:pt idx="1735">
                  <c:v>0.82092078999999996</c:v>
                </c:pt>
                <c:pt idx="1736">
                  <c:v>0.82087084300000002</c:v>
                </c:pt>
                <c:pt idx="1737">
                  <c:v>0.820791508</c:v>
                </c:pt>
                <c:pt idx="1738">
                  <c:v>0.82078078099999996</c:v>
                </c:pt>
                <c:pt idx="1739">
                  <c:v>0.82069717499999995</c:v>
                </c:pt>
                <c:pt idx="1740">
                  <c:v>0.82060725499999998</c:v>
                </c:pt>
                <c:pt idx="1741">
                  <c:v>0.82047207300000002</c:v>
                </c:pt>
                <c:pt idx="1742">
                  <c:v>0.82044441499999998</c:v>
                </c:pt>
                <c:pt idx="1743">
                  <c:v>0.82037016600000001</c:v>
                </c:pt>
                <c:pt idx="1744">
                  <c:v>0.82031744600000001</c:v>
                </c:pt>
                <c:pt idx="1745">
                  <c:v>0.82017328199999995</c:v>
                </c:pt>
                <c:pt idx="1746">
                  <c:v>0.82014836199999996</c:v>
                </c:pt>
                <c:pt idx="1747">
                  <c:v>0.82006676700000003</c:v>
                </c:pt>
                <c:pt idx="1748">
                  <c:v>0.81997591700000005</c:v>
                </c:pt>
                <c:pt idx="1749">
                  <c:v>0.81985894999999998</c:v>
                </c:pt>
                <c:pt idx="1750">
                  <c:v>0.81979310000000005</c:v>
                </c:pt>
                <c:pt idx="1751">
                  <c:v>0.81971842399999995</c:v>
                </c:pt>
                <c:pt idx="1752">
                  <c:v>0.81966271800000001</c:v>
                </c:pt>
                <c:pt idx="1753">
                  <c:v>0.81960511899999999</c:v>
                </c:pt>
                <c:pt idx="1754">
                  <c:v>0.81957359900000004</c:v>
                </c:pt>
                <c:pt idx="1755">
                  <c:v>0.81948093499999997</c:v>
                </c:pt>
                <c:pt idx="1756">
                  <c:v>0.81939725200000002</c:v>
                </c:pt>
                <c:pt idx="1757">
                  <c:v>0.81932157500000002</c:v>
                </c:pt>
                <c:pt idx="1758">
                  <c:v>0.81930182200000001</c:v>
                </c:pt>
                <c:pt idx="1759">
                  <c:v>0.81924066799999995</c:v>
                </c:pt>
                <c:pt idx="1760">
                  <c:v>0.819089701</c:v>
                </c:pt>
                <c:pt idx="1761">
                  <c:v>0.81902042399999997</c:v>
                </c:pt>
                <c:pt idx="1762">
                  <c:v>0.81895481699999995</c:v>
                </c:pt>
                <c:pt idx="1763">
                  <c:v>0.81883943999999997</c:v>
                </c:pt>
                <c:pt idx="1764">
                  <c:v>0.81877690800000003</c:v>
                </c:pt>
                <c:pt idx="1765">
                  <c:v>0.81876629099999998</c:v>
                </c:pt>
                <c:pt idx="1766">
                  <c:v>0.81868795500000002</c:v>
                </c:pt>
                <c:pt idx="1767">
                  <c:v>0.81867599300000005</c:v>
                </c:pt>
                <c:pt idx="1768">
                  <c:v>0.81853311699999998</c:v>
                </c:pt>
                <c:pt idx="1769">
                  <c:v>0.81850108300000002</c:v>
                </c:pt>
                <c:pt idx="1770">
                  <c:v>0.81847765299999997</c:v>
                </c:pt>
                <c:pt idx="1771">
                  <c:v>0.81844080500000005</c:v>
                </c:pt>
                <c:pt idx="1772">
                  <c:v>0.81842709899999999</c:v>
                </c:pt>
                <c:pt idx="1773">
                  <c:v>0.81830196700000002</c:v>
                </c:pt>
                <c:pt idx="1774">
                  <c:v>0.81825828700000003</c:v>
                </c:pt>
                <c:pt idx="1775">
                  <c:v>0.81816385400000002</c:v>
                </c:pt>
                <c:pt idx="1776">
                  <c:v>0.81815137900000001</c:v>
                </c:pt>
                <c:pt idx="1777">
                  <c:v>0.81809405999999996</c:v>
                </c:pt>
                <c:pt idx="1778">
                  <c:v>0.81799534200000001</c:v>
                </c:pt>
                <c:pt idx="1779">
                  <c:v>0.81791160699999998</c:v>
                </c:pt>
                <c:pt idx="1780">
                  <c:v>0.81786860100000003</c:v>
                </c:pt>
                <c:pt idx="1781">
                  <c:v>0.81781324499999997</c:v>
                </c:pt>
                <c:pt idx="1782">
                  <c:v>0.81778092099999999</c:v>
                </c:pt>
                <c:pt idx="1783">
                  <c:v>0.817728185</c:v>
                </c:pt>
                <c:pt idx="1784">
                  <c:v>0.81765552799999996</c:v>
                </c:pt>
                <c:pt idx="1785">
                  <c:v>0.81764394299999998</c:v>
                </c:pt>
                <c:pt idx="1786">
                  <c:v>0.81752838400000005</c:v>
                </c:pt>
                <c:pt idx="1787">
                  <c:v>0.81726004200000002</c:v>
                </c:pt>
                <c:pt idx="1788">
                  <c:v>0.81722371500000002</c:v>
                </c:pt>
                <c:pt idx="1789">
                  <c:v>0.81715789999999999</c:v>
                </c:pt>
                <c:pt idx="1790">
                  <c:v>0.81707569400000002</c:v>
                </c:pt>
                <c:pt idx="1791">
                  <c:v>0.817004972</c:v>
                </c:pt>
                <c:pt idx="1792">
                  <c:v>0.81690182</c:v>
                </c:pt>
                <c:pt idx="1793">
                  <c:v>0.81685455699999998</c:v>
                </c:pt>
                <c:pt idx="1794">
                  <c:v>0.81674515199999997</c:v>
                </c:pt>
                <c:pt idx="1795">
                  <c:v>0.81659680899999998</c:v>
                </c:pt>
                <c:pt idx="1796">
                  <c:v>0.81658397400000005</c:v>
                </c:pt>
                <c:pt idx="1797">
                  <c:v>0.81648933999999995</c:v>
                </c:pt>
                <c:pt idx="1798">
                  <c:v>0.81636399599999998</c:v>
                </c:pt>
                <c:pt idx="1799">
                  <c:v>0.81635160200000001</c:v>
                </c:pt>
                <c:pt idx="1800">
                  <c:v>0.81631053499999995</c:v>
                </c:pt>
                <c:pt idx="1801">
                  <c:v>0.81628758700000004</c:v>
                </c:pt>
                <c:pt idx="1802">
                  <c:v>0.81623295500000004</c:v>
                </c:pt>
                <c:pt idx="1803">
                  <c:v>0.81619344199999999</c:v>
                </c:pt>
                <c:pt idx="1804">
                  <c:v>0.81609173400000001</c:v>
                </c:pt>
                <c:pt idx="1805">
                  <c:v>0.81602543900000002</c:v>
                </c:pt>
                <c:pt idx="1806">
                  <c:v>0.81594887400000005</c:v>
                </c:pt>
                <c:pt idx="1807">
                  <c:v>0.81583826100000001</c:v>
                </c:pt>
                <c:pt idx="1808">
                  <c:v>0.81576278599999996</c:v>
                </c:pt>
                <c:pt idx="1809">
                  <c:v>0.815751793</c:v>
                </c:pt>
                <c:pt idx="1810">
                  <c:v>0.81572138800000005</c:v>
                </c:pt>
                <c:pt idx="1811">
                  <c:v>0.815671021</c:v>
                </c:pt>
                <c:pt idx="1812">
                  <c:v>0.81566050800000001</c:v>
                </c:pt>
                <c:pt idx="1813">
                  <c:v>0.81561832899999998</c:v>
                </c:pt>
                <c:pt idx="1814">
                  <c:v>0.81547601400000003</c:v>
                </c:pt>
                <c:pt idx="1815">
                  <c:v>0.81542278899999998</c:v>
                </c:pt>
                <c:pt idx="1816">
                  <c:v>0.81527112300000004</c:v>
                </c:pt>
                <c:pt idx="1817">
                  <c:v>0.81522714799999996</c:v>
                </c:pt>
                <c:pt idx="1818">
                  <c:v>0.81520334299999997</c:v>
                </c:pt>
                <c:pt idx="1819">
                  <c:v>0.81514151499999998</c:v>
                </c:pt>
                <c:pt idx="1820">
                  <c:v>0.81504534699999998</c:v>
                </c:pt>
                <c:pt idx="1821">
                  <c:v>0.814901404</c:v>
                </c:pt>
                <c:pt idx="1822">
                  <c:v>0.81478078799999998</c:v>
                </c:pt>
                <c:pt idx="1823">
                  <c:v>0.81476727000000004</c:v>
                </c:pt>
                <c:pt idx="1824">
                  <c:v>0.814702484</c:v>
                </c:pt>
                <c:pt idx="1825">
                  <c:v>0.814519675</c:v>
                </c:pt>
                <c:pt idx="1826">
                  <c:v>0.81446959900000004</c:v>
                </c:pt>
                <c:pt idx="1827">
                  <c:v>0.81442285599999997</c:v>
                </c:pt>
                <c:pt idx="1828">
                  <c:v>0.81428844</c:v>
                </c:pt>
                <c:pt idx="1829">
                  <c:v>0.814208131</c:v>
                </c:pt>
                <c:pt idx="1830">
                  <c:v>0.814107048</c:v>
                </c:pt>
                <c:pt idx="1831">
                  <c:v>0.81402565199999999</c:v>
                </c:pt>
                <c:pt idx="1832">
                  <c:v>0.81399393499999995</c:v>
                </c:pt>
                <c:pt idx="1833">
                  <c:v>0.81387970099999996</c:v>
                </c:pt>
                <c:pt idx="1834">
                  <c:v>0.81382606899999999</c:v>
                </c:pt>
                <c:pt idx="1835">
                  <c:v>0.81381572300000005</c:v>
                </c:pt>
                <c:pt idx="1836">
                  <c:v>0.81374730299999998</c:v>
                </c:pt>
                <c:pt idx="1837">
                  <c:v>0.81366700700000005</c:v>
                </c:pt>
                <c:pt idx="1838">
                  <c:v>0.81364176099999996</c:v>
                </c:pt>
                <c:pt idx="1839">
                  <c:v>0.81361390200000006</c:v>
                </c:pt>
                <c:pt idx="1840">
                  <c:v>0.81353749500000005</c:v>
                </c:pt>
                <c:pt idx="1841">
                  <c:v>0.81347938099999995</c:v>
                </c:pt>
                <c:pt idx="1842">
                  <c:v>0.81344054099999996</c:v>
                </c:pt>
                <c:pt idx="1843">
                  <c:v>0.81331477299999999</c:v>
                </c:pt>
                <c:pt idx="1844">
                  <c:v>0.81325961000000002</c:v>
                </c:pt>
                <c:pt idx="1845">
                  <c:v>0.81324768300000005</c:v>
                </c:pt>
                <c:pt idx="1846">
                  <c:v>0.81318231299999999</c:v>
                </c:pt>
                <c:pt idx="1847">
                  <c:v>0.81308686799999996</c:v>
                </c:pt>
                <c:pt idx="1848">
                  <c:v>0.81305142100000005</c:v>
                </c:pt>
                <c:pt idx="1849">
                  <c:v>0.81297919699999999</c:v>
                </c:pt>
                <c:pt idx="1850">
                  <c:v>0.81291205</c:v>
                </c:pt>
                <c:pt idx="1851">
                  <c:v>0.81283855000000005</c:v>
                </c:pt>
                <c:pt idx="1852">
                  <c:v>0.81279721800000004</c:v>
                </c:pt>
                <c:pt idx="1853">
                  <c:v>0.81269603899999998</c:v>
                </c:pt>
                <c:pt idx="1854">
                  <c:v>0.81263669900000002</c:v>
                </c:pt>
                <c:pt idx="1855">
                  <c:v>0.81258622400000002</c:v>
                </c:pt>
                <c:pt idx="1856">
                  <c:v>0.812576042</c:v>
                </c:pt>
                <c:pt idx="1857">
                  <c:v>0.81242518600000002</c:v>
                </c:pt>
                <c:pt idx="1858">
                  <c:v>0.81241116300000005</c:v>
                </c:pt>
                <c:pt idx="1859">
                  <c:v>0.81234008599999996</c:v>
                </c:pt>
                <c:pt idx="1860">
                  <c:v>0.81228975599999997</c:v>
                </c:pt>
                <c:pt idx="1861">
                  <c:v>0.81217647100000001</c:v>
                </c:pt>
                <c:pt idx="1862">
                  <c:v>0.81210474499999996</c:v>
                </c:pt>
                <c:pt idx="1863">
                  <c:v>0.81203708299999999</c:v>
                </c:pt>
                <c:pt idx="1864">
                  <c:v>0.81201100000000004</c:v>
                </c:pt>
                <c:pt idx="1865">
                  <c:v>0.81193519700000005</c:v>
                </c:pt>
                <c:pt idx="1866">
                  <c:v>0.81190943299999996</c:v>
                </c:pt>
                <c:pt idx="1867">
                  <c:v>0.81185551499999997</c:v>
                </c:pt>
                <c:pt idx="1868">
                  <c:v>0.81176699200000002</c:v>
                </c:pt>
                <c:pt idx="1869">
                  <c:v>0.81174438599999998</c:v>
                </c:pt>
                <c:pt idx="1870">
                  <c:v>0.81169744300000002</c:v>
                </c:pt>
                <c:pt idx="1871">
                  <c:v>0.81157322099999996</c:v>
                </c:pt>
                <c:pt idx="1872">
                  <c:v>0.81156051900000004</c:v>
                </c:pt>
                <c:pt idx="1873">
                  <c:v>0.81144109499999995</c:v>
                </c:pt>
                <c:pt idx="1874">
                  <c:v>0.81139294500000003</c:v>
                </c:pt>
                <c:pt idx="1875">
                  <c:v>0.81136129499999998</c:v>
                </c:pt>
                <c:pt idx="1876">
                  <c:v>0.81125885600000003</c:v>
                </c:pt>
                <c:pt idx="1877">
                  <c:v>0.81109411200000003</c:v>
                </c:pt>
                <c:pt idx="1878">
                  <c:v>0.81097873799999998</c:v>
                </c:pt>
                <c:pt idx="1879">
                  <c:v>0.810963463</c:v>
                </c:pt>
                <c:pt idx="1880">
                  <c:v>0.81089853000000001</c:v>
                </c:pt>
                <c:pt idx="1881">
                  <c:v>0.81083698999999998</c:v>
                </c:pt>
                <c:pt idx="1882">
                  <c:v>0.81071029299999997</c:v>
                </c:pt>
                <c:pt idx="1883">
                  <c:v>0.81068558499999999</c:v>
                </c:pt>
                <c:pt idx="1884">
                  <c:v>0.81056961299999997</c:v>
                </c:pt>
                <c:pt idx="1885">
                  <c:v>0.81044554099999999</c:v>
                </c:pt>
                <c:pt idx="1886">
                  <c:v>0.81032638199999996</c:v>
                </c:pt>
                <c:pt idx="1887">
                  <c:v>0.81030705999999997</c:v>
                </c:pt>
                <c:pt idx="1888">
                  <c:v>0.81021221799999998</c:v>
                </c:pt>
                <c:pt idx="1889">
                  <c:v>0.81012920799999999</c:v>
                </c:pt>
                <c:pt idx="1890">
                  <c:v>0.81010603000000003</c:v>
                </c:pt>
                <c:pt idx="1891">
                  <c:v>0.81008270599999999</c:v>
                </c:pt>
                <c:pt idx="1892">
                  <c:v>0.81004567999999999</c:v>
                </c:pt>
                <c:pt idx="1893">
                  <c:v>0.80993838900000004</c:v>
                </c:pt>
                <c:pt idx="1894">
                  <c:v>0.80978907700000002</c:v>
                </c:pt>
                <c:pt idx="1895">
                  <c:v>0.80966807699999999</c:v>
                </c:pt>
                <c:pt idx="1896">
                  <c:v>0.80960608099999998</c:v>
                </c:pt>
                <c:pt idx="1897">
                  <c:v>0.80957859099999996</c:v>
                </c:pt>
                <c:pt idx="1898">
                  <c:v>0.80951586600000003</c:v>
                </c:pt>
                <c:pt idx="1899">
                  <c:v>0.80948075399999997</c:v>
                </c:pt>
                <c:pt idx="1900">
                  <c:v>0.80942524800000004</c:v>
                </c:pt>
                <c:pt idx="1901">
                  <c:v>0.80936172900000003</c:v>
                </c:pt>
                <c:pt idx="1902">
                  <c:v>0.80931206600000005</c:v>
                </c:pt>
                <c:pt idx="1903">
                  <c:v>0.80924084699999999</c:v>
                </c:pt>
                <c:pt idx="1904">
                  <c:v>0.80907809900000005</c:v>
                </c:pt>
                <c:pt idx="1905">
                  <c:v>0.80884893000000002</c:v>
                </c:pt>
                <c:pt idx="1906">
                  <c:v>0.80880033100000004</c:v>
                </c:pt>
                <c:pt idx="1907">
                  <c:v>0.80878938600000005</c:v>
                </c:pt>
                <c:pt idx="1908">
                  <c:v>0.808739388</c:v>
                </c:pt>
                <c:pt idx="1909">
                  <c:v>0.80872930899999995</c:v>
                </c:pt>
                <c:pt idx="1910">
                  <c:v>0.80869084000000002</c:v>
                </c:pt>
                <c:pt idx="1911">
                  <c:v>0.80862277800000004</c:v>
                </c:pt>
                <c:pt idx="1912">
                  <c:v>0.80859481200000005</c:v>
                </c:pt>
                <c:pt idx="1913">
                  <c:v>0.80855208099999998</c:v>
                </c:pt>
                <c:pt idx="1914">
                  <c:v>0.80853671900000001</c:v>
                </c:pt>
                <c:pt idx="1915">
                  <c:v>0.80848160700000005</c:v>
                </c:pt>
                <c:pt idx="1916">
                  <c:v>0.80832892499999998</c:v>
                </c:pt>
                <c:pt idx="1917">
                  <c:v>0.80818973999999999</c:v>
                </c:pt>
                <c:pt idx="1918">
                  <c:v>0.80810572400000003</c:v>
                </c:pt>
                <c:pt idx="1919">
                  <c:v>0.80804911499999998</c:v>
                </c:pt>
                <c:pt idx="1920">
                  <c:v>0.80803295399999997</c:v>
                </c:pt>
                <c:pt idx="1921">
                  <c:v>0.80789684900000003</c:v>
                </c:pt>
                <c:pt idx="1922">
                  <c:v>0.80772342699999999</c:v>
                </c:pt>
                <c:pt idx="1923">
                  <c:v>0.80758444100000004</c:v>
                </c:pt>
                <c:pt idx="1924">
                  <c:v>0.80739033500000001</c:v>
                </c:pt>
                <c:pt idx="1925">
                  <c:v>0.80736279099999997</c:v>
                </c:pt>
                <c:pt idx="1926">
                  <c:v>0.80717795800000003</c:v>
                </c:pt>
                <c:pt idx="1927">
                  <c:v>0.80711558900000002</c:v>
                </c:pt>
                <c:pt idx="1928">
                  <c:v>0.80710036100000004</c:v>
                </c:pt>
                <c:pt idx="1929">
                  <c:v>0.80696751099999997</c:v>
                </c:pt>
                <c:pt idx="1930">
                  <c:v>0.80674588000000003</c:v>
                </c:pt>
                <c:pt idx="1931">
                  <c:v>0.80653367099999995</c:v>
                </c:pt>
                <c:pt idx="1932">
                  <c:v>0.80641349600000001</c:v>
                </c:pt>
                <c:pt idx="1933">
                  <c:v>0.80633789199999995</c:v>
                </c:pt>
                <c:pt idx="1934">
                  <c:v>0.80632650299999997</c:v>
                </c:pt>
                <c:pt idx="1935">
                  <c:v>0.80624668899999996</c:v>
                </c:pt>
                <c:pt idx="1936">
                  <c:v>0.80614951199999996</c:v>
                </c:pt>
                <c:pt idx="1937">
                  <c:v>0.806050551</c:v>
                </c:pt>
                <c:pt idx="1938">
                  <c:v>0.80600965099999999</c:v>
                </c:pt>
                <c:pt idx="1939">
                  <c:v>0.805975043</c:v>
                </c:pt>
                <c:pt idx="1940">
                  <c:v>0.80596507399999995</c:v>
                </c:pt>
                <c:pt idx="1941">
                  <c:v>0.80584051300000004</c:v>
                </c:pt>
                <c:pt idx="1942">
                  <c:v>0.80581614800000001</c:v>
                </c:pt>
                <c:pt idx="1943">
                  <c:v>0.80573417800000002</c:v>
                </c:pt>
                <c:pt idx="1944">
                  <c:v>0.805614673</c:v>
                </c:pt>
                <c:pt idx="1945">
                  <c:v>0.80546304400000002</c:v>
                </c:pt>
                <c:pt idx="1946">
                  <c:v>0.80537335799999998</c:v>
                </c:pt>
                <c:pt idx="1947">
                  <c:v>0.805254739</c:v>
                </c:pt>
                <c:pt idx="1948">
                  <c:v>0.80511144899999998</c:v>
                </c:pt>
                <c:pt idx="1949">
                  <c:v>0.80507533399999998</c:v>
                </c:pt>
                <c:pt idx="1950">
                  <c:v>0.80505750799999998</c:v>
                </c:pt>
                <c:pt idx="1951">
                  <c:v>0.80504814899999999</c:v>
                </c:pt>
                <c:pt idx="1952">
                  <c:v>0.80503915000000004</c:v>
                </c:pt>
                <c:pt idx="1953">
                  <c:v>0.80496014400000004</c:v>
                </c:pt>
                <c:pt idx="1954">
                  <c:v>0.80488936200000005</c:v>
                </c:pt>
                <c:pt idx="1955">
                  <c:v>0.80485421400000001</c:v>
                </c:pt>
                <c:pt idx="1956">
                  <c:v>0.80481119300000004</c:v>
                </c:pt>
                <c:pt idx="1957">
                  <c:v>0.80479978200000002</c:v>
                </c:pt>
                <c:pt idx="1958">
                  <c:v>0.80473615600000004</c:v>
                </c:pt>
                <c:pt idx="1959">
                  <c:v>0.80467375699999999</c:v>
                </c:pt>
                <c:pt idx="1960">
                  <c:v>0.80459036100000003</c:v>
                </c:pt>
                <c:pt idx="1961">
                  <c:v>0.80442931299999998</c:v>
                </c:pt>
                <c:pt idx="1962">
                  <c:v>0.80440054100000002</c:v>
                </c:pt>
                <c:pt idx="1963">
                  <c:v>0.80434905999999995</c:v>
                </c:pt>
                <c:pt idx="1964">
                  <c:v>0.80426320200000001</c:v>
                </c:pt>
                <c:pt idx="1965">
                  <c:v>0.80419323600000003</c:v>
                </c:pt>
                <c:pt idx="1966">
                  <c:v>0.804180071</c:v>
                </c:pt>
                <c:pt idx="1967">
                  <c:v>0.80411046500000005</c:v>
                </c:pt>
                <c:pt idx="1968">
                  <c:v>0.80408365100000001</c:v>
                </c:pt>
                <c:pt idx="1969">
                  <c:v>0.80398976499999997</c:v>
                </c:pt>
                <c:pt idx="1970">
                  <c:v>0.80394020499999996</c:v>
                </c:pt>
                <c:pt idx="1971">
                  <c:v>0.80392793399999996</c:v>
                </c:pt>
                <c:pt idx="1972">
                  <c:v>0.80384184000000003</c:v>
                </c:pt>
                <c:pt idx="1973">
                  <c:v>0.80383050899999997</c:v>
                </c:pt>
                <c:pt idx="1974">
                  <c:v>0.80382058000000001</c:v>
                </c:pt>
                <c:pt idx="1975">
                  <c:v>0.80381038699999996</c:v>
                </c:pt>
                <c:pt idx="1976">
                  <c:v>0.80377354899999998</c:v>
                </c:pt>
                <c:pt idx="1977">
                  <c:v>0.80360157799999998</c:v>
                </c:pt>
                <c:pt idx="1978">
                  <c:v>0.80358470500000001</c:v>
                </c:pt>
                <c:pt idx="1979">
                  <c:v>0.80352072699999999</c:v>
                </c:pt>
                <c:pt idx="1980">
                  <c:v>0.80345972899999996</c:v>
                </c:pt>
                <c:pt idx="1981">
                  <c:v>0.80338212099999995</c:v>
                </c:pt>
                <c:pt idx="1982">
                  <c:v>0.80331506200000002</c:v>
                </c:pt>
                <c:pt idx="1983">
                  <c:v>0.803288114</c:v>
                </c:pt>
                <c:pt idx="1984">
                  <c:v>0.80321071899999996</c:v>
                </c:pt>
                <c:pt idx="1985">
                  <c:v>0.80310089399999995</c:v>
                </c:pt>
                <c:pt idx="1986">
                  <c:v>0.80307358699999998</c:v>
                </c:pt>
                <c:pt idx="1987">
                  <c:v>0.802978996</c:v>
                </c:pt>
                <c:pt idx="1988">
                  <c:v>0.80294441500000002</c:v>
                </c:pt>
                <c:pt idx="1989">
                  <c:v>0.80286124800000003</c:v>
                </c:pt>
                <c:pt idx="1990">
                  <c:v>0.802735168</c:v>
                </c:pt>
                <c:pt idx="1991">
                  <c:v>0.80264503600000003</c:v>
                </c:pt>
                <c:pt idx="1992">
                  <c:v>0.80255377500000002</c:v>
                </c:pt>
                <c:pt idx="1993">
                  <c:v>0.80249172700000004</c:v>
                </c:pt>
                <c:pt idx="1994">
                  <c:v>0.80247820800000003</c:v>
                </c:pt>
                <c:pt idx="1995">
                  <c:v>0.80242927100000006</c:v>
                </c:pt>
                <c:pt idx="1996">
                  <c:v>0.80229505000000001</c:v>
                </c:pt>
                <c:pt idx="1997">
                  <c:v>0.80218479499999995</c:v>
                </c:pt>
                <c:pt idx="1998">
                  <c:v>0.80212961900000002</c:v>
                </c:pt>
                <c:pt idx="1999">
                  <c:v>0.80211489000000002</c:v>
                </c:pt>
                <c:pt idx="2000">
                  <c:v>0.802042107</c:v>
                </c:pt>
                <c:pt idx="2001">
                  <c:v>0.80198220200000003</c:v>
                </c:pt>
                <c:pt idx="2002">
                  <c:v>0.80190665999999999</c:v>
                </c:pt>
                <c:pt idx="2003">
                  <c:v>0.80175000100000005</c:v>
                </c:pt>
                <c:pt idx="2004">
                  <c:v>0.80170069499999996</c:v>
                </c:pt>
                <c:pt idx="2005">
                  <c:v>0.80156899400000003</c:v>
                </c:pt>
                <c:pt idx="2006">
                  <c:v>0.80153996900000002</c:v>
                </c:pt>
                <c:pt idx="2007">
                  <c:v>0.80137000899999999</c:v>
                </c:pt>
                <c:pt idx="2008">
                  <c:v>0.80123105100000003</c:v>
                </c:pt>
                <c:pt idx="2009">
                  <c:v>0.80110349000000003</c:v>
                </c:pt>
                <c:pt idx="2010">
                  <c:v>0.80101942500000001</c:v>
                </c:pt>
                <c:pt idx="2011">
                  <c:v>0.80099300399999995</c:v>
                </c:pt>
                <c:pt idx="2012">
                  <c:v>0.800945409</c:v>
                </c:pt>
                <c:pt idx="2013">
                  <c:v>0.800805879</c:v>
                </c:pt>
                <c:pt idx="2014">
                  <c:v>0.80060224400000002</c:v>
                </c:pt>
                <c:pt idx="2015">
                  <c:v>0.80058101800000003</c:v>
                </c:pt>
                <c:pt idx="2016">
                  <c:v>0.80057099200000004</c:v>
                </c:pt>
                <c:pt idx="2017">
                  <c:v>0.80046482299999999</c:v>
                </c:pt>
                <c:pt idx="2018">
                  <c:v>0.80038966600000006</c:v>
                </c:pt>
                <c:pt idx="2019">
                  <c:v>0.80036306099999999</c:v>
                </c:pt>
                <c:pt idx="2020">
                  <c:v>0.80027335799999999</c:v>
                </c:pt>
                <c:pt idx="2021">
                  <c:v>0.800198835</c:v>
                </c:pt>
                <c:pt idx="2022">
                  <c:v>0.800187274</c:v>
                </c:pt>
                <c:pt idx="2023">
                  <c:v>0.80007828400000003</c:v>
                </c:pt>
                <c:pt idx="2024">
                  <c:v>0.79989688599999997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C58-4C47-A6B9-4F44A7F142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11245680"/>
        <c:axId val="811237040"/>
        <c:extLst>
          <c:ext xmlns:c15="http://schemas.microsoft.com/office/drawing/2012/chart" uri="{02D57815-91ED-43cb-92C2-25804820EDAC}">
            <c15:filteredScatterSeries>
              <c15:ser>
                <c:idx val="3"/>
                <c:order val="3"/>
                <c:tx>
                  <c:v>RL a0.7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'capacity remain'!$A$2:$A$6512</c15:sqref>
                        </c15:formulaRef>
                      </c:ext>
                    </c:extLst>
                    <c:numCache>
                      <c:formatCode>General</c:formatCode>
                      <c:ptCount val="651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  <c:pt idx="512">
                        <c:v>513</c:v>
                      </c:pt>
                      <c:pt idx="513">
                        <c:v>514</c:v>
                      </c:pt>
                      <c:pt idx="514">
                        <c:v>515</c:v>
                      </c:pt>
                      <c:pt idx="515">
                        <c:v>516</c:v>
                      </c:pt>
                      <c:pt idx="516">
                        <c:v>517</c:v>
                      </c:pt>
                      <c:pt idx="517">
                        <c:v>518</c:v>
                      </c:pt>
                      <c:pt idx="518">
                        <c:v>519</c:v>
                      </c:pt>
                      <c:pt idx="519">
                        <c:v>520</c:v>
                      </c:pt>
                      <c:pt idx="520">
                        <c:v>521</c:v>
                      </c:pt>
                      <c:pt idx="521">
                        <c:v>522</c:v>
                      </c:pt>
                      <c:pt idx="522">
                        <c:v>523</c:v>
                      </c:pt>
                      <c:pt idx="523">
                        <c:v>524</c:v>
                      </c:pt>
                      <c:pt idx="524">
                        <c:v>525</c:v>
                      </c:pt>
                      <c:pt idx="525">
                        <c:v>526</c:v>
                      </c:pt>
                      <c:pt idx="526">
                        <c:v>527</c:v>
                      </c:pt>
                      <c:pt idx="527">
                        <c:v>528</c:v>
                      </c:pt>
                      <c:pt idx="528">
                        <c:v>529</c:v>
                      </c:pt>
                      <c:pt idx="529">
                        <c:v>530</c:v>
                      </c:pt>
                      <c:pt idx="530">
                        <c:v>531</c:v>
                      </c:pt>
                      <c:pt idx="531">
                        <c:v>532</c:v>
                      </c:pt>
                      <c:pt idx="532">
                        <c:v>533</c:v>
                      </c:pt>
                      <c:pt idx="533">
                        <c:v>534</c:v>
                      </c:pt>
                      <c:pt idx="534">
                        <c:v>535</c:v>
                      </c:pt>
                      <c:pt idx="535">
                        <c:v>536</c:v>
                      </c:pt>
                      <c:pt idx="536">
                        <c:v>537</c:v>
                      </c:pt>
                      <c:pt idx="537">
                        <c:v>538</c:v>
                      </c:pt>
                      <c:pt idx="538">
                        <c:v>539</c:v>
                      </c:pt>
                      <c:pt idx="539">
                        <c:v>540</c:v>
                      </c:pt>
                      <c:pt idx="540">
                        <c:v>541</c:v>
                      </c:pt>
                      <c:pt idx="541">
                        <c:v>542</c:v>
                      </c:pt>
                      <c:pt idx="542">
                        <c:v>543</c:v>
                      </c:pt>
                      <c:pt idx="543">
                        <c:v>544</c:v>
                      </c:pt>
                      <c:pt idx="544">
                        <c:v>545</c:v>
                      </c:pt>
                      <c:pt idx="545">
                        <c:v>546</c:v>
                      </c:pt>
                      <c:pt idx="546">
                        <c:v>547</c:v>
                      </c:pt>
                      <c:pt idx="547">
                        <c:v>548</c:v>
                      </c:pt>
                      <c:pt idx="548">
                        <c:v>549</c:v>
                      </c:pt>
                      <c:pt idx="549">
                        <c:v>550</c:v>
                      </c:pt>
                      <c:pt idx="550">
                        <c:v>551</c:v>
                      </c:pt>
                      <c:pt idx="551">
                        <c:v>552</c:v>
                      </c:pt>
                      <c:pt idx="552">
                        <c:v>553</c:v>
                      </c:pt>
                      <c:pt idx="553">
                        <c:v>554</c:v>
                      </c:pt>
                      <c:pt idx="554">
                        <c:v>555</c:v>
                      </c:pt>
                      <c:pt idx="555">
                        <c:v>556</c:v>
                      </c:pt>
                      <c:pt idx="556">
                        <c:v>557</c:v>
                      </c:pt>
                      <c:pt idx="557">
                        <c:v>558</c:v>
                      </c:pt>
                      <c:pt idx="558">
                        <c:v>559</c:v>
                      </c:pt>
                      <c:pt idx="559">
                        <c:v>560</c:v>
                      </c:pt>
                      <c:pt idx="560">
                        <c:v>561</c:v>
                      </c:pt>
                      <c:pt idx="561">
                        <c:v>562</c:v>
                      </c:pt>
                      <c:pt idx="562">
                        <c:v>563</c:v>
                      </c:pt>
                      <c:pt idx="563">
                        <c:v>564</c:v>
                      </c:pt>
                      <c:pt idx="564">
                        <c:v>565</c:v>
                      </c:pt>
                      <c:pt idx="565">
                        <c:v>566</c:v>
                      </c:pt>
                      <c:pt idx="566">
                        <c:v>567</c:v>
                      </c:pt>
                      <c:pt idx="567">
                        <c:v>568</c:v>
                      </c:pt>
                      <c:pt idx="568">
                        <c:v>569</c:v>
                      </c:pt>
                      <c:pt idx="569">
                        <c:v>570</c:v>
                      </c:pt>
                      <c:pt idx="570">
                        <c:v>571</c:v>
                      </c:pt>
                      <c:pt idx="571">
                        <c:v>572</c:v>
                      </c:pt>
                      <c:pt idx="572">
                        <c:v>573</c:v>
                      </c:pt>
                      <c:pt idx="573">
                        <c:v>574</c:v>
                      </c:pt>
                      <c:pt idx="574">
                        <c:v>575</c:v>
                      </c:pt>
                      <c:pt idx="575">
                        <c:v>576</c:v>
                      </c:pt>
                      <c:pt idx="576">
                        <c:v>577</c:v>
                      </c:pt>
                      <c:pt idx="577">
                        <c:v>578</c:v>
                      </c:pt>
                      <c:pt idx="578">
                        <c:v>579</c:v>
                      </c:pt>
                      <c:pt idx="579">
                        <c:v>580</c:v>
                      </c:pt>
                      <c:pt idx="580">
                        <c:v>581</c:v>
                      </c:pt>
                      <c:pt idx="581">
                        <c:v>582</c:v>
                      </c:pt>
                      <c:pt idx="582">
                        <c:v>583</c:v>
                      </c:pt>
                      <c:pt idx="583">
                        <c:v>584</c:v>
                      </c:pt>
                      <c:pt idx="584">
                        <c:v>585</c:v>
                      </c:pt>
                      <c:pt idx="585">
                        <c:v>586</c:v>
                      </c:pt>
                      <c:pt idx="586">
                        <c:v>587</c:v>
                      </c:pt>
                      <c:pt idx="587">
                        <c:v>588</c:v>
                      </c:pt>
                      <c:pt idx="588">
                        <c:v>589</c:v>
                      </c:pt>
                      <c:pt idx="589">
                        <c:v>590</c:v>
                      </c:pt>
                      <c:pt idx="590">
                        <c:v>591</c:v>
                      </c:pt>
                      <c:pt idx="591">
                        <c:v>592</c:v>
                      </c:pt>
                      <c:pt idx="592">
                        <c:v>593</c:v>
                      </c:pt>
                      <c:pt idx="593">
                        <c:v>594</c:v>
                      </c:pt>
                      <c:pt idx="594">
                        <c:v>595</c:v>
                      </c:pt>
                      <c:pt idx="595">
                        <c:v>596</c:v>
                      </c:pt>
                      <c:pt idx="596">
                        <c:v>597</c:v>
                      </c:pt>
                      <c:pt idx="597">
                        <c:v>598</c:v>
                      </c:pt>
                      <c:pt idx="598">
                        <c:v>599</c:v>
                      </c:pt>
                      <c:pt idx="599">
                        <c:v>600</c:v>
                      </c:pt>
                      <c:pt idx="600">
                        <c:v>601</c:v>
                      </c:pt>
                      <c:pt idx="601">
                        <c:v>602</c:v>
                      </c:pt>
                      <c:pt idx="602">
                        <c:v>603</c:v>
                      </c:pt>
                      <c:pt idx="603">
                        <c:v>604</c:v>
                      </c:pt>
                      <c:pt idx="604">
                        <c:v>605</c:v>
                      </c:pt>
                      <c:pt idx="605">
                        <c:v>606</c:v>
                      </c:pt>
                      <c:pt idx="606">
                        <c:v>607</c:v>
                      </c:pt>
                      <c:pt idx="607">
                        <c:v>608</c:v>
                      </c:pt>
                      <c:pt idx="608">
                        <c:v>609</c:v>
                      </c:pt>
                      <c:pt idx="609">
                        <c:v>610</c:v>
                      </c:pt>
                      <c:pt idx="610">
                        <c:v>611</c:v>
                      </c:pt>
                      <c:pt idx="611">
                        <c:v>612</c:v>
                      </c:pt>
                      <c:pt idx="612">
                        <c:v>613</c:v>
                      </c:pt>
                      <c:pt idx="613">
                        <c:v>614</c:v>
                      </c:pt>
                      <c:pt idx="614">
                        <c:v>615</c:v>
                      </c:pt>
                      <c:pt idx="615">
                        <c:v>616</c:v>
                      </c:pt>
                      <c:pt idx="616">
                        <c:v>617</c:v>
                      </c:pt>
                      <c:pt idx="617">
                        <c:v>618</c:v>
                      </c:pt>
                      <c:pt idx="618">
                        <c:v>619</c:v>
                      </c:pt>
                      <c:pt idx="619">
                        <c:v>620</c:v>
                      </c:pt>
                      <c:pt idx="620">
                        <c:v>621</c:v>
                      </c:pt>
                      <c:pt idx="621">
                        <c:v>622</c:v>
                      </c:pt>
                      <c:pt idx="622">
                        <c:v>623</c:v>
                      </c:pt>
                      <c:pt idx="623">
                        <c:v>624</c:v>
                      </c:pt>
                      <c:pt idx="624">
                        <c:v>625</c:v>
                      </c:pt>
                      <c:pt idx="625">
                        <c:v>626</c:v>
                      </c:pt>
                      <c:pt idx="626">
                        <c:v>627</c:v>
                      </c:pt>
                      <c:pt idx="627">
                        <c:v>628</c:v>
                      </c:pt>
                      <c:pt idx="628">
                        <c:v>629</c:v>
                      </c:pt>
                      <c:pt idx="629">
                        <c:v>630</c:v>
                      </c:pt>
                      <c:pt idx="630">
                        <c:v>631</c:v>
                      </c:pt>
                      <c:pt idx="631">
                        <c:v>632</c:v>
                      </c:pt>
                      <c:pt idx="632">
                        <c:v>633</c:v>
                      </c:pt>
                      <c:pt idx="633">
                        <c:v>634</c:v>
                      </c:pt>
                      <c:pt idx="634">
                        <c:v>635</c:v>
                      </c:pt>
                      <c:pt idx="635">
                        <c:v>636</c:v>
                      </c:pt>
                      <c:pt idx="636">
                        <c:v>637</c:v>
                      </c:pt>
                      <c:pt idx="637">
                        <c:v>638</c:v>
                      </c:pt>
                      <c:pt idx="638">
                        <c:v>639</c:v>
                      </c:pt>
                      <c:pt idx="639">
                        <c:v>640</c:v>
                      </c:pt>
                      <c:pt idx="640">
                        <c:v>641</c:v>
                      </c:pt>
                      <c:pt idx="641">
                        <c:v>642</c:v>
                      </c:pt>
                      <c:pt idx="642">
                        <c:v>643</c:v>
                      </c:pt>
                      <c:pt idx="643">
                        <c:v>644</c:v>
                      </c:pt>
                      <c:pt idx="644">
                        <c:v>645</c:v>
                      </c:pt>
                      <c:pt idx="645">
                        <c:v>646</c:v>
                      </c:pt>
                      <c:pt idx="646">
                        <c:v>647</c:v>
                      </c:pt>
                      <c:pt idx="647">
                        <c:v>648</c:v>
                      </c:pt>
                      <c:pt idx="648">
                        <c:v>649</c:v>
                      </c:pt>
                      <c:pt idx="649">
                        <c:v>650</c:v>
                      </c:pt>
                      <c:pt idx="650">
                        <c:v>651</c:v>
                      </c:pt>
                      <c:pt idx="651">
                        <c:v>652</c:v>
                      </c:pt>
                      <c:pt idx="652">
                        <c:v>653</c:v>
                      </c:pt>
                      <c:pt idx="653">
                        <c:v>654</c:v>
                      </c:pt>
                      <c:pt idx="654">
                        <c:v>655</c:v>
                      </c:pt>
                      <c:pt idx="655">
                        <c:v>656</c:v>
                      </c:pt>
                      <c:pt idx="656">
                        <c:v>657</c:v>
                      </c:pt>
                      <c:pt idx="657">
                        <c:v>658</c:v>
                      </c:pt>
                      <c:pt idx="658">
                        <c:v>659</c:v>
                      </c:pt>
                      <c:pt idx="659">
                        <c:v>660</c:v>
                      </c:pt>
                      <c:pt idx="660">
                        <c:v>661</c:v>
                      </c:pt>
                      <c:pt idx="661">
                        <c:v>662</c:v>
                      </c:pt>
                      <c:pt idx="662">
                        <c:v>663</c:v>
                      </c:pt>
                      <c:pt idx="663">
                        <c:v>664</c:v>
                      </c:pt>
                      <c:pt idx="664">
                        <c:v>665</c:v>
                      </c:pt>
                      <c:pt idx="665">
                        <c:v>666</c:v>
                      </c:pt>
                      <c:pt idx="666">
                        <c:v>667</c:v>
                      </c:pt>
                      <c:pt idx="667">
                        <c:v>668</c:v>
                      </c:pt>
                      <c:pt idx="668">
                        <c:v>669</c:v>
                      </c:pt>
                      <c:pt idx="669">
                        <c:v>670</c:v>
                      </c:pt>
                      <c:pt idx="670">
                        <c:v>671</c:v>
                      </c:pt>
                      <c:pt idx="671">
                        <c:v>672</c:v>
                      </c:pt>
                      <c:pt idx="672">
                        <c:v>673</c:v>
                      </c:pt>
                      <c:pt idx="673">
                        <c:v>674</c:v>
                      </c:pt>
                      <c:pt idx="674">
                        <c:v>675</c:v>
                      </c:pt>
                      <c:pt idx="675">
                        <c:v>676</c:v>
                      </c:pt>
                      <c:pt idx="676">
                        <c:v>677</c:v>
                      </c:pt>
                      <c:pt idx="677">
                        <c:v>678</c:v>
                      </c:pt>
                      <c:pt idx="678">
                        <c:v>679</c:v>
                      </c:pt>
                      <c:pt idx="679">
                        <c:v>680</c:v>
                      </c:pt>
                      <c:pt idx="680">
                        <c:v>681</c:v>
                      </c:pt>
                      <c:pt idx="681">
                        <c:v>682</c:v>
                      </c:pt>
                      <c:pt idx="682">
                        <c:v>683</c:v>
                      </c:pt>
                      <c:pt idx="683">
                        <c:v>684</c:v>
                      </c:pt>
                      <c:pt idx="684">
                        <c:v>685</c:v>
                      </c:pt>
                      <c:pt idx="685">
                        <c:v>686</c:v>
                      </c:pt>
                      <c:pt idx="686">
                        <c:v>687</c:v>
                      </c:pt>
                      <c:pt idx="687">
                        <c:v>688</c:v>
                      </c:pt>
                      <c:pt idx="688">
                        <c:v>689</c:v>
                      </c:pt>
                      <c:pt idx="689">
                        <c:v>690</c:v>
                      </c:pt>
                      <c:pt idx="690">
                        <c:v>691</c:v>
                      </c:pt>
                      <c:pt idx="691">
                        <c:v>692</c:v>
                      </c:pt>
                      <c:pt idx="692">
                        <c:v>693</c:v>
                      </c:pt>
                      <c:pt idx="693">
                        <c:v>694</c:v>
                      </c:pt>
                      <c:pt idx="694">
                        <c:v>695</c:v>
                      </c:pt>
                      <c:pt idx="695">
                        <c:v>696</c:v>
                      </c:pt>
                      <c:pt idx="696">
                        <c:v>697</c:v>
                      </c:pt>
                      <c:pt idx="697">
                        <c:v>698</c:v>
                      </c:pt>
                      <c:pt idx="698">
                        <c:v>699</c:v>
                      </c:pt>
                      <c:pt idx="699">
                        <c:v>700</c:v>
                      </c:pt>
                      <c:pt idx="700">
                        <c:v>701</c:v>
                      </c:pt>
                      <c:pt idx="701">
                        <c:v>702</c:v>
                      </c:pt>
                      <c:pt idx="702">
                        <c:v>703</c:v>
                      </c:pt>
                      <c:pt idx="703">
                        <c:v>704</c:v>
                      </c:pt>
                      <c:pt idx="704">
                        <c:v>705</c:v>
                      </c:pt>
                      <c:pt idx="705">
                        <c:v>706</c:v>
                      </c:pt>
                      <c:pt idx="706">
                        <c:v>707</c:v>
                      </c:pt>
                      <c:pt idx="707">
                        <c:v>708</c:v>
                      </c:pt>
                      <c:pt idx="708">
                        <c:v>709</c:v>
                      </c:pt>
                      <c:pt idx="709">
                        <c:v>710</c:v>
                      </c:pt>
                      <c:pt idx="710">
                        <c:v>711</c:v>
                      </c:pt>
                      <c:pt idx="711">
                        <c:v>712</c:v>
                      </c:pt>
                      <c:pt idx="712">
                        <c:v>713</c:v>
                      </c:pt>
                      <c:pt idx="713">
                        <c:v>714</c:v>
                      </c:pt>
                      <c:pt idx="714">
                        <c:v>715</c:v>
                      </c:pt>
                      <c:pt idx="715">
                        <c:v>716</c:v>
                      </c:pt>
                      <c:pt idx="716">
                        <c:v>717</c:v>
                      </c:pt>
                      <c:pt idx="717">
                        <c:v>718</c:v>
                      </c:pt>
                      <c:pt idx="718">
                        <c:v>719</c:v>
                      </c:pt>
                      <c:pt idx="719">
                        <c:v>720</c:v>
                      </c:pt>
                      <c:pt idx="720">
                        <c:v>721</c:v>
                      </c:pt>
                      <c:pt idx="721">
                        <c:v>722</c:v>
                      </c:pt>
                      <c:pt idx="722">
                        <c:v>723</c:v>
                      </c:pt>
                      <c:pt idx="723">
                        <c:v>724</c:v>
                      </c:pt>
                      <c:pt idx="724">
                        <c:v>725</c:v>
                      </c:pt>
                      <c:pt idx="725">
                        <c:v>726</c:v>
                      </c:pt>
                      <c:pt idx="726">
                        <c:v>727</c:v>
                      </c:pt>
                      <c:pt idx="727">
                        <c:v>728</c:v>
                      </c:pt>
                      <c:pt idx="728">
                        <c:v>729</c:v>
                      </c:pt>
                      <c:pt idx="729">
                        <c:v>730</c:v>
                      </c:pt>
                      <c:pt idx="730">
                        <c:v>731</c:v>
                      </c:pt>
                      <c:pt idx="731">
                        <c:v>732</c:v>
                      </c:pt>
                      <c:pt idx="732">
                        <c:v>733</c:v>
                      </c:pt>
                      <c:pt idx="733">
                        <c:v>734</c:v>
                      </c:pt>
                      <c:pt idx="734">
                        <c:v>735</c:v>
                      </c:pt>
                      <c:pt idx="735">
                        <c:v>736</c:v>
                      </c:pt>
                      <c:pt idx="736">
                        <c:v>737</c:v>
                      </c:pt>
                      <c:pt idx="737">
                        <c:v>738</c:v>
                      </c:pt>
                      <c:pt idx="738">
                        <c:v>739</c:v>
                      </c:pt>
                      <c:pt idx="739">
                        <c:v>740</c:v>
                      </c:pt>
                      <c:pt idx="740">
                        <c:v>741</c:v>
                      </c:pt>
                      <c:pt idx="741">
                        <c:v>742</c:v>
                      </c:pt>
                      <c:pt idx="742">
                        <c:v>743</c:v>
                      </c:pt>
                      <c:pt idx="743">
                        <c:v>744</c:v>
                      </c:pt>
                      <c:pt idx="744">
                        <c:v>745</c:v>
                      </c:pt>
                      <c:pt idx="745">
                        <c:v>746</c:v>
                      </c:pt>
                      <c:pt idx="746">
                        <c:v>747</c:v>
                      </c:pt>
                      <c:pt idx="747">
                        <c:v>748</c:v>
                      </c:pt>
                      <c:pt idx="748">
                        <c:v>749</c:v>
                      </c:pt>
                      <c:pt idx="749">
                        <c:v>750</c:v>
                      </c:pt>
                      <c:pt idx="750">
                        <c:v>751</c:v>
                      </c:pt>
                      <c:pt idx="751">
                        <c:v>752</c:v>
                      </c:pt>
                      <c:pt idx="752">
                        <c:v>753</c:v>
                      </c:pt>
                      <c:pt idx="753">
                        <c:v>754</c:v>
                      </c:pt>
                      <c:pt idx="754">
                        <c:v>755</c:v>
                      </c:pt>
                      <c:pt idx="755">
                        <c:v>756</c:v>
                      </c:pt>
                      <c:pt idx="756">
                        <c:v>757</c:v>
                      </c:pt>
                      <c:pt idx="757">
                        <c:v>758</c:v>
                      </c:pt>
                      <c:pt idx="758">
                        <c:v>759</c:v>
                      </c:pt>
                      <c:pt idx="759">
                        <c:v>760</c:v>
                      </c:pt>
                      <c:pt idx="760">
                        <c:v>761</c:v>
                      </c:pt>
                      <c:pt idx="761">
                        <c:v>762</c:v>
                      </c:pt>
                      <c:pt idx="762">
                        <c:v>763</c:v>
                      </c:pt>
                      <c:pt idx="763">
                        <c:v>764</c:v>
                      </c:pt>
                      <c:pt idx="764">
                        <c:v>765</c:v>
                      </c:pt>
                      <c:pt idx="765">
                        <c:v>766</c:v>
                      </c:pt>
                      <c:pt idx="766">
                        <c:v>767</c:v>
                      </c:pt>
                      <c:pt idx="767">
                        <c:v>768</c:v>
                      </c:pt>
                      <c:pt idx="768">
                        <c:v>769</c:v>
                      </c:pt>
                      <c:pt idx="769">
                        <c:v>770</c:v>
                      </c:pt>
                      <c:pt idx="770">
                        <c:v>771</c:v>
                      </c:pt>
                      <c:pt idx="771">
                        <c:v>772</c:v>
                      </c:pt>
                      <c:pt idx="772">
                        <c:v>773</c:v>
                      </c:pt>
                      <c:pt idx="773">
                        <c:v>774</c:v>
                      </c:pt>
                      <c:pt idx="774">
                        <c:v>775</c:v>
                      </c:pt>
                      <c:pt idx="775">
                        <c:v>776</c:v>
                      </c:pt>
                      <c:pt idx="776">
                        <c:v>777</c:v>
                      </c:pt>
                      <c:pt idx="777">
                        <c:v>778</c:v>
                      </c:pt>
                      <c:pt idx="778">
                        <c:v>779</c:v>
                      </c:pt>
                      <c:pt idx="779">
                        <c:v>780</c:v>
                      </c:pt>
                      <c:pt idx="780">
                        <c:v>781</c:v>
                      </c:pt>
                      <c:pt idx="781">
                        <c:v>782</c:v>
                      </c:pt>
                      <c:pt idx="782">
                        <c:v>783</c:v>
                      </c:pt>
                      <c:pt idx="783">
                        <c:v>784</c:v>
                      </c:pt>
                      <c:pt idx="784">
                        <c:v>785</c:v>
                      </c:pt>
                      <c:pt idx="785">
                        <c:v>786</c:v>
                      </c:pt>
                      <c:pt idx="786">
                        <c:v>787</c:v>
                      </c:pt>
                      <c:pt idx="787">
                        <c:v>788</c:v>
                      </c:pt>
                      <c:pt idx="788">
                        <c:v>789</c:v>
                      </c:pt>
                      <c:pt idx="789">
                        <c:v>790</c:v>
                      </c:pt>
                      <c:pt idx="790">
                        <c:v>791</c:v>
                      </c:pt>
                      <c:pt idx="791">
                        <c:v>792</c:v>
                      </c:pt>
                      <c:pt idx="792">
                        <c:v>793</c:v>
                      </c:pt>
                      <c:pt idx="793">
                        <c:v>794</c:v>
                      </c:pt>
                      <c:pt idx="794">
                        <c:v>795</c:v>
                      </c:pt>
                      <c:pt idx="795">
                        <c:v>796</c:v>
                      </c:pt>
                      <c:pt idx="796">
                        <c:v>797</c:v>
                      </c:pt>
                      <c:pt idx="797">
                        <c:v>798</c:v>
                      </c:pt>
                      <c:pt idx="798">
                        <c:v>799</c:v>
                      </c:pt>
                      <c:pt idx="799">
                        <c:v>800</c:v>
                      </c:pt>
                      <c:pt idx="800">
                        <c:v>801</c:v>
                      </c:pt>
                      <c:pt idx="801">
                        <c:v>802</c:v>
                      </c:pt>
                      <c:pt idx="802">
                        <c:v>803</c:v>
                      </c:pt>
                      <c:pt idx="803">
                        <c:v>804</c:v>
                      </c:pt>
                      <c:pt idx="804">
                        <c:v>805</c:v>
                      </c:pt>
                      <c:pt idx="805">
                        <c:v>806</c:v>
                      </c:pt>
                      <c:pt idx="806">
                        <c:v>807</c:v>
                      </c:pt>
                      <c:pt idx="807">
                        <c:v>808</c:v>
                      </c:pt>
                      <c:pt idx="808">
                        <c:v>809</c:v>
                      </c:pt>
                      <c:pt idx="809">
                        <c:v>810</c:v>
                      </c:pt>
                      <c:pt idx="810">
                        <c:v>811</c:v>
                      </c:pt>
                      <c:pt idx="811">
                        <c:v>812</c:v>
                      </c:pt>
                      <c:pt idx="812">
                        <c:v>813</c:v>
                      </c:pt>
                      <c:pt idx="813">
                        <c:v>814</c:v>
                      </c:pt>
                      <c:pt idx="814">
                        <c:v>815</c:v>
                      </c:pt>
                      <c:pt idx="815">
                        <c:v>816</c:v>
                      </c:pt>
                      <c:pt idx="816">
                        <c:v>817</c:v>
                      </c:pt>
                      <c:pt idx="817">
                        <c:v>818</c:v>
                      </c:pt>
                      <c:pt idx="818">
                        <c:v>819</c:v>
                      </c:pt>
                      <c:pt idx="819">
                        <c:v>820</c:v>
                      </c:pt>
                      <c:pt idx="820">
                        <c:v>821</c:v>
                      </c:pt>
                      <c:pt idx="821">
                        <c:v>822</c:v>
                      </c:pt>
                      <c:pt idx="822">
                        <c:v>823</c:v>
                      </c:pt>
                      <c:pt idx="823">
                        <c:v>824</c:v>
                      </c:pt>
                      <c:pt idx="824">
                        <c:v>825</c:v>
                      </c:pt>
                      <c:pt idx="825">
                        <c:v>826</c:v>
                      </c:pt>
                      <c:pt idx="826">
                        <c:v>827</c:v>
                      </c:pt>
                      <c:pt idx="827">
                        <c:v>828</c:v>
                      </c:pt>
                      <c:pt idx="828">
                        <c:v>829</c:v>
                      </c:pt>
                      <c:pt idx="829">
                        <c:v>830</c:v>
                      </c:pt>
                      <c:pt idx="830">
                        <c:v>831</c:v>
                      </c:pt>
                      <c:pt idx="831">
                        <c:v>832</c:v>
                      </c:pt>
                      <c:pt idx="832">
                        <c:v>833</c:v>
                      </c:pt>
                      <c:pt idx="833">
                        <c:v>834</c:v>
                      </c:pt>
                      <c:pt idx="834">
                        <c:v>835</c:v>
                      </c:pt>
                      <c:pt idx="835">
                        <c:v>836</c:v>
                      </c:pt>
                      <c:pt idx="836">
                        <c:v>837</c:v>
                      </c:pt>
                      <c:pt idx="837">
                        <c:v>838</c:v>
                      </c:pt>
                      <c:pt idx="838">
                        <c:v>839</c:v>
                      </c:pt>
                      <c:pt idx="839">
                        <c:v>840</c:v>
                      </c:pt>
                      <c:pt idx="840">
                        <c:v>841</c:v>
                      </c:pt>
                      <c:pt idx="841">
                        <c:v>842</c:v>
                      </c:pt>
                      <c:pt idx="842">
                        <c:v>843</c:v>
                      </c:pt>
                      <c:pt idx="843">
                        <c:v>844</c:v>
                      </c:pt>
                      <c:pt idx="844">
                        <c:v>845</c:v>
                      </c:pt>
                      <c:pt idx="845">
                        <c:v>846</c:v>
                      </c:pt>
                      <c:pt idx="846">
                        <c:v>847</c:v>
                      </c:pt>
                      <c:pt idx="847">
                        <c:v>848</c:v>
                      </c:pt>
                      <c:pt idx="848">
                        <c:v>849</c:v>
                      </c:pt>
                      <c:pt idx="849">
                        <c:v>850</c:v>
                      </c:pt>
                      <c:pt idx="850">
                        <c:v>851</c:v>
                      </c:pt>
                      <c:pt idx="851">
                        <c:v>852</c:v>
                      </c:pt>
                      <c:pt idx="852">
                        <c:v>853</c:v>
                      </c:pt>
                      <c:pt idx="853">
                        <c:v>854</c:v>
                      </c:pt>
                      <c:pt idx="854">
                        <c:v>855</c:v>
                      </c:pt>
                      <c:pt idx="855">
                        <c:v>856</c:v>
                      </c:pt>
                      <c:pt idx="856">
                        <c:v>857</c:v>
                      </c:pt>
                      <c:pt idx="857">
                        <c:v>858</c:v>
                      </c:pt>
                      <c:pt idx="858">
                        <c:v>859</c:v>
                      </c:pt>
                      <c:pt idx="859">
                        <c:v>860</c:v>
                      </c:pt>
                      <c:pt idx="860">
                        <c:v>861</c:v>
                      </c:pt>
                      <c:pt idx="861">
                        <c:v>862</c:v>
                      </c:pt>
                      <c:pt idx="862">
                        <c:v>863</c:v>
                      </c:pt>
                      <c:pt idx="863">
                        <c:v>864</c:v>
                      </c:pt>
                      <c:pt idx="864">
                        <c:v>865</c:v>
                      </c:pt>
                      <c:pt idx="865">
                        <c:v>866</c:v>
                      </c:pt>
                      <c:pt idx="866">
                        <c:v>867</c:v>
                      </c:pt>
                      <c:pt idx="867">
                        <c:v>868</c:v>
                      </c:pt>
                      <c:pt idx="868">
                        <c:v>869</c:v>
                      </c:pt>
                      <c:pt idx="869">
                        <c:v>870</c:v>
                      </c:pt>
                      <c:pt idx="870">
                        <c:v>871</c:v>
                      </c:pt>
                      <c:pt idx="871">
                        <c:v>872</c:v>
                      </c:pt>
                      <c:pt idx="872">
                        <c:v>873</c:v>
                      </c:pt>
                      <c:pt idx="873">
                        <c:v>874</c:v>
                      </c:pt>
                      <c:pt idx="874">
                        <c:v>875</c:v>
                      </c:pt>
                      <c:pt idx="875">
                        <c:v>876</c:v>
                      </c:pt>
                      <c:pt idx="876">
                        <c:v>877</c:v>
                      </c:pt>
                      <c:pt idx="877">
                        <c:v>878</c:v>
                      </c:pt>
                      <c:pt idx="878">
                        <c:v>879</c:v>
                      </c:pt>
                      <c:pt idx="879">
                        <c:v>880</c:v>
                      </c:pt>
                      <c:pt idx="880">
                        <c:v>881</c:v>
                      </c:pt>
                      <c:pt idx="881">
                        <c:v>882</c:v>
                      </c:pt>
                      <c:pt idx="882">
                        <c:v>883</c:v>
                      </c:pt>
                      <c:pt idx="883">
                        <c:v>884</c:v>
                      </c:pt>
                      <c:pt idx="884">
                        <c:v>885</c:v>
                      </c:pt>
                      <c:pt idx="885">
                        <c:v>886</c:v>
                      </c:pt>
                      <c:pt idx="886">
                        <c:v>887</c:v>
                      </c:pt>
                      <c:pt idx="887">
                        <c:v>888</c:v>
                      </c:pt>
                      <c:pt idx="888">
                        <c:v>889</c:v>
                      </c:pt>
                      <c:pt idx="889">
                        <c:v>890</c:v>
                      </c:pt>
                      <c:pt idx="890">
                        <c:v>891</c:v>
                      </c:pt>
                      <c:pt idx="891">
                        <c:v>892</c:v>
                      </c:pt>
                      <c:pt idx="892">
                        <c:v>893</c:v>
                      </c:pt>
                      <c:pt idx="893">
                        <c:v>894</c:v>
                      </c:pt>
                      <c:pt idx="894">
                        <c:v>895</c:v>
                      </c:pt>
                      <c:pt idx="895">
                        <c:v>896</c:v>
                      </c:pt>
                      <c:pt idx="896">
                        <c:v>897</c:v>
                      </c:pt>
                      <c:pt idx="897">
                        <c:v>898</c:v>
                      </c:pt>
                      <c:pt idx="898">
                        <c:v>899</c:v>
                      </c:pt>
                      <c:pt idx="899">
                        <c:v>900</c:v>
                      </c:pt>
                      <c:pt idx="900">
                        <c:v>901</c:v>
                      </c:pt>
                      <c:pt idx="901">
                        <c:v>902</c:v>
                      </c:pt>
                      <c:pt idx="902">
                        <c:v>903</c:v>
                      </c:pt>
                      <c:pt idx="903">
                        <c:v>904</c:v>
                      </c:pt>
                      <c:pt idx="904">
                        <c:v>905</c:v>
                      </c:pt>
                      <c:pt idx="905">
                        <c:v>906</c:v>
                      </c:pt>
                      <c:pt idx="906">
                        <c:v>907</c:v>
                      </c:pt>
                      <c:pt idx="907">
                        <c:v>908</c:v>
                      </c:pt>
                      <c:pt idx="908">
                        <c:v>909</c:v>
                      </c:pt>
                      <c:pt idx="909">
                        <c:v>910</c:v>
                      </c:pt>
                      <c:pt idx="910">
                        <c:v>911</c:v>
                      </c:pt>
                      <c:pt idx="911">
                        <c:v>912</c:v>
                      </c:pt>
                      <c:pt idx="912">
                        <c:v>913</c:v>
                      </c:pt>
                      <c:pt idx="913">
                        <c:v>914</c:v>
                      </c:pt>
                      <c:pt idx="914">
                        <c:v>915</c:v>
                      </c:pt>
                      <c:pt idx="915">
                        <c:v>916</c:v>
                      </c:pt>
                      <c:pt idx="916">
                        <c:v>917</c:v>
                      </c:pt>
                      <c:pt idx="917">
                        <c:v>918</c:v>
                      </c:pt>
                      <c:pt idx="918">
                        <c:v>919</c:v>
                      </c:pt>
                      <c:pt idx="919">
                        <c:v>920</c:v>
                      </c:pt>
                      <c:pt idx="920">
                        <c:v>921</c:v>
                      </c:pt>
                      <c:pt idx="921">
                        <c:v>922</c:v>
                      </c:pt>
                      <c:pt idx="922">
                        <c:v>923</c:v>
                      </c:pt>
                      <c:pt idx="923">
                        <c:v>924</c:v>
                      </c:pt>
                      <c:pt idx="924">
                        <c:v>925</c:v>
                      </c:pt>
                      <c:pt idx="925">
                        <c:v>926</c:v>
                      </c:pt>
                      <c:pt idx="926">
                        <c:v>927</c:v>
                      </c:pt>
                      <c:pt idx="927">
                        <c:v>928</c:v>
                      </c:pt>
                      <c:pt idx="928">
                        <c:v>929</c:v>
                      </c:pt>
                      <c:pt idx="929">
                        <c:v>930</c:v>
                      </c:pt>
                      <c:pt idx="930">
                        <c:v>931</c:v>
                      </c:pt>
                      <c:pt idx="931">
                        <c:v>932</c:v>
                      </c:pt>
                      <c:pt idx="932">
                        <c:v>933</c:v>
                      </c:pt>
                      <c:pt idx="933">
                        <c:v>934</c:v>
                      </c:pt>
                      <c:pt idx="934">
                        <c:v>935</c:v>
                      </c:pt>
                      <c:pt idx="935">
                        <c:v>936</c:v>
                      </c:pt>
                      <c:pt idx="936">
                        <c:v>937</c:v>
                      </c:pt>
                      <c:pt idx="937">
                        <c:v>938</c:v>
                      </c:pt>
                      <c:pt idx="938">
                        <c:v>939</c:v>
                      </c:pt>
                      <c:pt idx="939">
                        <c:v>940</c:v>
                      </c:pt>
                      <c:pt idx="940">
                        <c:v>941</c:v>
                      </c:pt>
                      <c:pt idx="941">
                        <c:v>942</c:v>
                      </c:pt>
                      <c:pt idx="942">
                        <c:v>943</c:v>
                      </c:pt>
                      <c:pt idx="943">
                        <c:v>944</c:v>
                      </c:pt>
                      <c:pt idx="944">
                        <c:v>945</c:v>
                      </c:pt>
                      <c:pt idx="945">
                        <c:v>946</c:v>
                      </c:pt>
                      <c:pt idx="946">
                        <c:v>947</c:v>
                      </c:pt>
                      <c:pt idx="947">
                        <c:v>948</c:v>
                      </c:pt>
                      <c:pt idx="948">
                        <c:v>949</c:v>
                      </c:pt>
                      <c:pt idx="949">
                        <c:v>950</c:v>
                      </c:pt>
                      <c:pt idx="950">
                        <c:v>951</c:v>
                      </c:pt>
                      <c:pt idx="951">
                        <c:v>952</c:v>
                      </c:pt>
                      <c:pt idx="952">
                        <c:v>953</c:v>
                      </c:pt>
                      <c:pt idx="953">
                        <c:v>954</c:v>
                      </c:pt>
                      <c:pt idx="954">
                        <c:v>955</c:v>
                      </c:pt>
                      <c:pt idx="955">
                        <c:v>956</c:v>
                      </c:pt>
                      <c:pt idx="956">
                        <c:v>957</c:v>
                      </c:pt>
                      <c:pt idx="957">
                        <c:v>958</c:v>
                      </c:pt>
                      <c:pt idx="958">
                        <c:v>959</c:v>
                      </c:pt>
                      <c:pt idx="959">
                        <c:v>960</c:v>
                      </c:pt>
                      <c:pt idx="960">
                        <c:v>961</c:v>
                      </c:pt>
                      <c:pt idx="961">
                        <c:v>962</c:v>
                      </c:pt>
                      <c:pt idx="962">
                        <c:v>963</c:v>
                      </c:pt>
                      <c:pt idx="963">
                        <c:v>964</c:v>
                      </c:pt>
                      <c:pt idx="964">
                        <c:v>965</c:v>
                      </c:pt>
                      <c:pt idx="965">
                        <c:v>966</c:v>
                      </c:pt>
                      <c:pt idx="966">
                        <c:v>967</c:v>
                      </c:pt>
                      <c:pt idx="967">
                        <c:v>968</c:v>
                      </c:pt>
                      <c:pt idx="968">
                        <c:v>969</c:v>
                      </c:pt>
                      <c:pt idx="969">
                        <c:v>970</c:v>
                      </c:pt>
                      <c:pt idx="970">
                        <c:v>971</c:v>
                      </c:pt>
                      <c:pt idx="971">
                        <c:v>972</c:v>
                      </c:pt>
                      <c:pt idx="972">
                        <c:v>973</c:v>
                      </c:pt>
                      <c:pt idx="973">
                        <c:v>974</c:v>
                      </c:pt>
                      <c:pt idx="974">
                        <c:v>975</c:v>
                      </c:pt>
                      <c:pt idx="975">
                        <c:v>976</c:v>
                      </c:pt>
                      <c:pt idx="976">
                        <c:v>977</c:v>
                      </c:pt>
                      <c:pt idx="977">
                        <c:v>978</c:v>
                      </c:pt>
                      <c:pt idx="978">
                        <c:v>979</c:v>
                      </c:pt>
                      <c:pt idx="979">
                        <c:v>980</c:v>
                      </c:pt>
                      <c:pt idx="980">
                        <c:v>981</c:v>
                      </c:pt>
                      <c:pt idx="981">
                        <c:v>982</c:v>
                      </c:pt>
                      <c:pt idx="982">
                        <c:v>983</c:v>
                      </c:pt>
                      <c:pt idx="983">
                        <c:v>984</c:v>
                      </c:pt>
                      <c:pt idx="984">
                        <c:v>985</c:v>
                      </c:pt>
                      <c:pt idx="985">
                        <c:v>986</c:v>
                      </c:pt>
                      <c:pt idx="986">
                        <c:v>987</c:v>
                      </c:pt>
                      <c:pt idx="987">
                        <c:v>988</c:v>
                      </c:pt>
                      <c:pt idx="988">
                        <c:v>989</c:v>
                      </c:pt>
                      <c:pt idx="989">
                        <c:v>990</c:v>
                      </c:pt>
                      <c:pt idx="990">
                        <c:v>991</c:v>
                      </c:pt>
                      <c:pt idx="991">
                        <c:v>992</c:v>
                      </c:pt>
                      <c:pt idx="992">
                        <c:v>993</c:v>
                      </c:pt>
                      <c:pt idx="993">
                        <c:v>994</c:v>
                      </c:pt>
                      <c:pt idx="994">
                        <c:v>995</c:v>
                      </c:pt>
                      <c:pt idx="995">
                        <c:v>996</c:v>
                      </c:pt>
                      <c:pt idx="996">
                        <c:v>997</c:v>
                      </c:pt>
                      <c:pt idx="997">
                        <c:v>998</c:v>
                      </c:pt>
                      <c:pt idx="998">
                        <c:v>999</c:v>
                      </c:pt>
                      <c:pt idx="999">
                        <c:v>1000</c:v>
                      </c:pt>
                      <c:pt idx="1000">
                        <c:v>1001</c:v>
                      </c:pt>
                      <c:pt idx="1001">
                        <c:v>1002</c:v>
                      </c:pt>
                      <c:pt idx="1002">
                        <c:v>1003</c:v>
                      </c:pt>
                      <c:pt idx="1003">
                        <c:v>1004</c:v>
                      </c:pt>
                      <c:pt idx="1004">
                        <c:v>1005</c:v>
                      </c:pt>
                      <c:pt idx="1005">
                        <c:v>1006</c:v>
                      </c:pt>
                      <c:pt idx="1006">
                        <c:v>1007</c:v>
                      </c:pt>
                      <c:pt idx="1007">
                        <c:v>1008</c:v>
                      </c:pt>
                      <c:pt idx="1008">
                        <c:v>1009</c:v>
                      </c:pt>
                      <c:pt idx="1009">
                        <c:v>1010</c:v>
                      </c:pt>
                      <c:pt idx="1010">
                        <c:v>1011</c:v>
                      </c:pt>
                      <c:pt idx="1011">
                        <c:v>1012</c:v>
                      </c:pt>
                      <c:pt idx="1012">
                        <c:v>1013</c:v>
                      </c:pt>
                      <c:pt idx="1013">
                        <c:v>1014</c:v>
                      </c:pt>
                      <c:pt idx="1014">
                        <c:v>1015</c:v>
                      </c:pt>
                      <c:pt idx="1015">
                        <c:v>1016</c:v>
                      </c:pt>
                      <c:pt idx="1016">
                        <c:v>1017</c:v>
                      </c:pt>
                      <c:pt idx="1017">
                        <c:v>1018</c:v>
                      </c:pt>
                      <c:pt idx="1018">
                        <c:v>1019</c:v>
                      </c:pt>
                      <c:pt idx="1019">
                        <c:v>1020</c:v>
                      </c:pt>
                      <c:pt idx="1020">
                        <c:v>1021</c:v>
                      </c:pt>
                      <c:pt idx="1021">
                        <c:v>1022</c:v>
                      </c:pt>
                      <c:pt idx="1022">
                        <c:v>1023</c:v>
                      </c:pt>
                      <c:pt idx="1023">
                        <c:v>1024</c:v>
                      </c:pt>
                      <c:pt idx="1024">
                        <c:v>1025</c:v>
                      </c:pt>
                      <c:pt idx="1025">
                        <c:v>1026</c:v>
                      </c:pt>
                      <c:pt idx="1026">
                        <c:v>1027</c:v>
                      </c:pt>
                      <c:pt idx="1027">
                        <c:v>1028</c:v>
                      </c:pt>
                      <c:pt idx="1028">
                        <c:v>1029</c:v>
                      </c:pt>
                      <c:pt idx="1029">
                        <c:v>1030</c:v>
                      </c:pt>
                      <c:pt idx="1030">
                        <c:v>1031</c:v>
                      </c:pt>
                      <c:pt idx="1031">
                        <c:v>1032</c:v>
                      </c:pt>
                      <c:pt idx="1032">
                        <c:v>1033</c:v>
                      </c:pt>
                      <c:pt idx="1033">
                        <c:v>1034</c:v>
                      </c:pt>
                      <c:pt idx="1034">
                        <c:v>1035</c:v>
                      </c:pt>
                      <c:pt idx="1035">
                        <c:v>1036</c:v>
                      </c:pt>
                      <c:pt idx="1036">
                        <c:v>1037</c:v>
                      </c:pt>
                      <c:pt idx="1037">
                        <c:v>1038</c:v>
                      </c:pt>
                      <c:pt idx="1038">
                        <c:v>1039</c:v>
                      </c:pt>
                      <c:pt idx="1039">
                        <c:v>1040</c:v>
                      </c:pt>
                      <c:pt idx="1040">
                        <c:v>1041</c:v>
                      </c:pt>
                      <c:pt idx="1041">
                        <c:v>1042</c:v>
                      </c:pt>
                      <c:pt idx="1042">
                        <c:v>1043</c:v>
                      </c:pt>
                      <c:pt idx="1043">
                        <c:v>1044</c:v>
                      </c:pt>
                      <c:pt idx="1044">
                        <c:v>1045</c:v>
                      </c:pt>
                      <c:pt idx="1045">
                        <c:v>1046</c:v>
                      </c:pt>
                      <c:pt idx="1046">
                        <c:v>1047</c:v>
                      </c:pt>
                      <c:pt idx="1047">
                        <c:v>1048</c:v>
                      </c:pt>
                      <c:pt idx="1048">
                        <c:v>1049</c:v>
                      </c:pt>
                      <c:pt idx="1049">
                        <c:v>1050</c:v>
                      </c:pt>
                      <c:pt idx="1050">
                        <c:v>1051</c:v>
                      </c:pt>
                      <c:pt idx="1051">
                        <c:v>1052</c:v>
                      </c:pt>
                      <c:pt idx="1052">
                        <c:v>1053</c:v>
                      </c:pt>
                      <c:pt idx="1053">
                        <c:v>1054</c:v>
                      </c:pt>
                      <c:pt idx="1054">
                        <c:v>1055</c:v>
                      </c:pt>
                      <c:pt idx="1055">
                        <c:v>1056</c:v>
                      </c:pt>
                      <c:pt idx="1056">
                        <c:v>1057</c:v>
                      </c:pt>
                      <c:pt idx="1057">
                        <c:v>1058</c:v>
                      </c:pt>
                      <c:pt idx="1058">
                        <c:v>1059</c:v>
                      </c:pt>
                      <c:pt idx="1059">
                        <c:v>1060</c:v>
                      </c:pt>
                      <c:pt idx="1060">
                        <c:v>1061</c:v>
                      </c:pt>
                      <c:pt idx="1061">
                        <c:v>1062</c:v>
                      </c:pt>
                      <c:pt idx="1062">
                        <c:v>1063</c:v>
                      </c:pt>
                      <c:pt idx="1063">
                        <c:v>1064</c:v>
                      </c:pt>
                      <c:pt idx="1064">
                        <c:v>1065</c:v>
                      </c:pt>
                      <c:pt idx="1065">
                        <c:v>1066</c:v>
                      </c:pt>
                      <c:pt idx="1066">
                        <c:v>1067</c:v>
                      </c:pt>
                      <c:pt idx="1067">
                        <c:v>1068</c:v>
                      </c:pt>
                      <c:pt idx="1068">
                        <c:v>1069</c:v>
                      </c:pt>
                      <c:pt idx="1069">
                        <c:v>1070</c:v>
                      </c:pt>
                      <c:pt idx="1070">
                        <c:v>1071</c:v>
                      </c:pt>
                      <c:pt idx="1071">
                        <c:v>1072</c:v>
                      </c:pt>
                      <c:pt idx="1072">
                        <c:v>1073</c:v>
                      </c:pt>
                      <c:pt idx="1073">
                        <c:v>1074</c:v>
                      </c:pt>
                      <c:pt idx="1074">
                        <c:v>1075</c:v>
                      </c:pt>
                      <c:pt idx="1075">
                        <c:v>1076</c:v>
                      </c:pt>
                      <c:pt idx="1076">
                        <c:v>1077</c:v>
                      </c:pt>
                      <c:pt idx="1077">
                        <c:v>1078</c:v>
                      </c:pt>
                      <c:pt idx="1078">
                        <c:v>1079</c:v>
                      </c:pt>
                      <c:pt idx="1079">
                        <c:v>1080</c:v>
                      </c:pt>
                      <c:pt idx="1080">
                        <c:v>1081</c:v>
                      </c:pt>
                      <c:pt idx="1081">
                        <c:v>1082</c:v>
                      </c:pt>
                      <c:pt idx="1082">
                        <c:v>1083</c:v>
                      </c:pt>
                      <c:pt idx="1083">
                        <c:v>1084</c:v>
                      </c:pt>
                      <c:pt idx="1084">
                        <c:v>1085</c:v>
                      </c:pt>
                      <c:pt idx="1085">
                        <c:v>1086</c:v>
                      </c:pt>
                      <c:pt idx="1086">
                        <c:v>1087</c:v>
                      </c:pt>
                      <c:pt idx="1087">
                        <c:v>1088</c:v>
                      </c:pt>
                      <c:pt idx="1088">
                        <c:v>1089</c:v>
                      </c:pt>
                      <c:pt idx="1089">
                        <c:v>1090</c:v>
                      </c:pt>
                      <c:pt idx="1090">
                        <c:v>1091</c:v>
                      </c:pt>
                      <c:pt idx="1091">
                        <c:v>1092</c:v>
                      </c:pt>
                      <c:pt idx="1092">
                        <c:v>1093</c:v>
                      </c:pt>
                      <c:pt idx="1093">
                        <c:v>1094</c:v>
                      </c:pt>
                      <c:pt idx="1094">
                        <c:v>1095</c:v>
                      </c:pt>
                      <c:pt idx="1095">
                        <c:v>1096</c:v>
                      </c:pt>
                      <c:pt idx="1096">
                        <c:v>1097</c:v>
                      </c:pt>
                      <c:pt idx="1097">
                        <c:v>1098</c:v>
                      </c:pt>
                      <c:pt idx="1098">
                        <c:v>1099</c:v>
                      </c:pt>
                      <c:pt idx="1099">
                        <c:v>1100</c:v>
                      </c:pt>
                      <c:pt idx="1100">
                        <c:v>1101</c:v>
                      </c:pt>
                      <c:pt idx="1101">
                        <c:v>1102</c:v>
                      </c:pt>
                      <c:pt idx="1102">
                        <c:v>1103</c:v>
                      </c:pt>
                      <c:pt idx="1103">
                        <c:v>1104</c:v>
                      </c:pt>
                      <c:pt idx="1104">
                        <c:v>1105</c:v>
                      </c:pt>
                      <c:pt idx="1105">
                        <c:v>1106</c:v>
                      </c:pt>
                      <c:pt idx="1106">
                        <c:v>1107</c:v>
                      </c:pt>
                      <c:pt idx="1107">
                        <c:v>1108</c:v>
                      </c:pt>
                      <c:pt idx="1108">
                        <c:v>1109</c:v>
                      </c:pt>
                      <c:pt idx="1109">
                        <c:v>1110</c:v>
                      </c:pt>
                      <c:pt idx="1110">
                        <c:v>1111</c:v>
                      </c:pt>
                      <c:pt idx="1111">
                        <c:v>1112</c:v>
                      </c:pt>
                      <c:pt idx="1112">
                        <c:v>1113</c:v>
                      </c:pt>
                      <c:pt idx="1113">
                        <c:v>1114</c:v>
                      </c:pt>
                      <c:pt idx="1114">
                        <c:v>1115</c:v>
                      </c:pt>
                      <c:pt idx="1115">
                        <c:v>1116</c:v>
                      </c:pt>
                      <c:pt idx="1116">
                        <c:v>1117</c:v>
                      </c:pt>
                      <c:pt idx="1117">
                        <c:v>1118</c:v>
                      </c:pt>
                      <c:pt idx="1118">
                        <c:v>1119</c:v>
                      </c:pt>
                      <c:pt idx="1119">
                        <c:v>1120</c:v>
                      </c:pt>
                      <c:pt idx="1120">
                        <c:v>1121</c:v>
                      </c:pt>
                      <c:pt idx="1121">
                        <c:v>1122</c:v>
                      </c:pt>
                      <c:pt idx="1122">
                        <c:v>1123</c:v>
                      </c:pt>
                      <c:pt idx="1123">
                        <c:v>1124</c:v>
                      </c:pt>
                      <c:pt idx="1124">
                        <c:v>1125</c:v>
                      </c:pt>
                      <c:pt idx="1125">
                        <c:v>1126</c:v>
                      </c:pt>
                      <c:pt idx="1126">
                        <c:v>1127</c:v>
                      </c:pt>
                      <c:pt idx="1127">
                        <c:v>1128</c:v>
                      </c:pt>
                      <c:pt idx="1128">
                        <c:v>1129</c:v>
                      </c:pt>
                      <c:pt idx="1129">
                        <c:v>1130</c:v>
                      </c:pt>
                      <c:pt idx="1130">
                        <c:v>1131</c:v>
                      </c:pt>
                      <c:pt idx="1131">
                        <c:v>1132</c:v>
                      </c:pt>
                      <c:pt idx="1132">
                        <c:v>1133</c:v>
                      </c:pt>
                      <c:pt idx="1133">
                        <c:v>1134</c:v>
                      </c:pt>
                      <c:pt idx="1134">
                        <c:v>1135</c:v>
                      </c:pt>
                      <c:pt idx="1135">
                        <c:v>1136</c:v>
                      </c:pt>
                      <c:pt idx="1136">
                        <c:v>1137</c:v>
                      </c:pt>
                      <c:pt idx="1137">
                        <c:v>1138</c:v>
                      </c:pt>
                      <c:pt idx="1138">
                        <c:v>1139</c:v>
                      </c:pt>
                      <c:pt idx="1139">
                        <c:v>1140</c:v>
                      </c:pt>
                      <c:pt idx="1140">
                        <c:v>1141</c:v>
                      </c:pt>
                      <c:pt idx="1141">
                        <c:v>1142</c:v>
                      </c:pt>
                      <c:pt idx="1142">
                        <c:v>1143</c:v>
                      </c:pt>
                      <c:pt idx="1143">
                        <c:v>1144</c:v>
                      </c:pt>
                      <c:pt idx="1144">
                        <c:v>1145</c:v>
                      </c:pt>
                      <c:pt idx="1145">
                        <c:v>1146</c:v>
                      </c:pt>
                      <c:pt idx="1146">
                        <c:v>1147</c:v>
                      </c:pt>
                      <c:pt idx="1147">
                        <c:v>1148</c:v>
                      </c:pt>
                      <c:pt idx="1148">
                        <c:v>1149</c:v>
                      </c:pt>
                      <c:pt idx="1149">
                        <c:v>1150</c:v>
                      </c:pt>
                      <c:pt idx="1150">
                        <c:v>1151</c:v>
                      </c:pt>
                      <c:pt idx="1151">
                        <c:v>1152</c:v>
                      </c:pt>
                      <c:pt idx="1152">
                        <c:v>1153</c:v>
                      </c:pt>
                      <c:pt idx="1153">
                        <c:v>1154</c:v>
                      </c:pt>
                      <c:pt idx="1154">
                        <c:v>1155</c:v>
                      </c:pt>
                      <c:pt idx="1155">
                        <c:v>1156</c:v>
                      </c:pt>
                      <c:pt idx="1156">
                        <c:v>1157</c:v>
                      </c:pt>
                      <c:pt idx="1157">
                        <c:v>1158</c:v>
                      </c:pt>
                      <c:pt idx="1158">
                        <c:v>1159</c:v>
                      </c:pt>
                      <c:pt idx="1159">
                        <c:v>1160</c:v>
                      </c:pt>
                      <c:pt idx="1160">
                        <c:v>1161</c:v>
                      </c:pt>
                      <c:pt idx="1161">
                        <c:v>1162</c:v>
                      </c:pt>
                      <c:pt idx="1162">
                        <c:v>1163</c:v>
                      </c:pt>
                      <c:pt idx="1163">
                        <c:v>1164</c:v>
                      </c:pt>
                      <c:pt idx="1164">
                        <c:v>1165</c:v>
                      </c:pt>
                      <c:pt idx="1165">
                        <c:v>1166</c:v>
                      </c:pt>
                      <c:pt idx="1166">
                        <c:v>1167</c:v>
                      </c:pt>
                      <c:pt idx="1167">
                        <c:v>1168</c:v>
                      </c:pt>
                      <c:pt idx="1168">
                        <c:v>1169</c:v>
                      </c:pt>
                      <c:pt idx="1169">
                        <c:v>1170</c:v>
                      </c:pt>
                      <c:pt idx="1170">
                        <c:v>1171</c:v>
                      </c:pt>
                      <c:pt idx="1171">
                        <c:v>1172</c:v>
                      </c:pt>
                      <c:pt idx="1172">
                        <c:v>1173</c:v>
                      </c:pt>
                      <c:pt idx="1173">
                        <c:v>1174</c:v>
                      </c:pt>
                      <c:pt idx="1174">
                        <c:v>1175</c:v>
                      </c:pt>
                      <c:pt idx="1175">
                        <c:v>1176</c:v>
                      </c:pt>
                      <c:pt idx="1176">
                        <c:v>1177</c:v>
                      </c:pt>
                      <c:pt idx="1177">
                        <c:v>1178</c:v>
                      </c:pt>
                      <c:pt idx="1178">
                        <c:v>1179</c:v>
                      </c:pt>
                      <c:pt idx="1179">
                        <c:v>1180</c:v>
                      </c:pt>
                      <c:pt idx="1180">
                        <c:v>1181</c:v>
                      </c:pt>
                      <c:pt idx="1181">
                        <c:v>1182</c:v>
                      </c:pt>
                      <c:pt idx="1182">
                        <c:v>1183</c:v>
                      </c:pt>
                      <c:pt idx="1183">
                        <c:v>1184</c:v>
                      </c:pt>
                      <c:pt idx="1184">
                        <c:v>1185</c:v>
                      </c:pt>
                      <c:pt idx="1185">
                        <c:v>1186</c:v>
                      </c:pt>
                      <c:pt idx="1186">
                        <c:v>1187</c:v>
                      </c:pt>
                      <c:pt idx="1187">
                        <c:v>1188</c:v>
                      </c:pt>
                      <c:pt idx="1188">
                        <c:v>1189</c:v>
                      </c:pt>
                      <c:pt idx="1189">
                        <c:v>1190</c:v>
                      </c:pt>
                      <c:pt idx="1190">
                        <c:v>1191</c:v>
                      </c:pt>
                      <c:pt idx="1191">
                        <c:v>1192</c:v>
                      </c:pt>
                      <c:pt idx="1192">
                        <c:v>1193</c:v>
                      </c:pt>
                      <c:pt idx="1193">
                        <c:v>1194</c:v>
                      </c:pt>
                      <c:pt idx="1194">
                        <c:v>1195</c:v>
                      </c:pt>
                      <c:pt idx="1195">
                        <c:v>1196</c:v>
                      </c:pt>
                      <c:pt idx="1196">
                        <c:v>1197</c:v>
                      </c:pt>
                      <c:pt idx="1197">
                        <c:v>1198</c:v>
                      </c:pt>
                      <c:pt idx="1198">
                        <c:v>1199</c:v>
                      </c:pt>
                      <c:pt idx="1199">
                        <c:v>1200</c:v>
                      </c:pt>
                      <c:pt idx="1200">
                        <c:v>1201</c:v>
                      </c:pt>
                      <c:pt idx="1201">
                        <c:v>1202</c:v>
                      </c:pt>
                      <c:pt idx="1202">
                        <c:v>1203</c:v>
                      </c:pt>
                      <c:pt idx="1203">
                        <c:v>1204</c:v>
                      </c:pt>
                      <c:pt idx="1204">
                        <c:v>1205</c:v>
                      </c:pt>
                      <c:pt idx="1205">
                        <c:v>1206</c:v>
                      </c:pt>
                      <c:pt idx="1206">
                        <c:v>1207</c:v>
                      </c:pt>
                      <c:pt idx="1207">
                        <c:v>1208</c:v>
                      </c:pt>
                      <c:pt idx="1208">
                        <c:v>1209</c:v>
                      </c:pt>
                      <c:pt idx="1209">
                        <c:v>1210</c:v>
                      </c:pt>
                      <c:pt idx="1210">
                        <c:v>1211</c:v>
                      </c:pt>
                      <c:pt idx="1211">
                        <c:v>1212</c:v>
                      </c:pt>
                      <c:pt idx="1212">
                        <c:v>1213</c:v>
                      </c:pt>
                      <c:pt idx="1213">
                        <c:v>1214</c:v>
                      </c:pt>
                      <c:pt idx="1214">
                        <c:v>1215</c:v>
                      </c:pt>
                      <c:pt idx="1215">
                        <c:v>1216</c:v>
                      </c:pt>
                      <c:pt idx="1216">
                        <c:v>1217</c:v>
                      </c:pt>
                      <c:pt idx="1217">
                        <c:v>1218</c:v>
                      </c:pt>
                      <c:pt idx="1218">
                        <c:v>1219</c:v>
                      </c:pt>
                      <c:pt idx="1219">
                        <c:v>1220</c:v>
                      </c:pt>
                      <c:pt idx="1220">
                        <c:v>1221</c:v>
                      </c:pt>
                      <c:pt idx="1221">
                        <c:v>1222</c:v>
                      </c:pt>
                      <c:pt idx="1222">
                        <c:v>1223</c:v>
                      </c:pt>
                      <c:pt idx="1223">
                        <c:v>1224</c:v>
                      </c:pt>
                      <c:pt idx="1224">
                        <c:v>1225</c:v>
                      </c:pt>
                      <c:pt idx="1225">
                        <c:v>1226</c:v>
                      </c:pt>
                      <c:pt idx="1226">
                        <c:v>1227</c:v>
                      </c:pt>
                      <c:pt idx="1227">
                        <c:v>1228</c:v>
                      </c:pt>
                      <c:pt idx="1228">
                        <c:v>1229</c:v>
                      </c:pt>
                      <c:pt idx="1229">
                        <c:v>1230</c:v>
                      </c:pt>
                      <c:pt idx="1230">
                        <c:v>1231</c:v>
                      </c:pt>
                      <c:pt idx="1231">
                        <c:v>1232</c:v>
                      </c:pt>
                      <c:pt idx="1232">
                        <c:v>1233</c:v>
                      </c:pt>
                      <c:pt idx="1233">
                        <c:v>1234</c:v>
                      </c:pt>
                      <c:pt idx="1234">
                        <c:v>1235</c:v>
                      </c:pt>
                      <c:pt idx="1235">
                        <c:v>1236</c:v>
                      </c:pt>
                      <c:pt idx="1236">
                        <c:v>1237</c:v>
                      </c:pt>
                      <c:pt idx="1237">
                        <c:v>1238</c:v>
                      </c:pt>
                      <c:pt idx="1238">
                        <c:v>1239</c:v>
                      </c:pt>
                      <c:pt idx="1239">
                        <c:v>1240</c:v>
                      </c:pt>
                      <c:pt idx="1240">
                        <c:v>1241</c:v>
                      </c:pt>
                      <c:pt idx="1241">
                        <c:v>1242</c:v>
                      </c:pt>
                      <c:pt idx="1242">
                        <c:v>1243</c:v>
                      </c:pt>
                      <c:pt idx="1243">
                        <c:v>1244</c:v>
                      </c:pt>
                      <c:pt idx="1244">
                        <c:v>1245</c:v>
                      </c:pt>
                      <c:pt idx="1245">
                        <c:v>1246</c:v>
                      </c:pt>
                      <c:pt idx="1246">
                        <c:v>1247</c:v>
                      </c:pt>
                      <c:pt idx="1247">
                        <c:v>1248</c:v>
                      </c:pt>
                      <c:pt idx="1248">
                        <c:v>1249</c:v>
                      </c:pt>
                      <c:pt idx="1249">
                        <c:v>1250</c:v>
                      </c:pt>
                      <c:pt idx="1250">
                        <c:v>1251</c:v>
                      </c:pt>
                      <c:pt idx="1251">
                        <c:v>1252</c:v>
                      </c:pt>
                      <c:pt idx="1252">
                        <c:v>1253</c:v>
                      </c:pt>
                      <c:pt idx="1253">
                        <c:v>1254</c:v>
                      </c:pt>
                      <c:pt idx="1254">
                        <c:v>1255</c:v>
                      </c:pt>
                      <c:pt idx="1255">
                        <c:v>1256</c:v>
                      </c:pt>
                      <c:pt idx="1256">
                        <c:v>1257</c:v>
                      </c:pt>
                      <c:pt idx="1257">
                        <c:v>1258</c:v>
                      </c:pt>
                      <c:pt idx="1258">
                        <c:v>1259</c:v>
                      </c:pt>
                      <c:pt idx="1259">
                        <c:v>1260</c:v>
                      </c:pt>
                      <c:pt idx="1260">
                        <c:v>1261</c:v>
                      </c:pt>
                      <c:pt idx="1261">
                        <c:v>1262</c:v>
                      </c:pt>
                      <c:pt idx="1262">
                        <c:v>1263</c:v>
                      </c:pt>
                      <c:pt idx="1263">
                        <c:v>1264</c:v>
                      </c:pt>
                      <c:pt idx="1264">
                        <c:v>1265</c:v>
                      </c:pt>
                      <c:pt idx="1265">
                        <c:v>1266</c:v>
                      </c:pt>
                      <c:pt idx="1266">
                        <c:v>1267</c:v>
                      </c:pt>
                      <c:pt idx="1267">
                        <c:v>1268</c:v>
                      </c:pt>
                      <c:pt idx="1268">
                        <c:v>1269</c:v>
                      </c:pt>
                      <c:pt idx="1269">
                        <c:v>1270</c:v>
                      </c:pt>
                      <c:pt idx="1270">
                        <c:v>1271</c:v>
                      </c:pt>
                      <c:pt idx="1271">
                        <c:v>1272</c:v>
                      </c:pt>
                      <c:pt idx="1272">
                        <c:v>1273</c:v>
                      </c:pt>
                      <c:pt idx="1273">
                        <c:v>1274</c:v>
                      </c:pt>
                      <c:pt idx="1274">
                        <c:v>1275</c:v>
                      </c:pt>
                      <c:pt idx="1275">
                        <c:v>1276</c:v>
                      </c:pt>
                      <c:pt idx="1276">
                        <c:v>1277</c:v>
                      </c:pt>
                      <c:pt idx="1277">
                        <c:v>1278</c:v>
                      </c:pt>
                      <c:pt idx="1278">
                        <c:v>1279</c:v>
                      </c:pt>
                      <c:pt idx="1279">
                        <c:v>1280</c:v>
                      </c:pt>
                      <c:pt idx="1280">
                        <c:v>1281</c:v>
                      </c:pt>
                      <c:pt idx="1281">
                        <c:v>1282</c:v>
                      </c:pt>
                      <c:pt idx="1282">
                        <c:v>1283</c:v>
                      </c:pt>
                      <c:pt idx="1283">
                        <c:v>1284</c:v>
                      </c:pt>
                      <c:pt idx="1284">
                        <c:v>1285</c:v>
                      </c:pt>
                      <c:pt idx="1285">
                        <c:v>1286</c:v>
                      </c:pt>
                      <c:pt idx="1286">
                        <c:v>1287</c:v>
                      </c:pt>
                      <c:pt idx="1287">
                        <c:v>1288</c:v>
                      </c:pt>
                      <c:pt idx="1288">
                        <c:v>1289</c:v>
                      </c:pt>
                      <c:pt idx="1289">
                        <c:v>1290</c:v>
                      </c:pt>
                      <c:pt idx="1290">
                        <c:v>1291</c:v>
                      </c:pt>
                      <c:pt idx="1291">
                        <c:v>1292</c:v>
                      </c:pt>
                      <c:pt idx="1292">
                        <c:v>1293</c:v>
                      </c:pt>
                      <c:pt idx="1293">
                        <c:v>1294</c:v>
                      </c:pt>
                      <c:pt idx="1294">
                        <c:v>1295</c:v>
                      </c:pt>
                      <c:pt idx="1295">
                        <c:v>1296</c:v>
                      </c:pt>
                      <c:pt idx="1296">
                        <c:v>1297</c:v>
                      </c:pt>
                      <c:pt idx="1297">
                        <c:v>1298</c:v>
                      </c:pt>
                      <c:pt idx="1298">
                        <c:v>1299</c:v>
                      </c:pt>
                      <c:pt idx="1299">
                        <c:v>1300</c:v>
                      </c:pt>
                      <c:pt idx="1300">
                        <c:v>1301</c:v>
                      </c:pt>
                      <c:pt idx="1301">
                        <c:v>1302</c:v>
                      </c:pt>
                      <c:pt idx="1302">
                        <c:v>1303</c:v>
                      </c:pt>
                      <c:pt idx="1303">
                        <c:v>1304</c:v>
                      </c:pt>
                      <c:pt idx="1304">
                        <c:v>1305</c:v>
                      </c:pt>
                      <c:pt idx="1305">
                        <c:v>1306</c:v>
                      </c:pt>
                      <c:pt idx="1306">
                        <c:v>1307</c:v>
                      </c:pt>
                      <c:pt idx="1307">
                        <c:v>1308</c:v>
                      </c:pt>
                      <c:pt idx="1308">
                        <c:v>1309</c:v>
                      </c:pt>
                      <c:pt idx="1309">
                        <c:v>1310</c:v>
                      </c:pt>
                      <c:pt idx="1310">
                        <c:v>1311</c:v>
                      </c:pt>
                      <c:pt idx="1311">
                        <c:v>1312</c:v>
                      </c:pt>
                      <c:pt idx="1312">
                        <c:v>1313</c:v>
                      </c:pt>
                      <c:pt idx="1313">
                        <c:v>1314</c:v>
                      </c:pt>
                      <c:pt idx="1314">
                        <c:v>1315</c:v>
                      </c:pt>
                      <c:pt idx="1315">
                        <c:v>1316</c:v>
                      </c:pt>
                      <c:pt idx="1316">
                        <c:v>1317</c:v>
                      </c:pt>
                      <c:pt idx="1317">
                        <c:v>1318</c:v>
                      </c:pt>
                      <c:pt idx="1318">
                        <c:v>1319</c:v>
                      </c:pt>
                      <c:pt idx="1319">
                        <c:v>1320</c:v>
                      </c:pt>
                      <c:pt idx="1320">
                        <c:v>1321</c:v>
                      </c:pt>
                      <c:pt idx="1321">
                        <c:v>1322</c:v>
                      </c:pt>
                      <c:pt idx="1322">
                        <c:v>1323</c:v>
                      </c:pt>
                      <c:pt idx="1323">
                        <c:v>1324</c:v>
                      </c:pt>
                      <c:pt idx="1324">
                        <c:v>1325</c:v>
                      </c:pt>
                      <c:pt idx="1325">
                        <c:v>1326</c:v>
                      </c:pt>
                      <c:pt idx="1326">
                        <c:v>1327</c:v>
                      </c:pt>
                      <c:pt idx="1327">
                        <c:v>1328</c:v>
                      </c:pt>
                      <c:pt idx="1328">
                        <c:v>1329</c:v>
                      </c:pt>
                      <c:pt idx="1329">
                        <c:v>1330</c:v>
                      </c:pt>
                      <c:pt idx="1330">
                        <c:v>1331</c:v>
                      </c:pt>
                      <c:pt idx="1331">
                        <c:v>1332</c:v>
                      </c:pt>
                      <c:pt idx="1332">
                        <c:v>1333</c:v>
                      </c:pt>
                      <c:pt idx="1333">
                        <c:v>1334</c:v>
                      </c:pt>
                      <c:pt idx="1334">
                        <c:v>1335</c:v>
                      </c:pt>
                      <c:pt idx="1335">
                        <c:v>1336</c:v>
                      </c:pt>
                      <c:pt idx="1336">
                        <c:v>1337</c:v>
                      </c:pt>
                      <c:pt idx="1337">
                        <c:v>1338</c:v>
                      </c:pt>
                      <c:pt idx="1338">
                        <c:v>1339</c:v>
                      </c:pt>
                      <c:pt idx="1339">
                        <c:v>1340</c:v>
                      </c:pt>
                      <c:pt idx="1340">
                        <c:v>1341</c:v>
                      </c:pt>
                      <c:pt idx="1341">
                        <c:v>1342</c:v>
                      </c:pt>
                      <c:pt idx="1342">
                        <c:v>1343</c:v>
                      </c:pt>
                      <c:pt idx="1343">
                        <c:v>1344</c:v>
                      </c:pt>
                      <c:pt idx="1344">
                        <c:v>1345</c:v>
                      </c:pt>
                      <c:pt idx="1345">
                        <c:v>1346</c:v>
                      </c:pt>
                      <c:pt idx="1346">
                        <c:v>1347</c:v>
                      </c:pt>
                      <c:pt idx="1347">
                        <c:v>1348</c:v>
                      </c:pt>
                      <c:pt idx="1348">
                        <c:v>1349</c:v>
                      </c:pt>
                      <c:pt idx="1349">
                        <c:v>1350</c:v>
                      </c:pt>
                      <c:pt idx="1350">
                        <c:v>1351</c:v>
                      </c:pt>
                      <c:pt idx="1351">
                        <c:v>1352</c:v>
                      </c:pt>
                      <c:pt idx="1352">
                        <c:v>1353</c:v>
                      </c:pt>
                      <c:pt idx="1353">
                        <c:v>1354</c:v>
                      </c:pt>
                      <c:pt idx="1354">
                        <c:v>1355</c:v>
                      </c:pt>
                      <c:pt idx="1355">
                        <c:v>1356</c:v>
                      </c:pt>
                      <c:pt idx="1356">
                        <c:v>1357</c:v>
                      </c:pt>
                      <c:pt idx="1357">
                        <c:v>1358</c:v>
                      </c:pt>
                      <c:pt idx="1358">
                        <c:v>1359</c:v>
                      </c:pt>
                      <c:pt idx="1359">
                        <c:v>1360</c:v>
                      </c:pt>
                      <c:pt idx="1360">
                        <c:v>1361</c:v>
                      </c:pt>
                      <c:pt idx="1361">
                        <c:v>1362</c:v>
                      </c:pt>
                      <c:pt idx="1362">
                        <c:v>1363</c:v>
                      </c:pt>
                      <c:pt idx="1363">
                        <c:v>1364</c:v>
                      </c:pt>
                      <c:pt idx="1364">
                        <c:v>1365</c:v>
                      </c:pt>
                      <c:pt idx="1365">
                        <c:v>1366</c:v>
                      </c:pt>
                      <c:pt idx="1366">
                        <c:v>1367</c:v>
                      </c:pt>
                      <c:pt idx="1367">
                        <c:v>1368</c:v>
                      </c:pt>
                      <c:pt idx="1368">
                        <c:v>1369</c:v>
                      </c:pt>
                      <c:pt idx="1369">
                        <c:v>1370</c:v>
                      </c:pt>
                      <c:pt idx="1370">
                        <c:v>1371</c:v>
                      </c:pt>
                      <c:pt idx="1371">
                        <c:v>1372</c:v>
                      </c:pt>
                      <c:pt idx="1372">
                        <c:v>1373</c:v>
                      </c:pt>
                      <c:pt idx="1373">
                        <c:v>1374</c:v>
                      </c:pt>
                      <c:pt idx="1374">
                        <c:v>1375</c:v>
                      </c:pt>
                      <c:pt idx="1375">
                        <c:v>1376</c:v>
                      </c:pt>
                      <c:pt idx="1376">
                        <c:v>1377</c:v>
                      </c:pt>
                      <c:pt idx="1377">
                        <c:v>1378</c:v>
                      </c:pt>
                      <c:pt idx="1378">
                        <c:v>1379</c:v>
                      </c:pt>
                      <c:pt idx="1379">
                        <c:v>1380</c:v>
                      </c:pt>
                      <c:pt idx="1380">
                        <c:v>1381</c:v>
                      </c:pt>
                      <c:pt idx="1381">
                        <c:v>1382</c:v>
                      </c:pt>
                      <c:pt idx="1382">
                        <c:v>1383</c:v>
                      </c:pt>
                      <c:pt idx="1383">
                        <c:v>1384</c:v>
                      </c:pt>
                      <c:pt idx="1384">
                        <c:v>1385</c:v>
                      </c:pt>
                      <c:pt idx="1385">
                        <c:v>1386</c:v>
                      </c:pt>
                      <c:pt idx="1386">
                        <c:v>1387</c:v>
                      </c:pt>
                      <c:pt idx="1387">
                        <c:v>1388</c:v>
                      </c:pt>
                      <c:pt idx="1388">
                        <c:v>1389</c:v>
                      </c:pt>
                      <c:pt idx="1389">
                        <c:v>1390</c:v>
                      </c:pt>
                      <c:pt idx="1390">
                        <c:v>1391</c:v>
                      </c:pt>
                      <c:pt idx="1391">
                        <c:v>1392</c:v>
                      </c:pt>
                      <c:pt idx="1392">
                        <c:v>1393</c:v>
                      </c:pt>
                      <c:pt idx="1393">
                        <c:v>1394</c:v>
                      </c:pt>
                      <c:pt idx="1394">
                        <c:v>1395</c:v>
                      </c:pt>
                      <c:pt idx="1395">
                        <c:v>1396</c:v>
                      </c:pt>
                      <c:pt idx="1396">
                        <c:v>1397</c:v>
                      </c:pt>
                      <c:pt idx="1397">
                        <c:v>1398</c:v>
                      </c:pt>
                      <c:pt idx="1398">
                        <c:v>1399</c:v>
                      </c:pt>
                      <c:pt idx="1399">
                        <c:v>1400</c:v>
                      </c:pt>
                      <c:pt idx="1400">
                        <c:v>1401</c:v>
                      </c:pt>
                      <c:pt idx="1401">
                        <c:v>1402</c:v>
                      </c:pt>
                      <c:pt idx="1402">
                        <c:v>1403</c:v>
                      </c:pt>
                      <c:pt idx="1403">
                        <c:v>1404</c:v>
                      </c:pt>
                      <c:pt idx="1404">
                        <c:v>1405</c:v>
                      </c:pt>
                      <c:pt idx="1405">
                        <c:v>1406</c:v>
                      </c:pt>
                      <c:pt idx="1406">
                        <c:v>1407</c:v>
                      </c:pt>
                      <c:pt idx="1407">
                        <c:v>1408</c:v>
                      </c:pt>
                      <c:pt idx="1408">
                        <c:v>1409</c:v>
                      </c:pt>
                      <c:pt idx="1409">
                        <c:v>1410</c:v>
                      </c:pt>
                      <c:pt idx="1410">
                        <c:v>1411</c:v>
                      </c:pt>
                      <c:pt idx="1411">
                        <c:v>1412</c:v>
                      </c:pt>
                      <c:pt idx="1412">
                        <c:v>1413</c:v>
                      </c:pt>
                      <c:pt idx="1413">
                        <c:v>1414</c:v>
                      </c:pt>
                      <c:pt idx="1414">
                        <c:v>1415</c:v>
                      </c:pt>
                      <c:pt idx="1415">
                        <c:v>1416</c:v>
                      </c:pt>
                      <c:pt idx="1416">
                        <c:v>1417</c:v>
                      </c:pt>
                      <c:pt idx="1417">
                        <c:v>1418</c:v>
                      </c:pt>
                      <c:pt idx="1418">
                        <c:v>1419</c:v>
                      </c:pt>
                      <c:pt idx="1419">
                        <c:v>1420</c:v>
                      </c:pt>
                      <c:pt idx="1420">
                        <c:v>1421</c:v>
                      </c:pt>
                      <c:pt idx="1421">
                        <c:v>1422</c:v>
                      </c:pt>
                      <c:pt idx="1422">
                        <c:v>1423</c:v>
                      </c:pt>
                      <c:pt idx="1423">
                        <c:v>1424</c:v>
                      </c:pt>
                      <c:pt idx="1424">
                        <c:v>1425</c:v>
                      </c:pt>
                      <c:pt idx="1425">
                        <c:v>1426</c:v>
                      </c:pt>
                      <c:pt idx="1426">
                        <c:v>1427</c:v>
                      </c:pt>
                      <c:pt idx="1427">
                        <c:v>1428</c:v>
                      </c:pt>
                      <c:pt idx="1428">
                        <c:v>1429</c:v>
                      </c:pt>
                      <c:pt idx="1429">
                        <c:v>1430</c:v>
                      </c:pt>
                      <c:pt idx="1430">
                        <c:v>1431</c:v>
                      </c:pt>
                      <c:pt idx="1431">
                        <c:v>1432</c:v>
                      </c:pt>
                      <c:pt idx="1432">
                        <c:v>1433</c:v>
                      </c:pt>
                      <c:pt idx="1433">
                        <c:v>1434</c:v>
                      </c:pt>
                      <c:pt idx="1434">
                        <c:v>1435</c:v>
                      </c:pt>
                      <c:pt idx="1435">
                        <c:v>1436</c:v>
                      </c:pt>
                      <c:pt idx="1436">
                        <c:v>1437</c:v>
                      </c:pt>
                      <c:pt idx="1437">
                        <c:v>1438</c:v>
                      </c:pt>
                      <c:pt idx="1438">
                        <c:v>1439</c:v>
                      </c:pt>
                      <c:pt idx="1439">
                        <c:v>1440</c:v>
                      </c:pt>
                      <c:pt idx="1440">
                        <c:v>1441</c:v>
                      </c:pt>
                      <c:pt idx="1441">
                        <c:v>1442</c:v>
                      </c:pt>
                      <c:pt idx="1442">
                        <c:v>1443</c:v>
                      </c:pt>
                      <c:pt idx="1443">
                        <c:v>1444</c:v>
                      </c:pt>
                      <c:pt idx="1444">
                        <c:v>1445</c:v>
                      </c:pt>
                      <c:pt idx="1445">
                        <c:v>1446</c:v>
                      </c:pt>
                      <c:pt idx="1446">
                        <c:v>1447</c:v>
                      </c:pt>
                      <c:pt idx="1447">
                        <c:v>1448</c:v>
                      </c:pt>
                      <c:pt idx="1448">
                        <c:v>1449</c:v>
                      </c:pt>
                      <c:pt idx="1449">
                        <c:v>1450</c:v>
                      </c:pt>
                      <c:pt idx="1450">
                        <c:v>1451</c:v>
                      </c:pt>
                      <c:pt idx="1451">
                        <c:v>1452</c:v>
                      </c:pt>
                      <c:pt idx="1452">
                        <c:v>1453</c:v>
                      </c:pt>
                      <c:pt idx="1453">
                        <c:v>1454</c:v>
                      </c:pt>
                      <c:pt idx="1454">
                        <c:v>1455</c:v>
                      </c:pt>
                      <c:pt idx="1455">
                        <c:v>1456</c:v>
                      </c:pt>
                      <c:pt idx="1456">
                        <c:v>1457</c:v>
                      </c:pt>
                      <c:pt idx="1457">
                        <c:v>1458</c:v>
                      </c:pt>
                      <c:pt idx="1458">
                        <c:v>1459</c:v>
                      </c:pt>
                      <c:pt idx="1459">
                        <c:v>1460</c:v>
                      </c:pt>
                      <c:pt idx="1460">
                        <c:v>1461</c:v>
                      </c:pt>
                      <c:pt idx="1461">
                        <c:v>1462</c:v>
                      </c:pt>
                      <c:pt idx="1462">
                        <c:v>1463</c:v>
                      </c:pt>
                      <c:pt idx="1463">
                        <c:v>1464</c:v>
                      </c:pt>
                      <c:pt idx="1464">
                        <c:v>1465</c:v>
                      </c:pt>
                      <c:pt idx="1465">
                        <c:v>1466</c:v>
                      </c:pt>
                      <c:pt idx="1466">
                        <c:v>1467</c:v>
                      </c:pt>
                      <c:pt idx="1467">
                        <c:v>1468</c:v>
                      </c:pt>
                      <c:pt idx="1468">
                        <c:v>1469</c:v>
                      </c:pt>
                      <c:pt idx="1469">
                        <c:v>1470</c:v>
                      </c:pt>
                      <c:pt idx="1470">
                        <c:v>1471</c:v>
                      </c:pt>
                      <c:pt idx="1471">
                        <c:v>1472</c:v>
                      </c:pt>
                      <c:pt idx="1472">
                        <c:v>1473</c:v>
                      </c:pt>
                      <c:pt idx="1473">
                        <c:v>1474</c:v>
                      </c:pt>
                      <c:pt idx="1474">
                        <c:v>1475</c:v>
                      </c:pt>
                      <c:pt idx="1475">
                        <c:v>1476</c:v>
                      </c:pt>
                      <c:pt idx="1476">
                        <c:v>1477</c:v>
                      </c:pt>
                      <c:pt idx="1477">
                        <c:v>1478</c:v>
                      </c:pt>
                      <c:pt idx="1478">
                        <c:v>1479</c:v>
                      </c:pt>
                      <c:pt idx="1479">
                        <c:v>1480</c:v>
                      </c:pt>
                      <c:pt idx="1480">
                        <c:v>1481</c:v>
                      </c:pt>
                      <c:pt idx="1481">
                        <c:v>1482</c:v>
                      </c:pt>
                      <c:pt idx="1482">
                        <c:v>1483</c:v>
                      </c:pt>
                      <c:pt idx="1483">
                        <c:v>1484</c:v>
                      </c:pt>
                      <c:pt idx="1484">
                        <c:v>1485</c:v>
                      </c:pt>
                      <c:pt idx="1485">
                        <c:v>1486</c:v>
                      </c:pt>
                      <c:pt idx="1486">
                        <c:v>1487</c:v>
                      </c:pt>
                      <c:pt idx="1487">
                        <c:v>1488</c:v>
                      </c:pt>
                      <c:pt idx="1488">
                        <c:v>1489</c:v>
                      </c:pt>
                      <c:pt idx="1489">
                        <c:v>1490</c:v>
                      </c:pt>
                      <c:pt idx="1490">
                        <c:v>1491</c:v>
                      </c:pt>
                      <c:pt idx="1491">
                        <c:v>1492</c:v>
                      </c:pt>
                      <c:pt idx="1492">
                        <c:v>1493</c:v>
                      </c:pt>
                      <c:pt idx="1493">
                        <c:v>1494</c:v>
                      </c:pt>
                      <c:pt idx="1494">
                        <c:v>1495</c:v>
                      </c:pt>
                      <c:pt idx="1495">
                        <c:v>1496</c:v>
                      </c:pt>
                      <c:pt idx="1496">
                        <c:v>1497</c:v>
                      </c:pt>
                      <c:pt idx="1497">
                        <c:v>1498</c:v>
                      </c:pt>
                      <c:pt idx="1498">
                        <c:v>1499</c:v>
                      </c:pt>
                      <c:pt idx="1499">
                        <c:v>1500</c:v>
                      </c:pt>
                      <c:pt idx="1500">
                        <c:v>1501</c:v>
                      </c:pt>
                      <c:pt idx="1501">
                        <c:v>1502</c:v>
                      </c:pt>
                      <c:pt idx="1502">
                        <c:v>1503</c:v>
                      </c:pt>
                      <c:pt idx="1503">
                        <c:v>1504</c:v>
                      </c:pt>
                      <c:pt idx="1504">
                        <c:v>1505</c:v>
                      </c:pt>
                      <c:pt idx="1505">
                        <c:v>1506</c:v>
                      </c:pt>
                      <c:pt idx="1506">
                        <c:v>1507</c:v>
                      </c:pt>
                      <c:pt idx="1507">
                        <c:v>1508</c:v>
                      </c:pt>
                      <c:pt idx="1508">
                        <c:v>1509</c:v>
                      </c:pt>
                      <c:pt idx="1509">
                        <c:v>1510</c:v>
                      </c:pt>
                      <c:pt idx="1510">
                        <c:v>1511</c:v>
                      </c:pt>
                      <c:pt idx="1511">
                        <c:v>1512</c:v>
                      </c:pt>
                      <c:pt idx="1512">
                        <c:v>1513</c:v>
                      </c:pt>
                      <c:pt idx="1513">
                        <c:v>1514</c:v>
                      </c:pt>
                      <c:pt idx="1514">
                        <c:v>1515</c:v>
                      </c:pt>
                      <c:pt idx="1515">
                        <c:v>1516</c:v>
                      </c:pt>
                      <c:pt idx="1516">
                        <c:v>1517</c:v>
                      </c:pt>
                      <c:pt idx="1517">
                        <c:v>1518</c:v>
                      </c:pt>
                      <c:pt idx="1518">
                        <c:v>1519</c:v>
                      </c:pt>
                      <c:pt idx="1519">
                        <c:v>1520</c:v>
                      </c:pt>
                      <c:pt idx="1520">
                        <c:v>1521</c:v>
                      </c:pt>
                      <c:pt idx="1521">
                        <c:v>1522</c:v>
                      </c:pt>
                      <c:pt idx="1522">
                        <c:v>1523</c:v>
                      </c:pt>
                      <c:pt idx="1523">
                        <c:v>1524</c:v>
                      </c:pt>
                      <c:pt idx="1524">
                        <c:v>1525</c:v>
                      </c:pt>
                      <c:pt idx="1525">
                        <c:v>1526</c:v>
                      </c:pt>
                      <c:pt idx="1526">
                        <c:v>1527</c:v>
                      </c:pt>
                      <c:pt idx="1527">
                        <c:v>1528</c:v>
                      </c:pt>
                      <c:pt idx="1528">
                        <c:v>1529</c:v>
                      </c:pt>
                      <c:pt idx="1529">
                        <c:v>1530</c:v>
                      </c:pt>
                      <c:pt idx="1530">
                        <c:v>1531</c:v>
                      </c:pt>
                      <c:pt idx="1531">
                        <c:v>1532</c:v>
                      </c:pt>
                      <c:pt idx="1532">
                        <c:v>1533</c:v>
                      </c:pt>
                      <c:pt idx="1533">
                        <c:v>1534</c:v>
                      </c:pt>
                      <c:pt idx="1534">
                        <c:v>1535</c:v>
                      </c:pt>
                      <c:pt idx="1535">
                        <c:v>1536</c:v>
                      </c:pt>
                      <c:pt idx="1536">
                        <c:v>1537</c:v>
                      </c:pt>
                      <c:pt idx="1537">
                        <c:v>1538</c:v>
                      </c:pt>
                      <c:pt idx="1538">
                        <c:v>1539</c:v>
                      </c:pt>
                      <c:pt idx="1539">
                        <c:v>1540</c:v>
                      </c:pt>
                      <c:pt idx="1540">
                        <c:v>1541</c:v>
                      </c:pt>
                      <c:pt idx="1541">
                        <c:v>1542</c:v>
                      </c:pt>
                      <c:pt idx="1542">
                        <c:v>1543</c:v>
                      </c:pt>
                      <c:pt idx="1543">
                        <c:v>1544</c:v>
                      </c:pt>
                      <c:pt idx="1544">
                        <c:v>1545</c:v>
                      </c:pt>
                      <c:pt idx="1545">
                        <c:v>1546</c:v>
                      </c:pt>
                      <c:pt idx="1546">
                        <c:v>1547</c:v>
                      </c:pt>
                      <c:pt idx="1547">
                        <c:v>1548</c:v>
                      </c:pt>
                      <c:pt idx="1548">
                        <c:v>1549</c:v>
                      </c:pt>
                      <c:pt idx="1549">
                        <c:v>1550</c:v>
                      </c:pt>
                      <c:pt idx="1550">
                        <c:v>1551</c:v>
                      </c:pt>
                      <c:pt idx="1551">
                        <c:v>1552</c:v>
                      </c:pt>
                      <c:pt idx="1552">
                        <c:v>1553</c:v>
                      </c:pt>
                      <c:pt idx="1553">
                        <c:v>1554</c:v>
                      </c:pt>
                      <c:pt idx="1554">
                        <c:v>1555</c:v>
                      </c:pt>
                      <c:pt idx="1555">
                        <c:v>1556</c:v>
                      </c:pt>
                      <c:pt idx="1556">
                        <c:v>1557</c:v>
                      </c:pt>
                      <c:pt idx="1557">
                        <c:v>1558</c:v>
                      </c:pt>
                      <c:pt idx="1558">
                        <c:v>1559</c:v>
                      </c:pt>
                      <c:pt idx="1559">
                        <c:v>1560</c:v>
                      </c:pt>
                      <c:pt idx="1560">
                        <c:v>1561</c:v>
                      </c:pt>
                      <c:pt idx="1561">
                        <c:v>1562</c:v>
                      </c:pt>
                      <c:pt idx="1562">
                        <c:v>1563</c:v>
                      </c:pt>
                      <c:pt idx="1563">
                        <c:v>1564</c:v>
                      </c:pt>
                      <c:pt idx="1564">
                        <c:v>1565</c:v>
                      </c:pt>
                      <c:pt idx="1565">
                        <c:v>1566</c:v>
                      </c:pt>
                      <c:pt idx="1566">
                        <c:v>1567</c:v>
                      </c:pt>
                      <c:pt idx="1567">
                        <c:v>1568</c:v>
                      </c:pt>
                      <c:pt idx="1568">
                        <c:v>1569</c:v>
                      </c:pt>
                      <c:pt idx="1569">
                        <c:v>1570</c:v>
                      </c:pt>
                      <c:pt idx="1570">
                        <c:v>1571</c:v>
                      </c:pt>
                      <c:pt idx="1571">
                        <c:v>1572</c:v>
                      </c:pt>
                      <c:pt idx="1572">
                        <c:v>1573</c:v>
                      </c:pt>
                      <c:pt idx="1573">
                        <c:v>1574</c:v>
                      </c:pt>
                      <c:pt idx="1574">
                        <c:v>1575</c:v>
                      </c:pt>
                      <c:pt idx="1575">
                        <c:v>1576</c:v>
                      </c:pt>
                      <c:pt idx="1576">
                        <c:v>1577</c:v>
                      </c:pt>
                      <c:pt idx="1577">
                        <c:v>1578</c:v>
                      </c:pt>
                      <c:pt idx="1578">
                        <c:v>1579</c:v>
                      </c:pt>
                      <c:pt idx="1579">
                        <c:v>1580</c:v>
                      </c:pt>
                      <c:pt idx="1580">
                        <c:v>1581</c:v>
                      </c:pt>
                      <c:pt idx="1581">
                        <c:v>1582</c:v>
                      </c:pt>
                      <c:pt idx="1582">
                        <c:v>1583</c:v>
                      </c:pt>
                      <c:pt idx="1583">
                        <c:v>1584</c:v>
                      </c:pt>
                      <c:pt idx="1584">
                        <c:v>1585</c:v>
                      </c:pt>
                      <c:pt idx="1585">
                        <c:v>1586</c:v>
                      </c:pt>
                      <c:pt idx="1586">
                        <c:v>1587</c:v>
                      </c:pt>
                      <c:pt idx="1587">
                        <c:v>1588</c:v>
                      </c:pt>
                      <c:pt idx="1588">
                        <c:v>1589</c:v>
                      </c:pt>
                      <c:pt idx="1589">
                        <c:v>1590</c:v>
                      </c:pt>
                      <c:pt idx="1590">
                        <c:v>1591</c:v>
                      </c:pt>
                      <c:pt idx="1591">
                        <c:v>1592</c:v>
                      </c:pt>
                      <c:pt idx="1592">
                        <c:v>1593</c:v>
                      </c:pt>
                      <c:pt idx="1593">
                        <c:v>1594</c:v>
                      </c:pt>
                      <c:pt idx="1594">
                        <c:v>1595</c:v>
                      </c:pt>
                      <c:pt idx="1595">
                        <c:v>1596</c:v>
                      </c:pt>
                      <c:pt idx="1596">
                        <c:v>1597</c:v>
                      </c:pt>
                      <c:pt idx="1597">
                        <c:v>1598</c:v>
                      </c:pt>
                      <c:pt idx="1598">
                        <c:v>1599</c:v>
                      </c:pt>
                      <c:pt idx="1599">
                        <c:v>1600</c:v>
                      </c:pt>
                      <c:pt idx="1600">
                        <c:v>1601</c:v>
                      </c:pt>
                      <c:pt idx="1601">
                        <c:v>1602</c:v>
                      </c:pt>
                      <c:pt idx="1602">
                        <c:v>1603</c:v>
                      </c:pt>
                      <c:pt idx="1603">
                        <c:v>1604</c:v>
                      </c:pt>
                      <c:pt idx="1604">
                        <c:v>1605</c:v>
                      </c:pt>
                      <c:pt idx="1605">
                        <c:v>1606</c:v>
                      </c:pt>
                      <c:pt idx="1606">
                        <c:v>1607</c:v>
                      </c:pt>
                      <c:pt idx="1607">
                        <c:v>1608</c:v>
                      </c:pt>
                      <c:pt idx="1608">
                        <c:v>1609</c:v>
                      </c:pt>
                      <c:pt idx="1609">
                        <c:v>1610</c:v>
                      </c:pt>
                      <c:pt idx="1610">
                        <c:v>1611</c:v>
                      </c:pt>
                      <c:pt idx="1611">
                        <c:v>1612</c:v>
                      </c:pt>
                      <c:pt idx="1612">
                        <c:v>1613</c:v>
                      </c:pt>
                      <c:pt idx="1613">
                        <c:v>1614</c:v>
                      </c:pt>
                      <c:pt idx="1614">
                        <c:v>1615</c:v>
                      </c:pt>
                      <c:pt idx="1615">
                        <c:v>1616</c:v>
                      </c:pt>
                      <c:pt idx="1616">
                        <c:v>1617</c:v>
                      </c:pt>
                      <c:pt idx="1617">
                        <c:v>1618</c:v>
                      </c:pt>
                      <c:pt idx="1618">
                        <c:v>1619</c:v>
                      </c:pt>
                      <c:pt idx="1619">
                        <c:v>1620</c:v>
                      </c:pt>
                      <c:pt idx="1620">
                        <c:v>1621</c:v>
                      </c:pt>
                      <c:pt idx="1621">
                        <c:v>1622</c:v>
                      </c:pt>
                      <c:pt idx="1622">
                        <c:v>1623</c:v>
                      </c:pt>
                      <c:pt idx="1623">
                        <c:v>1624</c:v>
                      </c:pt>
                      <c:pt idx="1624">
                        <c:v>1625</c:v>
                      </c:pt>
                      <c:pt idx="1625">
                        <c:v>1626</c:v>
                      </c:pt>
                      <c:pt idx="1626">
                        <c:v>1627</c:v>
                      </c:pt>
                      <c:pt idx="1627">
                        <c:v>1628</c:v>
                      </c:pt>
                      <c:pt idx="1628">
                        <c:v>1629</c:v>
                      </c:pt>
                      <c:pt idx="1629">
                        <c:v>1630</c:v>
                      </c:pt>
                      <c:pt idx="1630">
                        <c:v>1631</c:v>
                      </c:pt>
                      <c:pt idx="1631">
                        <c:v>1632</c:v>
                      </c:pt>
                      <c:pt idx="1632">
                        <c:v>1633</c:v>
                      </c:pt>
                      <c:pt idx="1633">
                        <c:v>1634</c:v>
                      </c:pt>
                      <c:pt idx="1634">
                        <c:v>1635</c:v>
                      </c:pt>
                      <c:pt idx="1635">
                        <c:v>1636</c:v>
                      </c:pt>
                      <c:pt idx="1636">
                        <c:v>1637</c:v>
                      </c:pt>
                      <c:pt idx="1637">
                        <c:v>1638</c:v>
                      </c:pt>
                      <c:pt idx="1638">
                        <c:v>1639</c:v>
                      </c:pt>
                      <c:pt idx="1639">
                        <c:v>1640</c:v>
                      </c:pt>
                      <c:pt idx="1640">
                        <c:v>1641</c:v>
                      </c:pt>
                      <c:pt idx="1641">
                        <c:v>1642</c:v>
                      </c:pt>
                      <c:pt idx="1642">
                        <c:v>1643</c:v>
                      </c:pt>
                      <c:pt idx="1643">
                        <c:v>1644</c:v>
                      </c:pt>
                      <c:pt idx="1644">
                        <c:v>1645</c:v>
                      </c:pt>
                      <c:pt idx="1645">
                        <c:v>1646</c:v>
                      </c:pt>
                      <c:pt idx="1646">
                        <c:v>1647</c:v>
                      </c:pt>
                      <c:pt idx="1647">
                        <c:v>1648</c:v>
                      </c:pt>
                      <c:pt idx="1648">
                        <c:v>1649</c:v>
                      </c:pt>
                      <c:pt idx="1649">
                        <c:v>1650</c:v>
                      </c:pt>
                      <c:pt idx="1650">
                        <c:v>1651</c:v>
                      </c:pt>
                      <c:pt idx="1651">
                        <c:v>1652</c:v>
                      </c:pt>
                      <c:pt idx="1652">
                        <c:v>1653</c:v>
                      </c:pt>
                      <c:pt idx="1653">
                        <c:v>1654</c:v>
                      </c:pt>
                      <c:pt idx="1654">
                        <c:v>1655</c:v>
                      </c:pt>
                      <c:pt idx="1655">
                        <c:v>1656</c:v>
                      </c:pt>
                      <c:pt idx="1656">
                        <c:v>1657</c:v>
                      </c:pt>
                      <c:pt idx="1657">
                        <c:v>1658</c:v>
                      </c:pt>
                      <c:pt idx="1658">
                        <c:v>1659</c:v>
                      </c:pt>
                      <c:pt idx="1659">
                        <c:v>1660</c:v>
                      </c:pt>
                      <c:pt idx="1660">
                        <c:v>1661</c:v>
                      </c:pt>
                      <c:pt idx="1661">
                        <c:v>1662</c:v>
                      </c:pt>
                      <c:pt idx="1662">
                        <c:v>1663</c:v>
                      </c:pt>
                      <c:pt idx="1663">
                        <c:v>1664</c:v>
                      </c:pt>
                      <c:pt idx="1664">
                        <c:v>1665</c:v>
                      </c:pt>
                      <c:pt idx="1665">
                        <c:v>1666</c:v>
                      </c:pt>
                      <c:pt idx="1666">
                        <c:v>1667</c:v>
                      </c:pt>
                      <c:pt idx="1667">
                        <c:v>1668</c:v>
                      </c:pt>
                      <c:pt idx="1668">
                        <c:v>1669</c:v>
                      </c:pt>
                      <c:pt idx="1669">
                        <c:v>1670</c:v>
                      </c:pt>
                      <c:pt idx="1670">
                        <c:v>1671</c:v>
                      </c:pt>
                      <c:pt idx="1671">
                        <c:v>1672</c:v>
                      </c:pt>
                      <c:pt idx="1672">
                        <c:v>1673</c:v>
                      </c:pt>
                      <c:pt idx="1673">
                        <c:v>1674</c:v>
                      </c:pt>
                      <c:pt idx="1674">
                        <c:v>1675</c:v>
                      </c:pt>
                      <c:pt idx="1675">
                        <c:v>1676</c:v>
                      </c:pt>
                      <c:pt idx="1676">
                        <c:v>1677</c:v>
                      </c:pt>
                      <c:pt idx="1677">
                        <c:v>1678</c:v>
                      </c:pt>
                      <c:pt idx="1678">
                        <c:v>1679</c:v>
                      </c:pt>
                      <c:pt idx="1679">
                        <c:v>1680</c:v>
                      </c:pt>
                      <c:pt idx="1680">
                        <c:v>1681</c:v>
                      </c:pt>
                      <c:pt idx="1681">
                        <c:v>1682</c:v>
                      </c:pt>
                      <c:pt idx="1682">
                        <c:v>1683</c:v>
                      </c:pt>
                      <c:pt idx="1683">
                        <c:v>1684</c:v>
                      </c:pt>
                      <c:pt idx="1684">
                        <c:v>1685</c:v>
                      </c:pt>
                      <c:pt idx="1685">
                        <c:v>1686</c:v>
                      </c:pt>
                      <c:pt idx="1686">
                        <c:v>1687</c:v>
                      </c:pt>
                      <c:pt idx="1687">
                        <c:v>1688</c:v>
                      </c:pt>
                      <c:pt idx="1688">
                        <c:v>1689</c:v>
                      </c:pt>
                      <c:pt idx="1689">
                        <c:v>1690</c:v>
                      </c:pt>
                      <c:pt idx="1690">
                        <c:v>1691</c:v>
                      </c:pt>
                      <c:pt idx="1691">
                        <c:v>1692</c:v>
                      </c:pt>
                      <c:pt idx="1692">
                        <c:v>1693</c:v>
                      </c:pt>
                      <c:pt idx="1693">
                        <c:v>1694</c:v>
                      </c:pt>
                      <c:pt idx="1694">
                        <c:v>1695</c:v>
                      </c:pt>
                      <c:pt idx="1695">
                        <c:v>1696</c:v>
                      </c:pt>
                      <c:pt idx="1696">
                        <c:v>1697</c:v>
                      </c:pt>
                      <c:pt idx="1697">
                        <c:v>1698</c:v>
                      </c:pt>
                      <c:pt idx="1698">
                        <c:v>1699</c:v>
                      </c:pt>
                      <c:pt idx="1699">
                        <c:v>1700</c:v>
                      </c:pt>
                      <c:pt idx="1700">
                        <c:v>1701</c:v>
                      </c:pt>
                      <c:pt idx="1701">
                        <c:v>1702</c:v>
                      </c:pt>
                      <c:pt idx="1702">
                        <c:v>1703</c:v>
                      </c:pt>
                      <c:pt idx="1703">
                        <c:v>1704</c:v>
                      </c:pt>
                      <c:pt idx="1704">
                        <c:v>1705</c:v>
                      </c:pt>
                      <c:pt idx="1705">
                        <c:v>1706</c:v>
                      </c:pt>
                      <c:pt idx="1706">
                        <c:v>1707</c:v>
                      </c:pt>
                      <c:pt idx="1707">
                        <c:v>1708</c:v>
                      </c:pt>
                      <c:pt idx="1708">
                        <c:v>1709</c:v>
                      </c:pt>
                      <c:pt idx="1709">
                        <c:v>1710</c:v>
                      </c:pt>
                      <c:pt idx="1710">
                        <c:v>1711</c:v>
                      </c:pt>
                      <c:pt idx="1711">
                        <c:v>1712</c:v>
                      </c:pt>
                      <c:pt idx="1712">
                        <c:v>1713</c:v>
                      </c:pt>
                      <c:pt idx="1713">
                        <c:v>1714</c:v>
                      </c:pt>
                      <c:pt idx="1714">
                        <c:v>1715</c:v>
                      </c:pt>
                      <c:pt idx="1715">
                        <c:v>1716</c:v>
                      </c:pt>
                      <c:pt idx="1716">
                        <c:v>1717</c:v>
                      </c:pt>
                      <c:pt idx="1717">
                        <c:v>1718</c:v>
                      </c:pt>
                      <c:pt idx="1718">
                        <c:v>1719</c:v>
                      </c:pt>
                      <c:pt idx="1719">
                        <c:v>1720</c:v>
                      </c:pt>
                      <c:pt idx="1720">
                        <c:v>1721</c:v>
                      </c:pt>
                      <c:pt idx="1721">
                        <c:v>1722</c:v>
                      </c:pt>
                      <c:pt idx="1722">
                        <c:v>1723</c:v>
                      </c:pt>
                      <c:pt idx="1723">
                        <c:v>1724</c:v>
                      </c:pt>
                      <c:pt idx="1724">
                        <c:v>1725</c:v>
                      </c:pt>
                      <c:pt idx="1725">
                        <c:v>1726</c:v>
                      </c:pt>
                      <c:pt idx="1726">
                        <c:v>1727</c:v>
                      </c:pt>
                      <c:pt idx="1727">
                        <c:v>1728</c:v>
                      </c:pt>
                      <c:pt idx="1728">
                        <c:v>1729</c:v>
                      </c:pt>
                      <c:pt idx="1729">
                        <c:v>1730</c:v>
                      </c:pt>
                      <c:pt idx="1730">
                        <c:v>1731</c:v>
                      </c:pt>
                      <c:pt idx="1731">
                        <c:v>1732</c:v>
                      </c:pt>
                      <c:pt idx="1732">
                        <c:v>1733</c:v>
                      </c:pt>
                      <c:pt idx="1733">
                        <c:v>1734</c:v>
                      </c:pt>
                      <c:pt idx="1734">
                        <c:v>1735</c:v>
                      </c:pt>
                      <c:pt idx="1735">
                        <c:v>1736</c:v>
                      </c:pt>
                      <c:pt idx="1736">
                        <c:v>1737</c:v>
                      </c:pt>
                      <c:pt idx="1737">
                        <c:v>1738</c:v>
                      </c:pt>
                      <c:pt idx="1738">
                        <c:v>1739</c:v>
                      </c:pt>
                      <c:pt idx="1739">
                        <c:v>1740</c:v>
                      </c:pt>
                      <c:pt idx="1740">
                        <c:v>1741</c:v>
                      </c:pt>
                      <c:pt idx="1741">
                        <c:v>1742</c:v>
                      </c:pt>
                      <c:pt idx="1742">
                        <c:v>1743</c:v>
                      </c:pt>
                      <c:pt idx="1743">
                        <c:v>1744</c:v>
                      </c:pt>
                      <c:pt idx="1744">
                        <c:v>1745</c:v>
                      </c:pt>
                      <c:pt idx="1745">
                        <c:v>1746</c:v>
                      </c:pt>
                      <c:pt idx="1746">
                        <c:v>1747</c:v>
                      </c:pt>
                      <c:pt idx="1747">
                        <c:v>1748</c:v>
                      </c:pt>
                      <c:pt idx="1748">
                        <c:v>1749</c:v>
                      </c:pt>
                      <c:pt idx="1749">
                        <c:v>1750</c:v>
                      </c:pt>
                      <c:pt idx="1750">
                        <c:v>1751</c:v>
                      </c:pt>
                      <c:pt idx="1751">
                        <c:v>1752</c:v>
                      </c:pt>
                      <c:pt idx="1752">
                        <c:v>1753</c:v>
                      </c:pt>
                      <c:pt idx="1753">
                        <c:v>1754</c:v>
                      </c:pt>
                      <c:pt idx="1754">
                        <c:v>1755</c:v>
                      </c:pt>
                      <c:pt idx="1755">
                        <c:v>1756</c:v>
                      </c:pt>
                      <c:pt idx="1756">
                        <c:v>1757</c:v>
                      </c:pt>
                      <c:pt idx="1757">
                        <c:v>1758</c:v>
                      </c:pt>
                      <c:pt idx="1758">
                        <c:v>1759</c:v>
                      </c:pt>
                      <c:pt idx="1759">
                        <c:v>1760</c:v>
                      </c:pt>
                      <c:pt idx="1760">
                        <c:v>1761</c:v>
                      </c:pt>
                      <c:pt idx="1761">
                        <c:v>1762</c:v>
                      </c:pt>
                      <c:pt idx="1762">
                        <c:v>1763</c:v>
                      </c:pt>
                      <c:pt idx="1763">
                        <c:v>1764</c:v>
                      </c:pt>
                      <c:pt idx="1764">
                        <c:v>1765</c:v>
                      </c:pt>
                      <c:pt idx="1765">
                        <c:v>1766</c:v>
                      </c:pt>
                      <c:pt idx="1766">
                        <c:v>1767</c:v>
                      </c:pt>
                      <c:pt idx="1767">
                        <c:v>1768</c:v>
                      </c:pt>
                      <c:pt idx="1768">
                        <c:v>1769</c:v>
                      </c:pt>
                      <c:pt idx="1769">
                        <c:v>1770</c:v>
                      </c:pt>
                      <c:pt idx="1770">
                        <c:v>1771</c:v>
                      </c:pt>
                      <c:pt idx="1771">
                        <c:v>1772</c:v>
                      </c:pt>
                      <c:pt idx="1772">
                        <c:v>1773</c:v>
                      </c:pt>
                      <c:pt idx="1773">
                        <c:v>1774</c:v>
                      </c:pt>
                      <c:pt idx="1774">
                        <c:v>1775</c:v>
                      </c:pt>
                      <c:pt idx="1775">
                        <c:v>1776</c:v>
                      </c:pt>
                      <c:pt idx="1776">
                        <c:v>1777</c:v>
                      </c:pt>
                      <c:pt idx="1777">
                        <c:v>1778</c:v>
                      </c:pt>
                      <c:pt idx="1778">
                        <c:v>1779</c:v>
                      </c:pt>
                      <c:pt idx="1779">
                        <c:v>1780</c:v>
                      </c:pt>
                      <c:pt idx="1780">
                        <c:v>1781</c:v>
                      </c:pt>
                      <c:pt idx="1781">
                        <c:v>1782</c:v>
                      </c:pt>
                      <c:pt idx="1782">
                        <c:v>1783</c:v>
                      </c:pt>
                      <c:pt idx="1783">
                        <c:v>1784</c:v>
                      </c:pt>
                      <c:pt idx="1784">
                        <c:v>1785</c:v>
                      </c:pt>
                      <c:pt idx="1785">
                        <c:v>1786</c:v>
                      </c:pt>
                      <c:pt idx="1786">
                        <c:v>1787</c:v>
                      </c:pt>
                      <c:pt idx="1787">
                        <c:v>1788</c:v>
                      </c:pt>
                      <c:pt idx="1788">
                        <c:v>1789</c:v>
                      </c:pt>
                      <c:pt idx="1789">
                        <c:v>1790</c:v>
                      </c:pt>
                      <c:pt idx="1790">
                        <c:v>1791</c:v>
                      </c:pt>
                      <c:pt idx="1791">
                        <c:v>1792</c:v>
                      </c:pt>
                      <c:pt idx="1792">
                        <c:v>1793</c:v>
                      </c:pt>
                      <c:pt idx="1793">
                        <c:v>1794</c:v>
                      </c:pt>
                      <c:pt idx="1794">
                        <c:v>1795</c:v>
                      </c:pt>
                      <c:pt idx="1795">
                        <c:v>1796</c:v>
                      </c:pt>
                      <c:pt idx="1796">
                        <c:v>1797</c:v>
                      </c:pt>
                      <c:pt idx="1797">
                        <c:v>1798</c:v>
                      </c:pt>
                      <c:pt idx="1798">
                        <c:v>1799</c:v>
                      </c:pt>
                      <c:pt idx="1799">
                        <c:v>1800</c:v>
                      </c:pt>
                      <c:pt idx="1800">
                        <c:v>1801</c:v>
                      </c:pt>
                      <c:pt idx="1801">
                        <c:v>1802</c:v>
                      </c:pt>
                      <c:pt idx="1802">
                        <c:v>1803</c:v>
                      </c:pt>
                      <c:pt idx="1803">
                        <c:v>1804</c:v>
                      </c:pt>
                      <c:pt idx="1804">
                        <c:v>1805</c:v>
                      </c:pt>
                      <c:pt idx="1805">
                        <c:v>1806</c:v>
                      </c:pt>
                      <c:pt idx="1806">
                        <c:v>1807</c:v>
                      </c:pt>
                      <c:pt idx="1807">
                        <c:v>1808</c:v>
                      </c:pt>
                      <c:pt idx="1808">
                        <c:v>1809</c:v>
                      </c:pt>
                      <c:pt idx="1809">
                        <c:v>1810</c:v>
                      </c:pt>
                      <c:pt idx="1810">
                        <c:v>1811</c:v>
                      </c:pt>
                      <c:pt idx="1811">
                        <c:v>1812</c:v>
                      </c:pt>
                      <c:pt idx="1812">
                        <c:v>1813</c:v>
                      </c:pt>
                      <c:pt idx="1813">
                        <c:v>1814</c:v>
                      </c:pt>
                      <c:pt idx="1814">
                        <c:v>1815</c:v>
                      </c:pt>
                      <c:pt idx="1815">
                        <c:v>1816</c:v>
                      </c:pt>
                      <c:pt idx="1816">
                        <c:v>1817</c:v>
                      </c:pt>
                      <c:pt idx="1817">
                        <c:v>1818</c:v>
                      </c:pt>
                      <c:pt idx="1818">
                        <c:v>1819</c:v>
                      </c:pt>
                      <c:pt idx="1819">
                        <c:v>1820</c:v>
                      </c:pt>
                      <c:pt idx="1820">
                        <c:v>1821</c:v>
                      </c:pt>
                      <c:pt idx="1821">
                        <c:v>1822</c:v>
                      </c:pt>
                      <c:pt idx="1822">
                        <c:v>1823</c:v>
                      </c:pt>
                      <c:pt idx="1823">
                        <c:v>1824</c:v>
                      </c:pt>
                      <c:pt idx="1824">
                        <c:v>1825</c:v>
                      </c:pt>
                      <c:pt idx="1825">
                        <c:v>1826</c:v>
                      </c:pt>
                      <c:pt idx="1826">
                        <c:v>1827</c:v>
                      </c:pt>
                      <c:pt idx="1827">
                        <c:v>1828</c:v>
                      </c:pt>
                      <c:pt idx="1828">
                        <c:v>1829</c:v>
                      </c:pt>
                      <c:pt idx="1829">
                        <c:v>1830</c:v>
                      </c:pt>
                      <c:pt idx="1830">
                        <c:v>1831</c:v>
                      </c:pt>
                      <c:pt idx="1831">
                        <c:v>1832</c:v>
                      </c:pt>
                      <c:pt idx="1832">
                        <c:v>1833</c:v>
                      </c:pt>
                      <c:pt idx="1833">
                        <c:v>1834</c:v>
                      </c:pt>
                      <c:pt idx="1834">
                        <c:v>1835</c:v>
                      </c:pt>
                      <c:pt idx="1835">
                        <c:v>1836</c:v>
                      </c:pt>
                      <c:pt idx="1836">
                        <c:v>1837</c:v>
                      </c:pt>
                      <c:pt idx="1837">
                        <c:v>1838</c:v>
                      </c:pt>
                      <c:pt idx="1838">
                        <c:v>1839</c:v>
                      </c:pt>
                      <c:pt idx="1839">
                        <c:v>1840</c:v>
                      </c:pt>
                      <c:pt idx="1840">
                        <c:v>1841</c:v>
                      </c:pt>
                      <c:pt idx="1841">
                        <c:v>1842</c:v>
                      </c:pt>
                      <c:pt idx="1842">
                        <c:v>1843</c:v>
                      </c:pt>
                      <c:pt idx="1843">
                        <c:v>1844</c:v>
                      </c:pt>
                      <c:pt idx="1844">
                        <c:v>1845</c:v>
                      </c:pt>
                      <c:pt idx="1845">
                        <c:v>1846</c:v>
                      </c:pt>
                      <c:pt idx="1846">
                        <c:v>1847</c:v>
                      </c:pt>
                      <c:pt idx="1847">
                        <c:v>1848</c:v>
                      </c:pt>
                      <c:pt idx="1848">
                        <c:v>1849</c:v>
                      </c:pt>
                      <c:pt idx="1849">
                        <c:v>1850</c:v>
                      </c:pt>
                      <c:pt idx="1850">
                        <c:v>1851</c:v>
                      </c:pt>
                      <c:pt idx="1851">
                        <c:v>1852</c:v>
                      </c:pt>
                      <c:pt idx="1852">
                        <c:v>1853</c:v>
                      </c:pt>
                      <c:pt idx="1853">
                        <c:v>1854</c:v>
                      </c:pt>
                      <c:pt idx="1854">
                        <c:v>1855</c:v>
                      </c:pt>
                      <c:pt idx="1855">
                        <c:v>1856</c:v>
                      </c:pt>
                      <c:pt idx="1856">
                        <c:v>1857</c:v>
                      </c:pt>
                      <c:pt idx="1857">
                        <c:v>1858</c:v>
                      </c:pt>
                      <c:pt idx="1858">
                        <c:v>1859</c:v>
                      </c:pt>
                      <c:pt idx="1859">
                        <c:v>1860</c:v>
                      </c:pt>
                      <c:pt idx="1860">
                        <c:v>1861</c:v>
                      </c:pt>
                      <c:pt idx="1861">
                        <c:v>1862</c:v>
                      </c:pt>
                      <c:pt idx="1862">
                        <c:v>1863</c:v>
                      </c:pt>
                      <c:pt idx="1863">
                        <c:v>1864</c:v>
                      </c:pt>
                      <c:pt idx="1864">
                        <c:v>1865</c:v>
                      </c:pt>
                      <c:pt idx="1865">
                        <c:v>1866</c:v>
                      </c:pt>
                      <c:pt idx="1866">
                        <c:v>1867</c:v>
                      </c:pt>
                      <c:pt idx="1867">
                        <c:v>1868</c:v>
                      </c:pt>
                      <c:pt idx="1868">
                        <c:v>1869</c:v>
                      </c:pt>
                      <c:pt idx="1869">
                        <c:v>1870</c:v>
                      </c:pt>
                      <c:pt idx="1870">
                        <c:v>1871</c:v>
                      </c:pt>
                      <c:pt idx="1871">
                        <c:v>1872</c:v>
                      </c:pt>
                      <c:pt idx="1872">
                        <c:v>1873</c:v>
                      </c:pt>
                      <c:pt idx="1873">
                        <c:v>1874</c:v>
                      </c:pt>
                      <c:pt idx="1874">
                        <c:v>1875</c:v>
                      </c:pt>
                      <c:pt idx="1875">
                        <c:v>1876</c:v>
                      </c:pt>
                      <c:pt idx="1876">
                        <c:v>1877</c:v>
                      </c:pt>
                      <c:pt idx="1877">
                        <c:v>1878</c:v>
                      </c:pt>
                      <c:pt idx="1878">
                        <c:v>1879</c:v>
                      </c:pt>
                      <c:pt idx="1879">
                        <c:v>1880</c:v>
                      </c:pt>
                      <c:pt idx="1880">
                        <c:v>1881</c:v>
                      </c:pt>
                      <c:pt idx="1881">
                        <c:v>1882</c:v>
                      </c:pt>
                      <c:pt idx="1882">
                        <c:v>1883</c:v>
                      </c:pt>
                      <c:pt idx="1883">
                        <c:v>1884</c:v>
                      </c:pt>
                      <c:pt idx="1884">
                        <c:v>1885</c:v>
                      </c:pt>
                      <c:pt idx="1885">
                        <c:v>1886</c:v>
                      </c:pt>
                      <c:pt idx="1886">
                        <c:v>1887</c:v>
                      </c:pt>
                      <c:pt idx="1887">
                        <c:v>1888</c:v>
                      </c:pt>
                      <c:pt idx="1888">
                        <c:v>1889</c:v>
                      </c:pt>
                      <c:pt idx="1889">
                        <c:v>1890</c:v>
                      </c:pt>
                      <c:pt idx="1890">
                        <c:v>1891</c:v>
                      </c:pt>
                      <c:pt idx="1891">
                        <c:v>1892</c:v>
                      </c:pt>
                      <c:pt idx="1892">
                        <c:v>1893</c:v>
                      </c:pt>
                      <c:pt idx="1893">
                        <c:v>1894</c:v>
                      </c:pt>
                      <c:pt idx="1894">
                        <c:v>1895</c:v>
                      </c:pt>
                      <c:pt idx="1895">
                        <c:v>1896</c:v>
                      </c:pt>
                      <c:pt idx="1896">
                        <c:v>1897</c:v>
                      </c:pt>
                      <c:pt idx="1897">
                        <c:v>1898</c:v>
                      </c:pt>
                      <c:pt idx="1898">
                        <c:v>1899</c:v>
                      </c:pt>
                      <c:pt idx="1899">
                        <c:v>1900</c:v>
                      </c:pt>
                      <c:pt idx="1900">
                        <c:v>1901</c:v>
                      </c:pt>
                      <c:pt idx="1901">
                        <c:v>1902</c:v>
                      </c:pt>
                      <c:pt idx="1902">
                        <c:v>1903</c:v>
                      </c:pt>
                      <c:pt idx="1903">
                        <c:v>1904</c:v>
                      </c:pt>
                      <c:pt idx="1904">
                        <c:v>1905</c:v>
                      </c:pt>
                      <c:pt idx="1905">
                        <c:v>1906</c:v>
                      </c:pt>
                      <c:pt idx="1906">
                        <c:v>1907</c:v>
                      </c:pt>
                      <c:pt idx="1907">
                        <c:v>1908</c:v>
                      </c:pt>
                      <c:pt idx="1908">
                        <c:v>1909</c:v>
                      </c:pt>
                      <c:pt idx="1909">
                        <c:v>1910</c:v>
                      </c:pt>
                      <c:pt idx="1910">
                        <c:v>1911</c:v>
                      </c:pt>
                      <c:pt idx="1911">
                        <c:v>1912</c:v>
                      </c:pt>
                      <c:pt idx="1912">
                        <c:v>1913</c:v>
                      </c:pt>
                      <c:pt idx="1913">
                        <c:v>1914</c:v>
                      </c:pt>
                      <c:pt idx="1914">
                        <c:v>1915</c:v>
                      </c:pt>
                      <c:pt idx="1915">
                        <c:v>1916</c:v>
                      </c:pt>
                      <c:pt idx="1916">
                        <c:v>1917</c:v>
                      </c:pt>
                      <c:pt idx="1917">
                        <c:v>1918</c:v>
                      </c:pt>
                      <c:pt idx="1918">
                        <c:v>1919</c:v>
                      </c:pt>
                      <c:pt idx="1919">
                        <c:v>1920</c:v>
                      </c:pt>
                      <c:pt idx="1920">
                        <c:v>1921</c:v>
                      </c:pt>
                      <c:pt idx="1921">
                        <c:v>1922</c:v>
                      </c:pt>
                      <c:pt idx="1922">
                        <c:v>1923</c:v>
                      </c:pt>
                      <c:pt idx="1923">
                        <c:v>1924</c:v>
                      </c:pt>
                      <c:pt idx="1924">
                        <c:v>1925</c:v>
                      </c:pt>
                      <c:pt idx="1925">
                        <c:v>1926</c:v>
                      </c:pt>
                      <c:pt idx="1926">
                        <c:v>1927</c:v>
                      </c:pt>
                      <c:pt idx="1927">
                        <c:v>1928</c:v>
                      </c:pt>
                      <c:pt idx="1928">
                        <c:v>1929</c:v>
                      </c:pt>
                      <c:pt idx="1929">
                        <c:v>1930</c:v>
                      </c:pt>
                      <c:pt idx="1930">
                        <c:v>1931</c:v>
                      </c:pt>
                      <c:pt idx="1931">
                        <c:v>1932</c:v>
                      </c:pt>
                      <c:pt idx="1932">
                        <c:v>1933</c:v>
                      </c:pt>
                      <c:pt idx="1933">
                        <c:v>1934</c:v>
                      </c:pt>
                      <c:pt idx="1934">
                        <c:v>1935</c:v>
                      </c:pt>
                      <c:pt idx="1935">
                        <c:v>1936</c:v>
                      </c:pt>
                      <c:pt idx="1936">
                        <c:v>1937</c:v>
                      </c:pt>
                      <c:pt idx="1937">
                        <c:v>1938</c:v>
                      </c:pt>
                      <c:pt idx="1938">
                        <c:v>1939</c:v>
                      </c:pt>
                      <c:pt idx="1939">
                        <c:v>1940</c:v>
                      </c:pt>
                      <c:pt idx="1940">
                        <c:v>1941</c:v>
                      </c:pt>
                      <c:pt idx="1941">
                        <c:v>1942</c:v>
                      </c:pt>
                      <c:pt idx="1942">
                        <c:v>1943</c:v>
                      </c:pt>
                      <c:pt idx="1943">
                        <c:v>1944</c:v>
                      </c:pt>
                      <c:pt idx="1944">
                        <c:v>1945</c:v>
                      </c:pt>
                      <c:pt idx="1945">
                        <c:v>1946</c:v>
                      </c:pt>
                      <c:pt idx="1946">
                        <c:v>1947</c:v>
                      </c:pt>
                      <c:pt idx="1947">
                        <c:v>1948</c:v>
                      </c:pt>
                      <c:pt idx="1948">
                        <c:v>1949</c:v>
                      </c:pt>
                      <c:pt idx="1949">
                        <c:v>1950</c:v>
                      </c:pt>
                      <c:pt idx="1950">
                        <c:v>1951</c:v>
                      </c:pt>
                      <c:pt idx="1951">
                        <c:v>1952</c:v>
                      </c:pt>
                      <c:pt idx="1952">
                        <c:v>1953</c:v>
                      </c:pt>
                      <c:pt idx="1953">
                        <c:v>1954</c:v>
                      </c:pt>
                      <c:pt idx="1954">
                        <c:v>1955</c:v>
                      </c:pt>
                      <c:pt idx="1955">
                        <c:v>1956</c:v>
                      </c:pt>
                      <c:pt idx="1956">
                        <c:v>1957</c:v>
                      </c:pt>
                      <c:pt idx="1957">
                        <c:v>1958</c:v>
                      </c:pt>
                      <c:pt idx="1958">
                        <c:v>1959</c:v>
                      </c:pt>
                      <c:pt idx="1959">
                        <c:v>1960</c:v>
                      </c:pt>
                      <c:pt idx="1960">
                        <c:v>1961</c:v>
                      </c:pt>
                      <c:pt idx="1961">
                        <c:v>1962</c:v>
                      </c:pt>
                      <c:pt idx="1962">
                        <c:v>1963</c:v>
                      </c:pt>
                      <c:pt idx="1963">
                        <c:v>1964</c:v>
                      </c:pt>
                      <c:pt idx="1964">
                        <c:v>1965</c:v>
                      </c:pt>
                      <c:pt idx="1965">
                        <c:v>1966</c:v>
                      </c:pt>
                      <c:pt idx="1966">
                        <c:v>1967</c:v>
                      </c:pt>
                      <c:pt idx="1967">
                        <c:v>1968</c:v>
                      </c:pt>
                      <c:pt idx="1968">
                        <c:v>1969</c:v>
                      </c:pt>
                      <c:pt idx="1969">
                        <c:v>1970</c:v>
                      </c:pt>
                      <c:pt idx="1970">
                        <c:v>1971</c:v>
                      </c:pt>
                      <c:pt idx="1971">
                        <c:v>1972</c:v>
                      </c:pt>
                      <c:pt idx="1972">
                        <c:v>1973</c:v>
                      </c:pt>
                      <c:pt idx="1973">
                        <c:v>1974</c:v>
                      </c:pt>
                      <c:pt idx="1974">
                        <c:v>1975</c:v>
                      </c:pt>
                      <c:pt idx="1975">
                        <c:v>1976</c:v>
                      </c:pt>
                      <c:pt idx="1976">
                        <c:v>1977</c:v>
                      </c:pt>
                      <c:pt idx="1977">
                        <c:v>1978</c:v>
                      </c:pt>
                      <c:pt idx="1978">
                        <c:v>1979</c:v>
                      </c:pt>
                      <c:pt idx="1979">
                        <c:v>1980</c:v>
                      </c:pt>
                      <c:pt idx="1980">
                        <c:v>1981</c:v>
                      </c:pt>
                      <c:pt idx="1981">
                        <c:v>1982</c:v>
                      </c:pt>
                      <c:pt idx="1982">
                        <c:v>1983</c:v>
                      </c:pt>
                      <c:pt idx="1983">
                        <c:v>1984</c:v>
                      </c:pt>
                      <c:pt idx="1984">
                        <c:v>1985</c:v>
                      </c:pt>
                      <c:pt idx="1985">
                        <c:v>1986</c:v>
                      </c:pt>
                      <c:pt idx="1986">
                        <c:v>1987</c:v>
                      </c:pt>
                      <c:pt idx="1987">
                        <c:v>1988</c:v>
                      </c:pt>
                      <c:pt idx="1988">
                        <c:v>1989</c:v>
                      </c:pt>
                      <c:pt idx="1989">
                        <c:v>1990</c:v>
                      </c:pt>
                      <c:pt idx="1990">
                        <c:v>1991</c:v>
                      </c:pt>
                      <c:pt idx="1991">
                        <c:v>1992</c:v>
                      </c:pt>
                      <c:pt idx="1992">
                        <c:v>1993</c:v>
                      </c:pt>
                      <c:pt idx="1993">
                        <c:v>1994</c:v>
                      </c:pt>
                      <c:pt idx="1994">
                        <c:v>1995</c:v>
                      </c:pt>
                      <c:pt idx="1995">
                        <c:v>1996</c:v>
                      </c:pt>
                      <c:pt idx="1996">
                        <c:v>1997</c:v>
                      </c:pt>
                      <c:pt idx="1997">
                        <c:v>1998</c:v>
                      </c:pt>
                      <c:pt idx="1998">
                        <c:v>1999</c:v>
                      </c:pt>
                      <c:pt idx="1999">
                        <c:v>2000</c:v>
                      </c:pt>
                      <c:pt idx="2000">
                        <c:v>2001</c:v>
                      </c:pt>
                      <c:pt idx="2001">
                        <c:v>2002</c:v>
                      </c:pt>
                      <c:pt idx="2002">
                        <c:v>2003</c:v>
                      </c:pt>
                      <c:pt idx="2003">
                        <c:v>2004</c:v>
                      </c:pt>
                      <c:pt idx="2004">
                        <c:v>2005</c:v>
                      </c:pt>
                      <c:pt idx="2005">
                        <c:v>2006</c:v>
                      </c:pt>
                      <c:pt idx="2006">
                        <c:v>2007</c:v>
                      </c:pt>
                      <c:pt idx="2007">
                        <c:v>2008</c:v>
                      </c:pt>
                      <c:pt idx="2008">
                        <c:v>2009</c:v>
                      </c:pt>
                      <c:pt idx="2009">
                        <c:v>2010</c:v>
                      </c:pt>
                      <c:pt idx="2010">
                        <c:v>2011</c:v>
                      </c:pt>
                      <c:pt idx="2011">
                        <c:v>2012</c:v>
                      </c:pt>
                      <c:pt idx="2012">
                        <c:v>2013</c:v>
                      </c:pt>
                      <c:pt idx="2013">
                        <c:v>2014</c:v>
                      </c:pt>
                      <c:pt idx="2014">
                        <c:v>2015</c:v>
                      </c:pt>
                      <c:pt idx="2015">
                        <c:v>2016</c:v>
                      </c:pt>
                      <c:pt idx="2016">
                        <c:v>2017</c:v>
                      </c:pt>
                      <c:pt idx="2017">
                        <c:v>2018</c:v>
                      </c:pt>
                      <c:pt idx="2018">
                        <c:v>2019</c:v>
                      </c:pt>
                      <c:pt idx="2019">
                        <c:v>2020</c:v>
                      </c:pt>
                      <c:pt idx="2020">
                        <c:v>2021</c:v>
                      </c:pt>
                      <c:pt idx="2021">
                        <c:v>2022</c:v>
                      </c:pt>
                      <c:pt idx="2022">
                        <c:v>2023</c:v>
                      </c:pt>
                      <c:pt idx="2023">
                        <c:v>2024</c:v>
                      </c:pt>
                      <c:pt idx="2024">
                        <c:v>2025</c:v>
                      </c:pt>
                      <c:pt idx="2025">
                        <c:v>2026</c:v>
                      </c:pt>
                      <c:pt idx="2026">
                        <c:v>2027</c:v>
                      </c:pt>
                      <c:pt idx="2027">
                        <c:v>2028</c:v>
                      </c:pt>
                      <c:pt idx="2028">
                        <c:v>2029</c:v>
                      </c:pt>
                      <c:pt idx="2029">
                        <c:v>2030</c:v>
                      </c:pt>
                      <c:pt idx="2030">
                        <c:v>2031</c:v>
                      </c:pt>
                      <c:pt idx="2031">
                        <c:v>2032</c:v>
                      </c:pt>
                      <c:pt idx="2032">
                        <c:v>2033</c:v>
                      </c:pt>
                      <c:pt idx="2033">
                        <c:v>2034</c:v>
                      </c:pt>
                      <c:pt idx="2034">
                        <c:v>2035</c:v>
                      </c:pt>
                      <c:pt idx="2035">
                        <c:v>2036</c:v>
                      </c:pt>
                      <c:pt idx="2036">
                        <c:v>2037</c:v>
                      </c:pt>
                      <c:pt idx="2037">
                        <c:v>2038</c:v>
                      </c:pt>
                      <c:pt idx="2038">
                        <c:v>2039</c:v>
                      </c:pt>
                      <c:pt idx="2039">
                        <c:v>2040</c:v>
                      </c:pt>
                      <c:pt idx="2040">
                        <c:v>2041</c:v>
                      </c:pt>
                      <c:pt idx="2041">
                        <c:v>2042</c:v>
                      </c:pt>
                      <c:pt idx="2042">
                        <c:v>2043</c:v>
                      </c:pt>
                      <c:pt idx="2043">
                        <c:v>2044</c:v>
                      </c:pt>
                      <c:pt idx="2044">
                        <c:v>2045</c:v>
                      </c:pt>
                      <c:pt idx="2045">
                        <c:v>2046</c:v>
                      </c:pt>
                      <c:pt idx="2046">
                        <c:v>2047</c:v>
                      </c:pt>
                      <c:pt idx="2047">
                        <c:v>2048</c:v>
                      </c:pt>
                      <c:pt idx="2048">
                        <c:v>2049</c:v>
                      </c:pt>
                      <c:pt idx="2049">
                        <c:v>2050</c:v>
                      </c:pt>
                      <c:pt idx="2050">
                        <c:v>2051</c:v>
                      </c:pt>
                      <c:pt idx="2051">
                        <c:v>2052</c:v>
                      </c:pt>
                      <c:pt idx="2052">
                        <c:v>2053</c:v>
                      </c:pt>
                      <c:pt idx="2053">
                        <c:v>2054</c:v>
                      </c:pt>
                      <c:pt idx="2054">
                        <c:v>2055</c:v>
                      </c:pt>
                      <c:pt idx="2055">
                        <c:v>2056</c:v>
                      </c:pt>
                      <c:pt idx="2056">
                        <c:v>2057</c:v>
                      </c:pt>
                      <c:pt idx="2057">
                        <c:v>2058</c:v>
                      </c:pt>
                      <c:pt idx="2058">
                        <c:v>2059</c:v>
                      </c:pt>
                      <c:pt idx="2059">
                        <c:v>2060</c:v>
                      </c:pt>
                      <c:pt idx="2060">
                        <c:v>2061</c:v>
                      </c:pt>
                      <c:pt idx="2061">
                        <c:v>2062</c:v>
                      </c:pt>
                      <c:pt idx="2062">
                        <c:v>2063</c:v>
                      </c:pt>
                      <c:pt idx="2063">
                        <c:v>2064</c:v>
                      </c:pt>
                      <c:pt idx="2064">
                        <c:v>2065</c:v>
                      </c:pt>
                      <c:pt idx="2065">
                        <c:v>2066</c:v>
                      </c:pt>
                      <c:pt idx="2066">
                        <c:v>2067</c:v>
                      </c:pt>
                      <c:pt idx="2067">
                        <c:v>2068</c:v>
                      </c:pt>
                      <c:pt idx="2068">
                        <c:v>2069</c:v>
                      </c:pt>
                      <c:pt idx="2069">
                        <c:v>2070</c:v>
                      </c:pt>
                      <c:pt idx="2070">
                        <c:v>2071</c:v>
                      </c:pt>
                      <c:pt idx="2071">
                        <c:v>2072</c:v>
                      </c:pt>
                      <c:pt idx="2072">
                        <c:v>2073</c:v>
                      </c:pt>
                      <c:pt idx="2073">
                        <c:v>2074</c:v>
                      </c:pt>
                      <c:pt idx="2074">
                        <c:v>2075</c:v>
                      </c:pt>
                      <c:pt idx="2075">
                        <c:v>2076</c:v>
                      </c:pt>
                      <c:pt idx="2076">
                        <c:v>2077</c:v>
                      </c:pt>
                      <c:pt idx="2077">
                        <c:v>2078</c:v>
                      </c:pt>
                      <c:pt idx="2078">
                        <c:v>2079</c:v>
                      </c:pt>
                      <c:pt idx="2079">
                        <c:v>2080</c:v>
                      </c:pt>
                      <c:pt idx="2080">
                        <c:v>2081</c:v>
                      </c:pt>
                      <c:pt idx="2081">
                        <c:v>2082</c:v>
                      </c:pt>
                      <c:pt idx="2082">
                        <c:v>2083</c:v>
                      </c:pt>
                      <c:pt idx="2083">
                        <c:v>2084</c:v>
                      </c:pt>
                      <c:pt idx="2084">
                        <c:v>2085</c:v>
                      </c:pt>
                      <c:pt idx="2085">
                        <c:v>2086</c:v>
                      </c:pt>
                      <c:pt idx="2086">
                        <c:v>2087</c:v>
                      </c:pt>
                      <c:pt idx="2087">
                        <c:v>2088</c:v>
                      </c:pt>
                      <c:pt idx="2088">
                        <c:v>2089</c:v>
                      </c:pt>
                      <c:pt idx="2089">
                        <c:v>2090</c:v>
                      </c:pt>
                      <c:pt idx="2090">
                        <c:v>2091</c:v>
                      </c:pt>
                      <c:pt idx="2091">
                        <c:v>2092</c:v>
                      </c:pt>
                      <c:pt idx="2092">
                        <c:v>2093</c:v>
                      </c:pt>
                      <c:pt idx="2093">
                        <c:v>2094</c:v>
                      </c:pt>
                      <c:pt idx="2094">
                        <c:v>2095</c:v>
                      </c:pt>
                      <c:pt idx="2095">
                        <c:v>2096</c:v>
                      </c:pt>
                      <c:pt idx="2096">
                        <c:v>2097</c:v>
                      </c:pt>
                      <c:pt idx="2097">
                        <c:v>2098</c:v>
                      </c:pt>
                      <c:pt idx="2098">
                        <c:v>2099</c:v>
                      </c:pt>
                      <c:pt idx="2099">
                        <c:v>2100</c:v>
                      </c:pt>
                      <c:pt idx="2100">
                        <c:v>2101</c:v>
                      </c:pt>
                      <c:pt idx="2101">
                        <c:v>2102</c:v>
                      </c:pt>
                      <c:pt idx="2102">
                        <c:v>2103</c:v>
                      </c:pt>
                      <c:pt idx="2103">
                        <c:v>2104</c:v>
                      </c:pt>
                      <c:pt idx="2104">
                        <c:v>2105</c:v>
                      </c:pt>
                      <c:pt idx="2105">
                        <c:v>2106</c:v>
                      </c:pt>
                      <c:pt idx="2106">
                        <c:v>2107</c:v>
                      </c:pt>
                      <c:pt idx="2107">
                        <c:v>2108</c:v>
                      </c:pt>
                      <c:pt idx="2108">
                        <c:v>2109</c:v>
                      </c:pt>
                      <c:pt idx="2109">
                        <c:v>2110</c:v>
                      </c:pt>
                      <c:pt idx="2110">
                        <c:v>2111</c:v>
                      </c:pt>
                      <c:pt idx="2111">
                        <c:v>2112</c:v>
                      </c:pt>
                      <c:pt idx="2112">
                        <c:v>2113</c:v>
                      </c:pt>
                      <c:pt idx="2113">
                        <c:v>2114</c:v>
                      </c:pt>
                      <c:pt idx="2114">
                        <c:v>2115</c:v>
                      </c:pt>
                      <c:pt idx="2115">
                        <c:v>2116</c:v>
                      </c:pt>
                      <c:pt idx="2116">
                        <c:v>2117</c:v>
                      </c:pt>
                      <c:pt idx="2117">
                        <c:v>2118</c:v>
                      </c:pt>
                      <c:pt idx="2118">
                        <c:v>2119</c:v>
                      </c:pt>
                      <c:pt idx="2119">
                        <c:v>2120</c:v>
                      </c:pt>
                      <c:pt idx="2120">
                        <c:v>2121</c:v>
                      </c:pt>
                      <c:pt idx="2121">
                        <c:v>2122</c:v>
                      </c:pt>
                      <c:pt idx="2122">
                        <c:v>2123</c:v>
                      </c:pt>
                      <c:pt idx="2123">
                        <c:v>2124</c:v>
                      </c:pt>
                      <c:pt idx="2124">
                        <c:v>2125</c:v>
                      </c:pt>
                      <c:pt idx="2125">
                        <c:v>2126</c:v>
                      </c:pt>
                      <c:pt idx="2126">
                        <c:v>2127</c:v>
                      </c:pt>
                      <c:pt idx="2127">
                        <c:v>2128</c:v>
                      </c:pt>
                      <c:pt idx="2128">
                        <c:v>2129</c:v>
                      </c:pt>
                      <c:pt idx="2129">
                        <c:v>2130</c:v>
                      </c:pt>
                      <c:pt idx="2130">
                        <c:v>2131</c:v>
                      </c:pt>
                      <c:pt idx="2131">
                        <c:v>2132</c:v>
                      </c:pt>
                      <c:pt idx="2132">
                        <c:v>2133</c:v>
                      </c:pt>
                      <c:pt idx="2133">
                        <c:v>2134</c:v>
                      </c:pt>
                      <c:pt idx="2134">
                        <c:v>2135</c:v>
                      </c:pt>
                      <c:pt idx="2135">
                        <c:v>2136</c:v>
                      </c:pt>
                      <c:pt idx="2136">
                        <c:v>2137</c:v>
                      </c:pt>
                      <c:pt idx="2137">
                        <c:v>2138</c:v>
                      </c:pt>
                      <c:pt idx="2138">
                        <c:v>2139</c:v>
                      </c:pt>
                      <c:pt idx="2139">
                        <c:v>2140</c:v>
                      </c:pt>
                      <c:pt idx="2140">
                        <c:v>2141</c:v>
                      </c:pt>
                      <c:pt idx="2141">
                        <c:v>2142</c:v>
                      </c:pt>
                      <c:pt idx="2142">
                        <c:v>2143</c:v>
                      </c:pt>
                      <c:pt idx="2143">
                        <c:v>2144</c:v>
                      </c:pt>
                      <c:pt idx="2144">
                        <c:v>2145</c:v>
                      </c:pt>
                      <c:pt idx="2145">
                        <c:v>2146</c:v>
                      </c:pt>
                      <c:pt idx="2146">
                        <c:v>2147</c:v>
                      </c:pt>
                      <c:pt idx="2147">
                        <c:v>2148</c:v>
                      </c:pt>
                      <c:pt idx="2148">
                        <c:v>2149</c:v>
                      </c:pt>
                      <c:pt idx="2149">
                        <c:v>2150</c:v>
                      </c:pt>
                      <c:pt idx="2150">
                        <c:v>2151</c:v>
                      </c:pt>
                      <c:pt idx="2151">
                        <c:v>2152</c:v>
                      </c:pt>
                      <c:pt idx="2152">
                        <c:v>2153</c:v>
                      </c:pt>
                      <c:pt idx="2153">
                        <c:v>2154</c:v>
                      </c:pt>
                      <c:pt idx="2154">
                        <c:v>2155</c:v>
                      </c:pt>
                      <c:pt idx="2155">
                        <c:v>2156</c:v>
                      </c:pt>
                      <c:pt idx="2156">
                        <c:v>2157</c:v>
                      </c:pt>
                      <c:pt idx="2157">
                        <c:v>2158</c:v>
                      </c:pt>
                      <c:pt idx="2158">
                        <c:v>2159</c:v>
                      </c:pt>
                      <c:pt idx="2159">
                        <c:v>2160</c:v>
                      </c:pt>
                      <c:pt idx="2160">
                        <c:v>2161</c:v>
                      </c:pt>
                      <c:pt idx="2161">
                        <c:v>2162</c:v>
                      </c:pt>
                      <c:pt idx="2162">
                        <c:v>2163</c:v>
                      </c:pt>
                      <c:pt idx="2163">
                        <c:v>2164</c:v>
                      </c:pt>
                      <c:pt idx="2164">
                        <c:v>2165</c:v>
                      </c:pt>
                      <c:pt idx="2165">
                        <c:v>2166</c:v>
                      </c:pt>
                      <c:pt idx="2166">
                        <c:v>2167</c:v>
                      </c:pt>
                      <c:pt idx="2167">
                        <c:v>2168</c:v>
                      </c:pt>
                      <c:pt idx="2168">
                        <c:v>2169</c:v>
                      </c:pt>
                      <c:pt idx="2169">
                        <c:v>2170</c:v>
                      </c:pt>
                      <c:pt idx="2170">
                        <c:v>2171</c:v>
                      </c:pt>
                      <c:pt idx="2171">
                        <c:v>2172</c:v>
                      </c:pt>
                      <c:pt idx="2172">
                        <c:v>2173</c:v>
                      </c:pt>
                      <c:pt idx="2173">
                        <c:v>2174</c:v>
                      </c:pt>
                      <c:pt idx="2174">
                        <c:v>2175</c:v>
                      </c:pt>
                      <c:pt idx="2175">
                        <c:v>2176</c:v>
                      </c:pt>
                      <c:pt idx="2176">
                        <c:v>2177</c:v>
                      </c:pt>
                      <c:pt idx="2177">
                        <c:v>2178</c:v>
                      </c:pt>
                      <c:pt idx="2178">
                        <c:v>2179</c:v>
                      </c:pt>
                      <c:pt idx="2179">
                        <c:v>2180</c:v>
                      </c:pt>
                      <c:pt idx="2180">
                        <c:v>2181</c:v>
                      </c:pt>
                      <c:pt idx="2181">
                        <c:v>2182</c:v>
                      </c:pt>
                      <c:pt idx="2182">
                        <c:v>2183</c:v>
                      </c:pt>
                      <c:pt idx="2183">
                        <c:v>2184</c:v>
                      </c:pt>
                      <c:pt idx="2184">
                        <c:v>2185</c:v>
                      </c:pt>
                      <c:pt idx="2185">
                        <c:v>2186</c:v>
                      </c:pt>
                      <c:pt idx="2186">
                        <c:v>2187</c:v>
                      </c:pt>
                      <c:pt idx="2187">
                        <c:v>2188</c:v>
                      </c:pt>
                      <c:pt idx="2188">
                        <c:v>2189</c:v>
                      </c:pt>
                      <c:pt idx="2189">
                        <c:v>2190</c:v>
                      </c:pt>
                      <c:pt idx="2190">
                        <c:v>2191</c:v>
                      </c:pt>
                      <c:pt idx="2191">
                        <c:v>2192</c:v>
                      </c:pt>
                      <c:pt idx="2192">
                        <c:v>2193</c:v>
                      </c:pt>
                      <c:pt idx="2193">
                        <c:v>2194</c:v>
                      </c:pt>
                      <c:pt idx="2194">
                        <c:v>2195</c:v>
                      </c:pt>
                      <c:pt idx="2195">
                        <c:v>2196</c:v>
                      </c:pt>
                      <c:pt idx="2196">
                        <c:v>2197</c:v>
                      </c:pt>
                      <c:pt idx="2197">
                        <c:v>2198</c:v>
                      </c:pt>
                      <c:pt idx="2198">
                        <c:v>2199</c:v>
                      </c:pt>
                      <c:pt idx="2199">
                        <c:v>2200</c:v>
                      </c:pt>
                      <c:pt idx="2200">
                        <c:v>2201</c:v>
                      </c:pt>
                      <c:pt idx="2201">
                        <c:v>2202</c:v>
                      </c:pt>
                      <c:pt idx="2202">
                        <c:v>2203</c:v>
                      </c:pt>
                      <c:pt idx="2203">
                        <c:v>2204</c:v>
                      </c:pt>
                      <c:pt idx="2204">
                        <c:v>2205</c:v>
                      </c:pt>
                      <c:pt idx="2205">
                        <c:v>2206</c:v>
                      </c:pt>
                      <c:pt idx="2206">
                        <c:v>2207</c:v>
                      </c:pt>
                      <c:pt idx="2207">
                        <c:v>2208</c:v>
                      </c:pt>
                      <c:pt idx="2208">
                        <c:v>2209</c:v>
                      </c:pt>
                      <c:pt idx="2209">
                        <c:v>2210</c:v>
                      </c:pt>
                      <c:pt idx="2210">
                        <c:v>2211</c:v>
                      </c:pt>
                      <c:pt idx="2211">
                        <c:v>2212</c:v>
                      </c:pt>
                      <c:pt idx="2212">
                        <c:v>2213</c:v>
                      </c:pt>
                      <c:pt idx="2213">
                        <c:v>2214</c:v>
                      </c:pt>
                      <c:pt idx="2214">
                        <c:v>2215</c:v>
                      </c:pt>
                      <c:pt idx="2215">
                        <c:v>2216</c:v>
                      </c:pt>
                      <c:pt idx="2216">
                        <c:v>2217</c:v>
                      </c:pt>
                      <c:pt idx="2217">
                        <c:v>2218</c:v>
                      </c:pt>
                      <c:pt idx="2218">
                        <c:v>2219</c:v>
                      </c:pt>
                      <c:pt idx="2219">
                        <c:v>2220</c:v>
                      </c:pt>
                      <c:pt idx="2220">
                        <c:v>2221</c:v>
                      </c:pt>
                      <c:pt idx="2221">
                        <c:v>2222</c:v>
                      </c:pt>
                      <c:pt idx="2222">
                        <c:v>2223</c:v>
                      </c:pt>
                      <c:pt idx="2223">
                        <c:v>2224</c:v>
                      </c:pt>
                      <c:pt idx="2224">
                        <c:v>2225</c:v>
                      </c:pt>
                      <c:pt idx="2225">
                        <c:v>2226</c:v>
                      </c:pt>
                      <c:pt idx="2226">
                        <c:v>2227</c:v>
                      </c:pt>
                      <c:pt idx="2227">
                        <c:v>2228</c:v>
                      </c:pt>
                      <c:pt idx="2228">
                        <c:v>2229</c:v>
                      </c:pt>
                      <c:pt idx="2229">
                        <c:v>2230</c:v>
                      </c:pt>
                      <c:pt idx="2230">
                        <c:v>2231</c:v>
                      </c:pt>
                      <c:pt idx="2231">
                        <c:v>2232</c:v>
                      </c:pt>
                      <c:pt idx="2232">
                        <c:v>2233</c:v>
                      </c:pt>
                      <c:pt idx="2233">
                        <c:v>2234</c:v>
                      </c:pt>
                      <c:pt idx="2234">
                        <c:v>2235</c:v>
                      </c:pt>
                      <c:pt idx="2235">
                        <c:v>2236</c:v>
                      </c:pt>
                      <c:pt idx="2236">
                        <c:v>2237</c:v>
                      </c:pt>
                      <c:pt idx="2237">
                        <c:v>2238</c:v>
                      </c:pt>
                      <c:pt idx="2238">
                        <c:v>2239</c:v>
                      </c:pt>
                      <c:pt idx="2239">
                        <c:v>2240</c:v>
                      </c:pt>
                      <c:pt idx="2240">
                        <c:v>2241</c:v>
                      </c:pt>
                      <c:pt idx="2241">
                        <c:v>2242</c:v>
                      </c:pt>
                      <c:pt idx="2242">
                        <c:v>2243</c:v>
                      </c:pt>
                      <c:pt idx="2243">
                        <c:v>2244</c:v>
                      </c:pt>
                      <c:pt idx="2244">
                        <c:v>2245</c:v>
                      </c:pt>
                      <c:pt idx="2245">
                        <c:v>2246</c:v>
                      </c:pt>
                      <c:pt idx="2246">
                        <c:v>2247</c:v>
                      </c:pt>
                      <c:pt idx="2247">
                        <c:v>2248</c:v>
                      </c:pt>
                      <c:pt idx="2248">
                        <c:v>2249</c:v>
                      </c:pt>
                      <c:pt idx="2249">
                        <c:v>2250</c:v>
                      </c:pt>
                      <c:pt idx="2250">
                        <c:v>2251</c:v>
                      </c:pt>
                      <c:pt idx="2251">
                        <c:v>2252</c:v>
                      </c:pt>
                      <c:pt idx="2252">
                        <c:v>2253</c:v>
                      </c:pt>
                      <c:pt idx="2253">
                        <c:v>2254</c:v>
                      </c:pt>
                      <c:pt idx="2254">
                        <c:v>2255</c:v>
                      </c:pt>
                      <c:pt idx="2255">
                        <c:v>2256</c:v>
                      </c:pt>
                      <c:pt idx="2256">
                        <c:v>2257</c:v>
                      </c:pt>
                      <c:pt idx="2257">
                        <c:v>2258</c:v>
                      </c:pt>
                      <c:pt idx="2258">
                        <c:v>2259</c:v>
                      </c:pt>
                      <c:pt idx="2259">
                        <c:v>2260</c:v>
                      </c:pt>
                      <c:pt idx="2260">
                        <c:v>2261</c:v>
                      </c:pt>
                      <c:pt idx="2261">
                        <c:v>2262</c:v>
                      </c:pt>
                      <c:pt idx="2262">
                        <c:v>2263</c:v>
                      </c:pt>
                      <c:pt idx="2263">
                        <c:v>2264</c:v>
                      </c:pt>
                      <c:pt idx="2264">
                        <c:v>2265</c:v>
                      </c:pt>
                      <c:pt idx="2265">
                        <c:v>2266</c:v>
                      </c:pt>
                      <c:pt idx="2266">
                        <c:v>2267</c:v>
                      </c:pt>
                      <c:pt idx="2267">
                        <c:v>2268</c:v>
                      </c:pt>
                      <c:pt idx="2268">
                        <c:v>2269</c:v>
                      </c:pt>
                      <c:pt idx="2269">
                        <c:v>2270</c:v>
                      </c:pt>
                      <c:pt idx="2270">
                        <c:v>2271</c:v>
                      </c:pt>
                      <c:pt idx="2271">
                        <c:v>2272</c:v>
                      </c:pt>
                      <c:pt idx="2272">
                        <c:v>2273</c:v>
                      </c:pt>
                      <c:pt idx="2273">
                        <c:v>2274</c:v>
                      </c:pt>
                      <c:pt idx="2274">
                        <c:v>2275</c:v>
                      </c:pt>
                      <c:pt idx="2275">
                        <c:v>2276</c:v>
                      </c:pt>
                      <c:pt idx="2276">
                        <c:v>2277</c:v>
                      </c:pt>
                      <c:pt idx="2277">
                        <c:v>2278</c:v>
                      </c:pt>
                      <c:pt idx="2278">
                        <c:v>2279</c:v>
                      </c:pt>
                      <c:pt idx="2279">
                        <c:v>2280</c:v>
                      </c:pt>
                      <c:pt idx="2280">
                        <c:v>2281</c:v>
                      </c:pt>
                      <c:pt idx="2281">
                        <c:v>2282</c:v>
                      </c:pt>
                      <c:pt idx="2282">
                        <c:v>2283</c:v>
                      </c:pt>
                      <c:pt idx="2283">
                        <c:v>2284</c:v>
                      </c:pt>
                      <c:pt idx="2284">
                        <c:v>2285</c:v>
                      </c:pt>
                      <c:pt idx="2285">
                        <c:v>2286</c:v>
                      </c:pt>
                      <c:pt idx="2286">
                        <c:v>2287</c:v>
                      </c:pt>
                      <c:pt idx="2287">
                        <c:v>2288</c:v>
                      </c:pt>
                      <c:pt idx="2288">
                        <c:v>2289</c:v>
                      </c:pt>
                      <c:pt idx="2289">
                        <c:v>2290</c:v>
                      </c:pt>
                      <c:pt idx="2290">
                        <c:v>2291</c:v>
                      </c:pt>
                      <c:pt idx="2291">
                        <c:v>2292</c:v>
                      </c:pt>
                      <c:pt idx="2292">
                        <c:v>2293</c:v>
                      </c:pt>
                      <c:pt idx="2293">
                        <c:v>2294</c:v>
                      </c:pt>
                      <c:pt idx="2294">
                        <c:v>2295</c:v>
                      </c:pt>
                      <c:pt idx="2295">
                        <c:v>2296</c:v>
                      </c:pt>
                      <c:pt idx="2296">
                        <c:v>2297</c:v>
                      </c:pt>
                      <c:pt idx="2297">
                        <c:v>2298</c:v>
                      </c:pt>
                      <c:pt idx="2298">
                        <c:v>2299</c:v>
                      </c:pt>
                      <c:pt idx="2299">
                        <c:v>2300</c:v>
                      </c:pt>
                      <c:pt idx="2300">
                        <c:v>2301</c:v>
                      </c:pt>
                      <c:pt idx="2301">
                        <c:v>2302</c:v>
                      </c:pt>
                      <c:pt idx="2302">
                        <c:v>2303</c:v>
                      </c:pt>
                      <c:pt idx="2303">
                        <c:v>2304</c:v>
                      </c:pt>
                      <c:pt idx="2304">
                        <c:v>2305</c:v>
                      </c:pt>
                      <c:pt idx="2305">
                        <c:v>2306</c:v>
                      </c:pt>
                      <c:pt idx="2306">
                        <c:v>2307</c:v>
                      </c:pt>
                      <c:pt idx="2307">
                        <c:v>2308</c:v>
                      </c:pt>
                      <c:pt idx="2308">
                        <c:v>2309</c:v>
                      </c:pt>
                      <c:pt idx="2309">
                        <c:v>2310</c:v>
                      </c:pt>
                      <c:pt idx="2310">
                        <c:v>2311</c:v>
                      </c:pt>
                      <c:pt idx="2311">
                        <c:v>2312</c:v>
                      </c:pt>
                      <c:pt idx="2312">
                        <c:v>2313</c:v>
                      </c:pt>
                      <c:pt idx="2313">
                        <c:v>2314</c:v>
                      </c:pt>
                      <c:pt idx="2314">
                        <c:v>2315</c:v>
                      </c:pt>
                      <c:pt idx="2315">
                        <c:v>2316</c:v>
                      </c:pt>
                      <c:pt idx="2316">
                        <c:v>2317</c:v>
                      </c:pt>
                      <c:pt idx="2317">
                        <c:v>2318</c:v>
                      </c:pt>
                      <c:pt idx="2318">
                        <c:v>2319</c:v>
                      </c:pt>
                      <c:pt idx="2319">
                        <c:v>2320</c:v>
                      </c:pt>
                      <c:pt idx="2320">
                        <c:v>2321</c:v>
                      </c:pt>
                      <c:pt idx="2321">
                        <c:v>2322</c:v>
                      </c:pt>
                      <c:pt idx="2322">
                        <c:v>2323</c:v>
                      </c:pt>
                      <c:pt idx="2323">
                        <c:v>2324</c:v>
                      </c:pt>
                      <c:pt idx="2324">
                        <c:v>2325</c:v>
                      </c:pt>
                      <c:pt idx="2325">
                        <c:v>2326</c:v>
                      </c:pt>
                      <c:pt idx="2326">
                        <c:v>2327</c:v>
                      </c:pt>
                      <c:pt idx="2327">
                        <c:v>2328</c:v>
                      </c:pt>
                      <c:pt idx="2328">
                        <c:v>2329</c:v>
                      </c:pt>
                      <c:pt idx="2329">
                        <c:v>2330</c:v>
                      </c:pt>
                      <c:pt idx="2330">
                        <c:v>2331</c:v>
                      </c:pt>
                      <c:pt idx="2331">
                        <c:v>2332</c:v>
                      </c:pt>
                      <c:pt idx="2332">
                        <c:v>2333</c:v>
                      </c:pt>
                      <c:pt idx="2333">
                        <c:v>2334</c:v>
                      </c:pt>
                      <c:pt idx="2334">
                        <c:v>2335</c:v>
                      </c:pt>
                      <c:pt idx="2335">
                        <c:v>2336</c:v>
                      </c:pt>
                      <c:pt idx="2336">
                        <c:v>2337</c:v>
                      </c:pt>
                      <c:pt idx="2337">
                        <c:v>2338</c:v>
                      </c:pt>
                      <c:pt idx="2338">
                        <c:v>2339</c:v>
                      </c:pt>
                      <c:pt idx="2339">
                        <c:v>2340</c:v>
                      </c:pt>
                      <c:pt idx="2340">
                        <c:v>2341</c:v>
                      </c:pt>
                      <c:pt idx="2341">
                        <c:v>2342</c:v>
                      </c:pt>
                      <c:pt idx="2342">
                        <c:v>2343</c:v>
                      </c:pt>
                      <c:pt idx="2343">
                        <c:v>2344</c:v>
                      </c:pt>
                      <c:pt idx="2344">
                        <c:v>2345</c:v>
                      </c:pt>
                      <c:pt idx="2345">
                        <c:v>2346</c:v>
                      </c:pt>
                      <c:pt idx="2346">
                        <c:v>2347</c:v>
                      </c:pt>
                      <c:pt idx="2347">
                        <c:v>2348</c:v>
                      </c:pt>
                      <c:pt idx="2348">
                        <c:v>2349</c:v>
                      </c:pt>
                      <c:pt idx="2349">
                        <c:v>2350</c:v>
                      </c:pt>
                      <c:pt idx="2350">
                        <c:v>2351</c:v>
                      </c:pt>
                      <c:pt idx="2351">
                        <c:v>2352</c:v>
                      </c:pt>
                      <c:pt idx="2352">
                        <c:v>2353</c:v>
                      </c:pt>
                      <c:pt idx="2353">
                        <c:v>2354</c:v>
                      </c:pt>
                      <c:pt idx="2354">
                        <c:v>2355</c:v>
                      </c:pt>
                      <c:pt idx="2355">
                        <c:v>2356</c:v>
                      </c:pt>
                      <c:pt idx="2356">
                        <c:v>2357</c:v>
                      </c:pt>
                      <c:pt idx="2357">
                        <c:v>2358</c:v>
                      </c:pt>
                      <c:pt idx="2358">
                        <c:v>2359</c:v>
                      </c:pt>
                      <c:pt idx="2359">
                        <c:v>2360</c:v>
                      </c:pt>
                      <c:pt idx="2360">
                        <c:v>2361</c:v>
                      </c:pt>
                      <c:pt idx="2361">
                        <c:v>2362</c:v>
                      </c:pt>
                      <c:pt idx="2362">
                        <c:v>2363</c:v>
                      </c:pt>
                      <c:pt idx="2363">
                        <c:v>2364</c:v>
                      </c:pt>
                      <c:pt idx="2364">
                        <c:v>2365</c:v>
                      </c:pt>
                      <c:pt idx="2365">
                        <c:v>2366</c:v>
                      </c:pt>
                      <c:pt idx="2366">
                        <c:v>2367</c:v>
                      </c:pt>
                      <c:pt idx="2367">
                        <c:v>2368</c:v>
                      </c:pt>
                      <c:pt idx="2368">
                        <c:v>2369</c:v>
                      </c:pt>
                      <c:pt idx="2369">
                        <c:v>2370</c:v>
                      </c:pt>
                      <c:pt idx="2370">
                        <c:v>2371</c:v>
                      </c:pt>
                      <c:pt idx="2371">
                        <c:v>2372</c:v>
                      </c:pt>
                      <c:pt idx="2372">
                        <c:v>2373</c:v>
                      </c:pt>
                      <c:pt idx="2373">
                        <c:v>2374</c:v>
                      </c:pt>
                      <c:pt idx="2374">
                        <c:v>2375</c:v>
                      </c:pt>
                      <c:pt idx="2375">
                        <c:v>2376</c:v>
                      </c:pt>
                      <c:pt idx="2376">
                        <c:v>2377</c:v>
                      </c:pt>
                      <c:pt idx="2377">
                        <c:v>2378</c:v>
                      </c:pt>
                      <c:pt idx="2378">
                        <c:v>2379</c:v>
                      </c:pt>
                      <c:pt idx="2379">
                        <c:v>2380</c:v>
                      </c:pt>
                      <c:pt idx="2380">
                        <c:v>2381</c:v>
                      </c:pt>
                      <c:pt idx="2381">
                        <c:v>2382</c:v>
                      </c:pt>
                      <c:pt idx="2382">
                        <c:v>2383</c:v>
                      </c:pt>
                      <c:pt idx="2383">
                        <c:v>2384</c:v>
                      </c:pt>
                      <c:pt idx="2384">
                        <c:v>2385</c:v>
                      </c:pt>
                      <c:pt idx="2385">
                        <c:v>2386</c:v>
                      </c:pt>
                      <c:pt idx="2386">
                        <c:v>2387</c:v>
                      </c:pt>
                      <c:pt idx="2387">
                        <c:v>2388</c:v>
                      </c:pt>
                      <c:pt idx="2388">
                        <c:v>2389</c:v>
                      </c:pt>
                      <c:pt idx="2389">
                        <c:v>2390</c:v>
                      </c:pt>
                      <c:pt idx="2390">
                        <c:v>2391</c:v>
                      </c:pt>
                      <c:pt idx="2391">
                        <c:v>2392</c:v>
                      </c:pt>
                      <c:pt idx="2392">
                        <c:v>2393</c:v>
                      </c:pt>
                      <c:pt idx="2393">
                        <c:v>2394</c:v>
                      </c:pt>
                      <c:pt idx="2394">
                        <c:v>2395</c:v>
                      </c:pt>
                      <c:pt idx="2395">
                        <c:v>2396</c:v>
                      </c:pt>
                      <c:pt idx="2396">
                        <c:v>2397</c:v>
                      </c:pt>
                      <c:pt idx="2397">
                        <c:v>2398</c:v>
                      </c:pt>
                      <c:pt idx="2398">
                        <c:v>2399</c:v>
                      </c:pt>
                      <c:pt idx="2399">
                        <c:v>2400</c:v>
                      </c:pt>
                      <c:pt idx="2400">
                        <c:v>2401</c:v>
                      </c:pt>
                      <c:pt idx="2401">
                        <c:v>2402</c:v>
                      </c:pt>
                      <c:pt idx="2402">
                        <c:v>2403</c:v>
                      </c:pt>
                      <c:pt idx="2403">
                        <c:v>2404</c:v>
                      </c:pt>
                      <c:pt idx="2404">
                        <c:v>2405</c:v>
                      </c:pt>
                      <c:pt idx="2405">
                        <c:v>2406</c:v>
                      </c:pt>
                      <c:pt idx="2406">
                        <c:v>2407</c:v>
                      </c:pt>
                      <c:pt idx="2407">
                        <c:v>2408</c:v>
                      </c:pt>
                      <c:pt idx="2408">
                        <c:v>2409</c:v>
                      </c:pt>
                      <c:pt idx="2409">
                        <c:v>2410</c:v>
                      </c:pt>
                      <c:pt idx="2410">
                        <c:v>2411</c:v>
                      </c:pt>
                      <c:pt idx="2411">
                        <c:v>2412</c:v>
                      </c:pt>
                      <c:pt idx="2412">
                        <c:v>2413</c:v>
                      </c:pt>
                      <c:pt idx="2413">
                        <c:v>2414</c:v>
                      </c:pt>
                      <c:pt idx="2414">
                        <c:v>2415</c:v>
                      </c:pt>
                      <c:pt idx="2415">
                        <c:v>2416</c:v>
                      </c:pt>
                      <c:pt idx="2416">
                        <c:v>2417</c:v>
                      </c:pt>
                      <c:pt idx="2417">
                        <c:v>2418</c:v>
                      </c:pt>
                      <c:pt idx="2418">
                        <c:v>2419</c:v>
                      </c:pt>
                      <c:pt idx="2419">
                        <c:v>2420</c:v>
                      </c:pt>
                      <c:pt idx="2420">
                        <c:v>2421</c:v>
                      </c:pt>
                      <c:pt idx="2421">
                        <c:v>2422</c:v>
                      </c:pt>
                      <c:pt idx="2422">
                        <c:v>2423</c:v>
                      </c:pt>
                      <c:pt idx="2423">
                        <c:v>2424</c:v>
                      </c:pt>
                      <c:pt idx="2424">
                        <c:v>2425</c:v>
                      </c:pt>
                      <c:pt idx="2425">
                        <c:v>2426</c:v>
                      </c:pt>
                      <c:pt idx="2426">
                        <c:v>2427</c:v>
                      </c:pt>
                      <c:pt idx="2427">
                        <c:v>2428</c:v>
                      </c:pt>
                      <c:pt idx="2428">
                        <c:v>2429</c:v>
                      </c:pt>
                      <c:pt idx="2429">
                        <c:v>2430</c:v>
                      </c:pt>
                      <c:pt idx="2430">
                        <c:v>2431</c:v>
                      </c:pt>
                      <c:pt idx="2431">
                        <c:v>2432</c:v>
                      </c:pt>
                      <c:pt idx="2432">
                        <c:v>2433</c:v>
                      </c:pt>
                      <c:pt idx="2433">
                        <c:v>2434</c:v>
                      </c:pt>
                      <c:pt idx="2434">
                        <c:v>2435</c:v>
                      </c:pt>
                      <c:pt idx="2435">
                        <c:v>2436</c:v>
                      </c:pt>
                      <c:pt idx="2436">
                        <c:v>2437</c:v>
                      </c:pt>
                      <c:pt idx="2437">
                        <c:v>2438</c:v>
                      </c:pt>
                      <c:pt idx="2438">
                        <c:v>2439</c:v>
                      </c:pt>
                      <c:pt idx="2439">
                        <c:v>2440</c:v>
                      </c:pt>
                      <c:pt idx="2440">
                        <c:v>2441</c:v>
                      </c:pt>
                      <c:pt idx="2441">
                        <c:v>2442</c:v>
                      </c:pt>
                      <c:pt idx="2442">
                        <c:v>2443</c:v>
                      </c:pt>
                      <c:pt idx="2443">
                        <c:v>2444</c:v>
                      </c:pt>
                      <c:pt idx="2444">
                        <c:v>2445</c:v>
                      </c:pt>
                      <c:pt idx="2445">
                        <c:v>2446</c:v>
                      </c:pt>
                      <c:pt idx="2446">
                        <c:v>2447</c:v>
                      </c:pt>
                      <c:pt idx="2447">
                        <c:v>2448</c:v>
                      </c:pt>
                      <c:pt idx="2448">
                        <c:v>2449</c:v>
                      </c:pt>
                      <c:pt idx="2449">
                        <c:v>2450</c:v>
                      </c:pt>
                      <c:pt idx="2450">
                        <c:v>2451</c:v>
                      </c:pt>
                      <c:pt idx="2451">
                        <c:v>2452</c:v>
                      </c:pt>
                      <c:pt idx="2452">
                        <c:v>2453</c:v>
                      </c:pt>
                      <c:pt idx="2453">
                        <c:v>2454</c:v>
                      </c:pt>
                      <c:pt idx="2454">
                        <c:v>2455</c:v>
                      </c:pt>
                      <c:pt idx="2455">
                        <c:v>2456</c:v>
                      </c:pt>
                      <c:pt idx="2456">
                        <c:v>2457</c:v>
                      </c:pt>
                      <c:pt idx="2457">
                        <c:v>2458</c:v>
                      </c:pt>
                      <c:pt idx="2458">
                        <c:v>2459</c:v>
                      </c:pt>
                      <c:pt idx="2459">
                        <c:v>2460</c:v>
                      </c:pt>
                      <c:pt idx="2460">
                        <c:v>2461</c:v>
                      </c:pt>
                      <c:pt idx="2461">
                        <c:v>2462</c:v>
                      </c:pt>
                      <c:pt idx="2462">
                        <c:v>2463</c:v>
                      </c:pt>
                      <c:pt idx="2463">
                        <c:v>2464</c:v>
                      </c:pt>
                      <c:pt idx="2464">
                        <c:v>2465</c:v>
                      </c:pt>
                      <c:pt idx="2465">
                        <c:v>2466</c:v>
                      </c:pt>
                      <c:pt idx="2466">
                        <c:v>2467</c:v>
                      </c:pt>
                      <c:pt idx="2467">
                        <c:v>2468</c:v>
                      </c:pt>
                      <c:pt idx="2468">
                        <c:v>2469</c:v>
                      </c:pt>
                      <c:pt idx="2469">
                        <c:v>2470</c:v>
                      </c:pt>
                      <c:pt idx="2470">
                        <c:v>2471</c:v>
                      </c:pt>
                      <c:pt idx="2471">
                        <c:v>2472</c:v>
                      </c:pt>
                      <c:pt idx="2472">
                        <c:v>2473</c:v>
                      </c:pt>
                      <c:pt idx="2473">
                        <c:v>2474</c:v>
                      </c:pt>
                      <c:pt idx="2474">
                        <c:v>2475</c:v>
                      </c:pt>
                      <c:pt idx="2475">
                        <c:v>2476</c:v>
                      </c:pt>
                      <c:pt idx="2476">
                        <c:v>2477</c:v>
                      </c:pt>
                      <c:pt idx="2477">
                        <c:v>2478</c:v>
                      </c:pt>
                      <c:pt idx="2478">
                        <c:v>2479</c:v>
                      </c:pt>
                      <c:pt idx="2479">
                        <c:v>2480</c:v>
                      </c:pt>
                      <c:pt idx="2480">
                        <c:v>2481</c:v>
                      </c:pt>
                      <c:pt idx="2481">
                        <c:v>2482</c:v>
                      </c:pt>
                      <c:pt idx="2482">
                        <c:v>2483</c:v>
                      </c:pt>
                      <c:pt idx="2483">
                        <c:v>2484</c:v>
                      </c:pt>
                      <c:pt idx="2484">
                        <c:v>2485</c:v>
                      </c:pt>
                      <c:pt idx="2485">
                        <c:v>2486</c:v>
                      </c:pt>
                      <c:pt idx="2486">
                        <c:v>2487</c:v>
                      </c:pt>
                      <c:pt idx="2487">
                        <c:v>2488</c:v>
                      </c:pt>
                      <c:pt idx="2488">
                        <c:v>2489</c:v>
                      </c:pt>
                      <c:pt idx="2489">
                        <c:v>2490</c:v>
                      </c:pt>
                      <c:pt idx="2490">
                        <c:v>2491</c:v>
                      </c:pt>
                      <c:pt idx="2491">
                        <c:v>2492</c:v>
                      </c:pt>
                      <c:pt idx="2492">
                        <c:v>2493</c:v>
                      </c:pt>
                      <c:pt idx="2493">
                        <c:v>2494</c:v>
                      </c:pt>
                      <c:pt idx="2494">
                        <c:v>2495</c:v>
                      </c:pt>
                      <c:pt idx="2495">
                        <c:v>2496</c:v>
                      </c:pt>
                      <c:pt idx="2496">
                        <c:v>2497</c:v>
                      </c:pt>
                      <c:pt idx="2497">
                        <c:v>2498</c:v>
                      </c:pt>
                      <c:pt idx="2498">
                        <c:v>2499</c:v>
                      </c:pt>
                      <c:pt idx="2499">
                        <c:v>2500</c:v>
                      </c:pt>
                      <c:pt idx="2500">
                        <c:v>2501</c:v>
                      </c:pt>
                      <c:pt idx="2501">
                        <c:v>2502</c:v>
                      </c:pt>
                      <c:pt idx="2502">
                        <c:v>2503</c:v>
                      </c:pt>
                      <c:pt idx="2503">
                        <c:v>2504</c:v>
                      </c:pt>
                      <c:pt idx="2504">
                        <c:v>2505</c:v>
                      </c:pt>
                      <c:pt idx="2505">
                        <c:v>2506</c:v>
                      </c:pt>
                      <c:pt idx="2506">
                        <c:v>2507</c:v>
                      </c:pt>
                      <c:pt idx="2507">
                        <c:v>2508</c:v>
                      </c:pt>
                      <c:pt idx="2508">
                        <c:v>2509</c:v>
                      </c:pt>
                      <c:pt idx="2509">
                        <c:v>2510</c:v>
                      </c:pt>
                      <c:pt idx="2510">
                        <c:v>2511</c:v>
                      </c:pt>
                      <c:pt idx="2511">
                        <c:v>2512</c:v>
                      </c:pt>
                      <c:pt idx="2512">
                        <c:v>2513</c:v>
                      </c:pt>
                      <c:pt idx="2513">
                        <c:v>2514</c:v>
                      </c:pt>
                      <c:pt idx="2514">
                        <c:v>2515</c:v>
                      </c:pt>
                      <c:pt idx="2515">
                        <c:v>2516</c:v>
                      </c:pt>
                      <c:pt idx="2516">
                        <c:v>2517</c:v>
                      </c:pt>
                      <c:pt idx="2517">
                        <c:v>2518</c:v>
                      </c:pt>
                      <c:pt idx="2518">
                        <c:v>2519</c:v>
                      </c:pt>
                      <c:pt idx="2519">
                        <c:v>2520</c:v>
                      </c:pt>
                      <c:pt idx="2520">
                        <c:v>2521</c:v>
                      </c:pt>
                      <c:pt idx="2521">
                        <c:v>2522</c:v>
                      </c:pt>
                      <c:pt idx="2522">
                        <c:v>2523</c:v>
                      </c:pt>
                      <c:pt idx="2523">
                        <c:v>2524</c:v>
                      </c:pt>
                      <c:pt idx="2524">
                        <c:v>2525</c:v>
                      </c:pt>
                      <c:pt idx="2525">
                        <c:v>2526</c:v>
                      </c:pt>
                      <c:pt idx="2526">
                        <c:v>2527</c:v>
                      </c:pt>
                      <c:pt idx="2527">
                        <c:v>2528</c:v>
                      </c:pt>
                      <c:pt idx="2528">
                        <c:v>2529</c:v>
                      </c:pt>
                      <c:pt idx="2529">
                        <c:v>2530</c:v>
                      </c:pt>
                      <c:pt idx="2530">
                        <c:v>2531</c:v>
                      </c:pt>
                      <c:pt idx="2531">
                        <c:v>2532</c:v>
                      </c:pt>
                      <c:pt idx="2532">
                        <c:v>2533</c:v>
                      </c:pt>
                      <c:pt idx="2533">
                        <c:v>2534</c:v>
                      </c:pt>
                      <c:pt idx="2534">
                        <c:v>2535</c:v>
                      </c:pt>
                      <c:pt idx="2535">
                        <c:v>2536</c:v>
                      </c:pt>
                      <c:pt idx="2536">
                        <c:v>2537</c:v>
                      </c:pt>
                      <c:pt idx="2537">
                        <c:v>2538</c:v>
                      </c:pt>
                      <c:pt idx="2538">
                        <c:v>2539</c:v>
                      </c:pt>
                      <c:pt idx="2539">
                        <c:v>2540</c:v>
                      </c:pt>
                      <c:pt idx="2540">
                        <c:v>2541</c:v>
                      </c:pt>
                      <c:pt idx="2541">
                        <c:v>2542</c:v>
                      </c:pt>
                      <c:pt idx="2542">
                        <c:v>2543</c:v>
                      </c:pt>
                      <c:pt idx="2543">
                        <c:v>2544</c:v>
                      </c:pt>
                      <c:pt idx="2544">
                        <c:v>2545</c:v>
                      </c:pt>
                      <c:pt idx="2545">
                        <c:v>2546</c:v>
                      </c:pt>
                      <c:pt idx="2546">
                        <c:v>2547</c:v>
                      </c:pt>
                      <c:pt idx="2547">
                        <c:v>2548</c:v>
                      </c:pt>
                      <c:pt idx="2548">
                        <c:v>2549</c:v>
                      </c:pt>
                      <c:pt idx="2549">
                        <c:v>2550</c:v>
                      </c:pt>
                      <c:pt idx="2550">
                        <c:v>2551</c:v>
                      </c:pt>
                      <c:pt idx="2551">
                        <c:v>2552</c:v>
                      </c:pt>
                      <c:pt idx="2552">
                        <c:v>2553</c:v>
                      </c:pt>
                      <c:pt idx="2553">
                        <c:v>2554</c:v>
                      </c:pt>
                      <c:pt idx="2554">
                        <c:v>2555</c:v>
                      </c:pt>
                      <c:pt idx="2555">
                        <c:v>2556</c:v>
                      </c:pt>
                      <c:pt idx="2556">
                        <c:v>2557</c:v>
                      </c:pt>
                      <c:pt idx="2557">
                        <c:v>2558</c:v>
                      </c:pt>
                      <c:pt idx="2558">
                        <c:v>2559</c:v>
                      </c:pt>
                      <c:pt idx="2559">
                        <c:v>2560</c:v>
                      </c:pt>
                      <c:pt idx="2560">
                        <c:v>2561</c:v>
                      </c:pt>
                      <c:pt idx="2561">
                        <c:v>2562</c:v>
                      </c:pt>
                      <c:pt idx="2562">
                        <c:v>2563</c:v>
                      </c:pt>
                      <c:pt idx="2563">
                        <c:v>2564</c:v>
                      </c:pt>
                      <c:pt idx="2564">
                        <c:v>2565</c:v>
                      </c:pt>
                      <c:pt idx="2565">
                        <c:v>2566</c:v>
                      </c:pt>
                      <c:pt idx="2566">
                        <c:v>2567</c:v>
                      </c:pt>
                      <c:pt idx="2567">
                        <c:v>2568</c:v>
                      </c:pt>
                      <c:pt idx="2568">
                        <c:v>2569</c:v>
                      </c:pt>
                      <c:pt idx="2569">
                        <c:v>2570</c:v>
                      </c:pt>
                      <c:pt idx="2570">
                        <c:v>2571</c:v>
                      </c:pt>
                      <c:pt idx="2571">
                        <c:v>2572</c:v>
                      </c:pt>
                      <c:pt idx="2572">
                        <c:v>2573</c:v>
                      </c:pt>
                      <c:pt idx="2573">
                        <c:v>2574</c:v>
                      </c:pt>
                      <c:pt idx="2574">
                        <c:v>2575</c:v>
                      </c:pt>
                      <c:pt idx="2575">
                        <c:v>2576</c:v>
                      </c:pt>
                      <c:pt idx="2576">
                        <c:v>2577</c:v>
                      </c:pt>
                      <c:pt idx="2577">
                        <c:v>2578</c:v>
                      </c:pt>
                      <c:pt idx="2578">
                        <c:v>2579</c:v>
                      </c:pt>
                      <c:pt idx="2579">
                        <c:v>2580</c:v>
                      </c:pt>
                      <c:pt idx="2580">
                        <c:v>2581</c:v>
                      </c:pt>
                      <c:pt idx="2581">
                        <c:v>2582</c:v>
                      </c:pt>
                      <c:pt idx="2582">
                        <c:v>2583</c:v>
                      </c:pt>
                      <c:pt idx="2583">
                        <c:v>2584</c:v>
                      </c:pt>
                      <c:pt idx="2584">
                        <c:v>2585</c:v>
                      </c:pt>
                      <c:pt idx="2585">
                        <c:v>2586</c:v>
                      </c:pt>
                      <c:pt idx="2586">
                        <c:v>2587</c:v>
                      </c:pt>
                      <c:pt idx="2587">
                        <c:v>2588</c:v>
                      </c:pt>
                      <c:pt idx="2588">
                        <c:v>2589</c:v>
                      </c:pt>
                      <c:pt idx="2589">
                        <c:v>2590</c:v>
                      </c:pt>
                      <c:pt idx="2590">
                        <c:v>2591</c:v>
                      </c:pt>
                      <c:pt idx="2591">
                        <c:v>2592</c:v>
                      </c:pt>
                      <c:pt idx="2592">
                        <c:v>2593</c:v>
                      </c:pt>
                      <c:pt idx="2593">
                        <c:v>2594</c:v>
                      </c:pt>
                      <c:pt idx="2594">
                        <c:v>2595</c:v>
                      </c:pt>
                      <c:pt idx="2595">
                        <c:v>2596</c:v>
                      </c:pt>
                      <c:pt idx="2596">
                        <c:v>2597</c:v>
                      </c:pt>
                      <c:pt idx="2597">
                        <c:v>2598</c:v>
                      </c:pt>
                      <c:pt idx="2598">
                        <c:v>2599</c:v>
                      </c:pt>
                      <c:pt idx="2599">
                        <c:v>2600</c:v>
                      </c:pt>
                      <c:pt idx="2600">
                        <c:v>2601</c:v>
                      </c:pt>
                      <c:pt idx="2601">
                        <c:v>2602</c:v>
                      </c:pt>
                      <c:pt idx="2602">
                        <c:v>2603</c:v>
                      </c:pt>
                      <c:pt idx="2603">
                        <c:v>2604</c:v>
                      </c:pt>
                      <c:pt idx="2604">
                        <c:v>2605</c:v>
                      </c:pt>
                      <c:pt idx="2605">
                        <c:v>2606</c:v>
                      </c:pt>
                      <c:pt idx="2606">
                        <c:v>2607</c:v>
                      </c:pt>
                      <c:pt idx="2607">
                        <c:v>2608</c:v>
                      </c:pt>
                      <c:pt idx="2608">
                        <c:v>2609</c:v>
                      </c:pt>
                      <c:pt idx="2609">
                        <c:v>2610</c:v>
                      </c:pt>
                      <c:pt idx="2610">
                        <c:v>2611</c:v>
                      </c:pt>
                      <c:pt idx="2611">
                        <c:v>2612</c:v>
                      </c:pt>
                      <c:pt idx="2612">
                        <c:v>2613</c:v>
                      </c:pt>
                      <c:pt idx="2613">
                        <c:v>2614</c:v>
                      </c:pt>
                      <c:pt idx="2614">
                        <c:v>2615</c:v>
                      </c:pt>
                      <c:pt idx="2615">
                        <c:v>2616</c:v>
                      </c:pt>
                      <c:pt idx="2616">
                        <c:v>2617</c:v>
                      </c:pt>
                      <c:pt idx="2617">
                        <c:v>2618</c:v>
                      </c:pt>
                      <c:pt idx="2618">
                        <c:v>2619</c:v>
                      </c:pt>
                      <c:pt idx="2619">
                        <c:v>2620</c:v>
                      </c:pt>
                      <c:pt idx="2620">
                        <c:v>2621</c:v>
                      </c:pt>
                      <c:pt idx="2621">
                        <c:v>2622</c:v>
                      </c:pt>
                      <c:pt idx="2622">
                        <c:v>2623</c:v>
                      </c:pt>
                      <c:pt idx="2623">
                        <c:v>2624</c:v>
                      </c:pt>
                      <c:pt idx="2624">
                        <c:v>2625</c:v>
                      </c:pt>
                      <c:pt idx="2625">
                        <c:v>2626</c:v>
                      </c:pt>
                      <c:pt idx="2626">
                        <c:v>2627</c:v>
                      </c:pt>
                      <c:pt idx="2627">
                        <c:v>2628</c:v>
                      </c:pt>
                      <c:pt idx="2628">
                        <c:v>2629</c:v>
                      </c:pt>
                      <c:pt idx="2629">
                        <c:v>2630</c:v>
                      </c:pt>
                      <c:pt idx="2630">
                        <c:v>2631</c:v>
                      </c:pt>
                      <c:pt idx="2631">
                        <c:v>2632</c:v>
                      </c:pt>
                      <c:pt idx="2632">
                        <c:v>2633</c:v>
                      </c:pt>
                      <c:pt idx="2633">
                        <c:v>2634</c:v>
                      </c:pt>
                      <c:pt idx="2634">
                        <c:v>2635</c:v>
                      </c:pt>
                      <c:pt idx="2635">
                        <c:v>2636</c:v>
                      </c:pt>
                      <c:pt idx="2636">
                        <c:v>2637</c:v>
                      </c:pt>
                      <c:pt idx="2637">
                        <c:v>2638</c:v>
                      </c:pt>
                      <c:pt idx="2638">
                        <c:v>2639</c:v>
                      </c:pt>
                      <c:pt idx="2639">
                        <c:v>2640</c:v>
                      </c:pt>
                      <c:pt idx="2640">
                        <c:v>2641</c:v>
                      </c:pt>
                      <c:pt idx="2641">
                        <c:v>2642</c:v>
                      </c:pt>
                      <c:pt idx="2642">
                        <c:v>2643</c:v>
                      </c:pt>
                      <c:pt idx="2643">
                        <c:v>2644</c:v>
                      </c:pt>
                      <c:pt idx="2644">
                        <c:v>2645</c:v>
                      </c:pt>
                      <c:pt idx="2645">
                        <c:v>2646</c:v>
                      </c:pt>
                      <c:pt idx="2646">
                        <c:v>2647</c:v>
                      </c:pt>
                      <c:pt idx="2647">
                        <c:v>2648</c:v>
                      </c:pt>
                      <c:pt idx="2648">
                        <c:v>2649</c:v>
                      </c:pt>
                      <c:pt idx="2649">
                        <c:v>2650</c:v>
                      </c:pt>
                      <c:pt idx="2650">
                        <c:v>2651</c:v>
                      </c:pt>
                      <c:pt idx="2651">
                        <c:v>2652</c:v>
                      </c:pt>
                      <c:pt idx="2652">
                        <c:v>2653</c:v>
                      </c:pt>
                      <c:pt idx="2653">
                        <c:v>2654</c:v>
                      </c:pt>
                      <c:pt idx="2654">
                        <c:v>2655</c:v>
                      </c:pt>
                      <c:pt idx="2655">
                        <c:v>2656</c:v>
                      </c:pt>
                      <c:pt idx="2656">
                        <c:v>2657</c:v>
                      </c:pt>
                      <c:pt idx="2657">
                        <c:v>2658</c:v>
                      </c:pt>
                      <c:pt idx="2658">
                        <c:v>2659</c:v>
                      </c:pt>
                      <c:pt idx="2659">
                        <c:v>2660</c:v>
                      </c:pt>
                      <c:pt idx="2660">
                        <c:v>2661</c:v>
                      </c:pt>
                      <c:pt idx="2661">
                        <c:v>2662</c:v>
                      </c:pt>
                      <c:pt idx="2662">
                        <c:v>2663</c:v>
                      </c:pt>
                      <c:pt idx="2663">
                        <c:v>2664</c:v>
                      </c:pt>
                      <c:pt idx="2664">
                        <c:v>2665</c:v>
                      </c:pt>
                      <c:pt idx="2665">
                        <c:v>2666</c:v>
                      </c:pt>
                      <c:pt idx="2666">
                        <c:v>2667</c:v>
                      </c:pt>
                      <c:pt idx="2667">
                        <c:v>2668</c:v>
                      </c:pt>
                      <c:pt idx="2668">
                        <c:v>2669</c:v>
                      </c:pt>
                      <c:pt idx="2669">
                        <c:v>2670</c:v>
                      </c:pt>
                      <c:pt idx="2670">
                        <c:v>2671</c:v>
                      </c:pt>
                      <c:pt idx="2671">
                        <c:v>2672</c:v>
                      </c:pt>
                      <c:pt idx="2672">
                        <c:v>2673</c:v>
                      </c:pt>
                      <c:pt idx="2673">
                        <c:v>2674</c:v>
                      </c:pt>
                      <c:pt idx="2674">
                        <c:v>2675</c:v>
                      </c:pt>
                      <c:pt idx="2675">
                        <c:v>2676</c:v>
                      </c:pt>
                      <c:pt idx="2676">
                        <c:v>2677</c:v>
                      </c:pt>
                      <c:pt idx="2677">
                        <c:v>2678</c:v>
                      </c:pt>
                      <c:pt idx="2678">
                        <c:v>2679</c:v>
                      </c:pt>
                      <c:pt idx="2679">
                        <c:v>2680</c:v>
                      </c:pt>
                      <c:pt idx="2680">
                        <c:v>2681</c:v>
                      </c:pt>
                      <c:pt idx="2681">
                        <c:v>2682</c:v>
                      </c:pt>
                      <c:pt idx="2682">
                        <c:v>2683</c:v>
                      </c:pt>
                      <c:pt idx="2683">
                        <c:v>2684</c:v>
                      </c:pt>
                      <c:pt idx="2684">
                        <c:v>2685</c:v>
                      </c:pt>
                      <c:pt idx="2685">
                        <c:v>2686</c:v>
                      </c:pt>
                      <c:pt idx="2686">
                        <c:v>2687</c:v>
                      </c:pt>
                      <c:pt idx="2687">
                        <c:v>2688</c:v>
                      </c:pt>
                      <c:pt idx="2688">
                        <c:v>2689</c:v>
                      </c:pt>
                      <c:pt idx="2689">
                        <c:v>2690</c:v>
                      </c:pt>
                      <c:pt idx="2690">
                        <c:v>2691</c:v>
                      </c:pt>
                      <c:pt idx="2691">
                        <c:v>2692</c:v>
                      </c:pt>
                      <c:pt idx="2692">
                        <c:v>2693</c:v>
                      </c:pt>
                      <c:pt idx="2693">
                        <c:v>2694</c:v>
                      </c:pt>
                      <c:pt idx="2694">
                        <c:v>2695</c:v>
                      </c:pt>
                      <c:pt idx="2695">
                        <c:v>2696</c:v>
                      </c:pt>
                      <c:pt idx="2696">
                        <c:v>2697</c:v>
                      </c:pt>
                      <c:pt idx="2697">
                        <c:v>2698</c:v>
                      </c:pt>
                      <c:pt idx="2698">
                        <c:v>2699</c:v>
                      </c:pt>
                      <c:pt idx="2699">
                        <c:v>2700</c:v>
                      </c:pt>
                      <c:pt idx="2700">
                        <c:v>2701</c:v>
                      </c:pt>
                      <c:pt idx="2701">
                        <c:v>2702</c:v>
                      </c:pt>
                      <c:pt idx="2702">
                        <c:v>2703</c:v>
                      </c:pt>
                      <c:pt idx="2703">
                        <c:v>2704</c:v>
                      </c:pt>
                      <c:pt idx="2704">
                        <c:v>2705</c:v>
                      </c:pt>
                      <c:pt idx="2705">
                        <c:v>2706</c:v>
                      </c:pt>
                      <c:pt idx="2706">
                        <c:v>2707</c:v>
                      </c:pt>
                      <c:pt idx="2707">
                        <c:v>2708</c:v>
                      </c:pt>
                      <c:pt idx="2708">
                        <c:v>2709</c:v>
                      </c:pt>
                      <c:pt idx="2709">
                        <c:v>2710</c:v>
                      </c:pt>
                      <c:pt idx="2710">
                        <c:v>2711</c:v>
                      </c:pt>
                      <c:pt idx="2711">
                        <c:v>2712</c:v>
                      </c:pt>
                      <c:pt idx="2712">
                        <c:v>2713</c:v>
                      </c:pt>
                      <c:pt idx="2713">
                        <c:v>2714</c:v>
                      </c:pt>
                      <c:pt idx="2714">
                        <c:v>2715</c:v>
                      </c:pt>
                      <c:pt idx="2715">
                        <c:v>2716</c:v>
                      </c:pt>
                      <c:pt idx="2716">
                        <c:v>2717</c:v>
                      </c:pt>
                      <c:pt idx="2717">
                        <c:v>2718</c:v>
                      </c:pt>
                      <c:pt idx="2718">
                        <c:v>2719</c:v>
                      </c:pt>
                      <c:pt idx="2719">
                        <c:v>2720</c:v>
                      </c:pt>
                      <c:pt idx="2720">
                        <c:v>2721</c:v>
                      </c:pt>
                      <c:pt idx="2721">
                        <c:v>2722</c:v>
                      </c:pt>
                      <c:pt idx="2722">
                        <c:v>2723</c:v>
                      </c:pt>
                      <c:pt idx="2723">
                        <c:v>2724</c:v>
                      </c:pt>
                      <c:pt idx="2724">
                        <c:v>2725</c:v>
                      </c:pt>
                      <c:pt idx="2725">
                        <c:v>2726</c:v>
                      </c:pt>
                      <c:pt idx="2726">
                        <c:v>2727</c:v>
                      </c:pt>
                      <c:pt idx="2727">
                        <c:v>2728</c:v>
                      </c:pt>
                      <c:pt idx="2728">
                        <c:v>2729</c:v>
                      </c:pt>
                      <c:pt idx="2729">
                        <c:v>2730</c:v>
                      </c:pt>
                      <c:pt idx="2730">
                        <c:v>2731</c:v>
                      </c:pt>
                      <c:pt idx="2731">
                        <c:v>2732</c:v>
                      </c:pt>
                      <c:pt idx="2732">
                        <c:v>2733</c:v>
                      </c:pt>
                      <c:pt idx="2733">
                        <c:v>2734</c:v>
                      </c:pt>
                      <c:pt idx="2734">
                        <c:v>2735</c:v>
                      </c:pt>
                      <c:pt idx="2735">
                        <c:v>2736</c:v>
                      </c:pt>
                      <c:pt idx="2736">
                        <c:v>2737</c:v>
                      </c:pt>
                      <c:pt idx="2737">
                        <c:v>2738</c:v>
                      </c:pt>
                      <c:pt idx="2738">
                        <c:v>2739</c:v>
                      </c:pt>
                      <c:pt idx="2739">
                        <c:v>2740</c:v>
                      </c:pt>
                      <c:pt idx="2740">
                        <c:v>2741</c:v>
                      </c:pt>
                      <c:pt idx="2741">
                        <c:v>2742</c:v>
                      </c:pt>
                      <c:pt idx="2742">
                        <c:v>2743</c:v>
                      </c:pt>
                      <c:pt idx="2743">
                        <c:v>2744</c:v>
                      </c:pt>
                      <c:pt idx="2744">
                        <c:v>2745</c:v>
                      </c:pt>
                      <c:pt idx="2745">
                        <c:v>2746</c:v>
                      </c:pt>
                      <c:pt idx="2746">
                        <c:v>2747</c:v>
                      </c:pt>
                      <c:pt idx="2747">
                        <c:v>2748</c:v>
                      </c:pt>
                      <c:pt idx="2748">
                        <c:v>2749</c:v>
                      </c:pt>
                      <c:pt idx="2749">
                        <c:v>2750</c:v>
                      </c:pt>
                      <c:pt idx="2750">
                        <c:v>2751</c:v>
                      </c:pt>
                      <c:pt idx="2751">
                        <c:v>2752</c:v>
                      </c:pt>
                      <c:pt idx="2752">
                        <c:v>2753</c:v>
                      </c:pt>
                      <c:pt idx="2753">
                        <c:v>2754</c:v>
                      </c:pt>
                      <c:pt idx="2754">
                        <c:v>2755</c:v>
                      </c:pt>
                      <c:pt idx="2755">
                        <c:v>2756</c:v>
                      </c:pt>
                      <c:pt idx="2756">
                        <c:v>2757</c:v>
                      </c:pt>
                      <c:pt idx="2757">
                        <c:v>2758</c:v>
                      </c:pt>
                      <c:pt idx="2758">
                        <c:v>2759</c:v>
                      </c:pt>
                      <c:pt idx="2759">
                        <c:v>2760</c:v>
                      </c:pt>
                      <c:pt idx="2760">
                        <c:v>2761</c:v>
                      </c:pt>
                      <c:pt idx="2761">
                        <c:v>2762</c:v>
                      </c:pt>
                      <c:pt idx="2762">
                        <c:v>2763</c:v>
                      </c:pt>
                      <c:pt idx="2763">
                        <c:v>2764</c:v>
                      </c:pt>
                      <c:pt idx="2764">
                        <c:v>2765</c:v>
                      </c:pt>
                      <c:pt idx="2765">
                        <c:v>2766</c:v>
                      </c:pt>
                      <c:pt idx="2766">
                        <c:v>2767</c:v>
                      </c:pt>
                      <c:pt idx="2767">
                        <c:v>2768</c:v>
                      </c:pt>
                      <c:pt idx="2768">
                        <c:v>2769</c:v>
                      </c:pt>
                      <c:pt idx="2769">
                        <c:v>2770</c:v>
                      </c:pt>
                      <c:pt idx="2770">
                        <c:v>2771</c:v>
                      </c:pt>
                      <c:pt idx="2771">
                        <c:v>2772</c:v>
                      </c:pt>
                      <c:pt idx="2772">
                        <c:v>2773</c:v>
                      </c:pt>
                      <c:pt idx="2773">
                        <c:v>2774</c:v>
                      </c:pt>
                      <c:pt idx="2774">
                        <c:v>2775</c:v>
                      </c:pt>
                      <c:pt idx="2775">
                        <c:v>2776</c:v>
                      </c:pt>
                      <c:pt idx="2776">
                        <c:v>2777</c:v>
                      </c:pt>
                      <c:pt idx="2777">
                        <c:v>2778</c:v>
                      </c:pt>
                      <c:pt idx="2778">
                        <c:v>2779</c:v>
                      </c:pt>
                      <c:pt idx="2779">
                        <c:v>2780</c:v>
                      </c:pt>
                      <c:pt idx="2780">
                        <c:v>2781</c:v>
                      </c:pt>
                      <c:pt idx="2781">
                        <c:v>2782</c:v>
                      </c:pt>
                      <c:pt idx="2782">
                        <c:v>2783</c:v>
                      </c:pt>
                      <c:pt idx="2783">
                        <c:v>2784</c:v>
                      </c:pt>
                      <c:pt idx="2784">
                        <c:v>2785</c:v>
                      </c:pt>
                      <c:pt idx="2785">
                        <c:v>2786</c:v>
                      </c:pt>
                      <c:pt idx="2786">
                        <c:v>2787</c:v>
                      </c:pt>
                      <c:pt idx="2787">
                        <c:v>2788</c:v>
                      </c:pt>
                      <c:pt idx="2788">
                        <c:v>2789</c:v>
                      </c:pt>
                      <c:pt idx="2789">
                        <c:v>2790</c:v>
                      </c:pt>
                      <c:pt idx="2790">
                        <c:v>2791</c:v>
                      </c:pt>
                      <c:pt idx="2791">
                        <c:v>2792</c:v>
                      </c:pt>
                      <c:pt idx="2792">
                        <c:v>2793</c:v>
                      </c:pt>
                      <c:pt idx="2793">
                        <c:v>2794</c:v>
                      </c:pt>
                      <c:pt idx="2794">
                        <c:v>2795</c:v>
                      </c:pt>
                      <c:pt idx="2795">
                        <c:v>2796</c:v>
                      </c:pt>
                      <c:pt idx="2796">
                        <c:v>2797</c:v>
                      </c:pt>
                      <c:pt idx="2797">
                        <c:v>2798</c:v>
                      </c:pt>
                      <c:pt idx="2798">
                        <c:v>2799</c:v>
                      </c:pt>
                      <c:pt idx="2799">
                        <c:v>2800</c:v>
                      </c:pt>
                      <c:pt idx="2800">
                        <c:v>2801</c:v>
                      </c:pt>
                      <c:pt idx="2801">
                        <c:v>2802</c:v>
                      </c:pt>
                      <c:pt idx="2802">
                        <c:v>2803</c:v>
                      </c:pt>
                      <c:pt idx="2803">
                        <c:v>2804</c:v>
                      </c:pt>
                      <c:pt idx="2804">
                        <c:v>2805</c:v>
                      </c:pt>
                      <c:pt idx="2805">
                        <c:v>2806</c:v>
                      </c:pt>
                      <c:pt idx="2806">
                        <c:v>2807</c:v>
                      </c:pt>
                      <c:pt idx="2807">
                        <c:v>2808</c:v>
                      </c:pt>
                      <c:pt idx="2808">
                        <c:v>2809</c:v>
                      </c:pt>
                      <c:pt idx="2809">
                        <c:v>2810</c:v>
                      </c:pt>
                      <c:pt idx="2810">
                        <c:v>2811</c:v>
                      </c:pt>
                      <c:pt idx="2811">
                        <c:v>2812</c:v>
                      </c:pt>
                      <c:pt idx="2812">
                        <c:v>2813</c:v>
                      </c:pt>
                      <c:pt idx="2813">
                        <c:v>2814</c:v>
                      </c:pt>
                      <c:pt idx="2814">
                        <c:v>2815</c:v>
                      </c:pt>
                      <c:pt idx="2815">
                        <c:v>2816</c:v>
                      </c:pt>
                      <c:pt idx="2816">
                        <c:v>2817</c:v>
                      </c:pt>
                      <c:pt idx="2817">
                        <c:v>2818</c:v>
                      </c:pt>
                      <c:pt idx="2818">
                        <c:v>2819</c:v>
                      </c:pt>
                      <c:pt idx="2819">
                        <c:v>2820</c:v>
                      </c:pt>
                      <c:pt idx="2820">
                        <c:v>2821</c:v>
                      </c:pt>
                      <c:pt idx="2821">
                        <c:v>2822</c:v>
                      </c:pt>
                      <c:pt idx="2822">
                        <c:v>2823</c:v>
                      </c:pt>
                      <c:pt idx="2823">
                        <c:v>2824</c:v>
                      </c:pt>
                      <c:pt idx="2824">
                        <c:v>2825</c:v>
                      </c:pt>
                      <c:pt idx="2825">
                        <c:v>2826</c:v>
                      </c:pt>
                      <c:pt idx="2826">
                        <c:v>2827</c:v>
                      </c:pt>
                      <c:pt idx="2827">
                        <c:v>2828</c:v>
                      </c:pt>
                      <c:pt idx="2828">
                        <c:v>2829</c:v>
                      </c:pt>
                      <c:pt idx="2829">
                        <c:v>2830</c:v>
                      </c:pt>
                      <c:pt idx="2830">
                        <c:v>2831</c:v>
                      </c:pt>
                      <c:pt idx="2831">
                        <c:v>2832</c:v>
                      </c:pt>
                      <c:pt idx="2832">
                        <c:v>2833</c:v>
                      </c:pt>
                      <c:pt idx="2833">
                        <c:v>2834</c:v>
                      </c:pt>
                      <c:pt idx="2834">
                        <c:v>2835</c:v>
                      </c:pt>
                      <c:pt idx="2835">
                        <c:v>2836</c:v>
                      </c:pt>
                      <c:pt idx="2836">
                        <c:v>2837</c:v>
                      </c:pt>
                      <c:pt idx="2837">
                        <c:v>2838</c:v>
                      </c:pt>
                      <c:pt idx="2838">
                        <c:v>2839</c:v>
                      </c:pt>
                      <c:pt idx="2839">
                        <c:v>2840</c:v>
                      </c:pt>
                      <c:pt idx="2840">
                        <c:v>2841</c:v>
                      </c:pt>
                      <c:pt idx="2841">
                        <c:v>2842</c:v>
                      </c:pt>
                      <c:pt idx="2842">
                        <c:v>2843</c:v>
                      </c:pt>
                      <c:pt idx="2843">
                        <c:v>2844</c:v>
                      </c:pt>
                      <c:pt idx="2844">
                        <c:v>2845</c:v>
                      </c:pt>
                      <c:pt idx="2845">
                        <c:v>2846</c:v>
                      </c:pt>
                      <c:pt idx="2846">
                        <c:v>2847</c:v>
                      </c:pt>
                      <c:pt idx="2847">
                        <c:v>2848</c:v>
                      </c:pt>
                      <c:pt idx="2848">
                        <c:v>2849</c:v>
                      </c:pt>
                      <c:pt idx="2849">
                        <c:v>2850</c:v>
                      </c:pt>
                      <c:pt idx="2850">
                        <c:v>2851</c:v>
                      </c:pt>
                      <c:pt idx="2851">
                        <c:v>2852</c:v>
                      </c:pt>
                      <c:pt idx="2852">
                        <c:v>2853</c:v>
                      </c:pt>
                      <c:pt idx="2853">
                        <c:v>2854</c:v>
                      </c:pt>
                      <c:pt idx="2854">
                        <c:v>2855</c:v>
                      </c:pt>
                      <c:pt idx="2855">
                        <c:v>2856</c:v>
                      </c:pt>
                      <c:pt idx="2856">
                        <c:v>2857</c:v>
                      </c:pt>
                      <c:pt idx="2857">
                        <c:v>2858</c:v>
                      </c:pt>
                      <c:pt idx="2858">
                        <c:v>2859</c:v>
                      </c:pt>
                      <c:pt idx="2859">
                        <c:v>2860</c:v>
                      </c:pt>
                      <c:pt idx="2860">
                        <c:v>2861</c:v>
                      </c:pt>
                      <c:pt idx="2861">
                        <c:v>2862</c:v>
                      </c:pt>
                      <c:pt idx="2862">
                        <c:v>2863</c:v>
                      </c:pt>
                      <c:pt idx="2863">
                        <c:v>2864</c:v>
                      </c:pt>
                      <c:pt idx="2864">
                        <c:v>2865</c:v>
                      </c:pt>
                      <c:pt idx="2865">
                        <c:v>2866</c:v>
                      </c:pt>
                      <c:pt idx="2866">
                        <c:v>2867</c:v>
                      </c:pt>
                      <c:pt idx="2867">
                        <c:v>2868</c:v>
                      </c:pt>
                      <c:pt idx="2868">
                        <c:v>2869</c:v>
                      </c:pt>
                      <c:pt idx="2869">
                        <c:v>2870</c:v>
                      </c:pt>
                      <c:pt idx="2870">
                        <c:v>2871</c:v>
                      </c:pt>
                      <c:pt idx="2871">
                        <c:v>2872</c:v>
                      </c:pt>
                      <c:pt idx="2872">
                        <c:v>2873</c:v>
                      </c:pt>
                      <c:pt idx="2873">
                        <c:v>2874</c:v>
                      </c:pt>
                      <c:pt idx="2874">
                        <c:v>2875</c:v>
                      </c:pt>
                      <c:pt idx="2875">
                        <c:v>2876</c:v>
                      </c:pt>
                      <c:pt idx="2876">
                        <c:v>2877</c:v>
                      </c:pt>
                      <c:pt idx="2877">
                        <c:v>2878</c:v>
                      </c:pt>
                      <c:pt idx="2878">
                        <c:v>2879</c:v>
                      </c:pt>
                      <c:pt idx="2879">
                        <c:v>2880</c:v>
                      </c:pt>
                      <c:pt idx="2880">
                        <c:v>2881</c:v>
                      </c:pt>
                      <c:pt idx="2881">
                        <c:v>2882</c:v>
                      </c:pt>
                      <c:pt idx="2882">
                        <c:v>2883</c:v>
                      </c:pt>
                      <c:pt idx="2883">
                        <c:v>2884</c:v>
                      </c:pt>
                      <c:pt idx="2884">
                        <c:v>2885</c:v>
                      </c:pt>
                      <c:pt idx="2885">
                        <c:v>2886</c:v>
                      </c:pt>
                      <c:pt idx="2886">
                        <c:v>2887</c:v>
                      </c:pt>
                      <c:pt idx="2887">
                        <c:v>2888</c:v>
                      </c:pt>
                      <c:pt idx="2888">
                        <c:v>2889</c:v>
                      </c:pt>
                      <c:pt idx="2889">
                        <c:v>2890</c:v>
                      </c:pt>
                      <c:pt idx="2890">
                        <c:v>2891</c:v>
                      </c:pt>
                      <c:pt idx="2891">
                        <c:v>2892</c:v>
                      </c:pt>
                      <c:pt idx="2892">
                        <c:v>2893</c:v>
                      </c:pt>
                      <c:pt idx="2893">
                        <c:v>2894</c:v>
                      </c:pt>
                      <c:pt idx="2894">
                        <c:v>2895</c:v>
                      </c:pt>
                      <c:pt idx="2895">
                        <c:v>2896</c:v>
                      </c:pt>
                      <c:pt idx="2896">
                        <c:v>2897</c:v>
                      </c:pt>
                      <c:pt idx="2897">
                        <c:v>2898</c:v>
                      </c:pt>
                      <c:pt idx="2898">
                        <c:v>2899</c:v>
                      </c:pt>
                      <c:pt idx="2899">
                        <c:v>2900</c:v>
                      </c:pt>
                      <c:pt idx="2900">
                        <c:v>2901</c:v>
                      </c:pt>
                      <c:pt idx="2901">
                        <c:v>2902</c:v>
                      </c:pt>
                      <c:pt idx="2902">
                        <c:v>2903</c:v>
                      </c:pt>
                      <c:pt idx="2903">
                        <c:v>2904</c:v>
                      </c:pt>
                      <c:pt idx="2904">
                        <c:v>2905</c:v>
                      </c:pt>
                      <c:pt idx="2905">
                        <c:v>2906</c:v>
                      </c:pt>
                      <c:pt idx="2906">
                        <c:v>2907</c:v>
                      </c:pt>
                      <c:pt idx="2907">
                        <c:v>2908</c:v>
                      </c:pt>
                      <c:pt idx="2908">
                        <c:v>2909</c:v>
                      </c:pt>
                      <c:pt idx="2909">
                        <c:v>2910</c:v>
                      </c:pt>
                      <c:pt idx="2910">
                        <c:v>2911</c:v>
                      </c:pt>
                      <c:pt idx="2911">
                        <c:v>2912</c:v>
                      </c:pt>
                      <c:pt idx="2912">
                        <c:v>2913</c:v>
                      </c:pt>
                      <c:pt idx="2913">
                        <c:v>2914</c:v>
                      </c:pt>
                      <c:pt idx="2914">
                        <c:v>2915</c:v>
                      </c:pt>
                      <c:pt idx="2915">
                        <c:v>2916</c:v>
                      </c:pt>
                      <c:pt idx="2916">
                        <c:v>2917</c:v>
                      </c:pt>
                      <c:pt idx="2917">
                        <c:v>2918</c:v>
                      </c:pt>
                      <c:pt idx="2918">
                        <c:v>2919</c:v>
                      </c:pt>
                      <c:pt idx="2919">
                        <c:v>2920</c:v>
                      </c:pt>
                      <c:pt idx="2920">
                        <c:v>2921</c:v>
                      </c:pt>
                      <c:pt idx="2921">
                        <c:v>2922</c:v>
                      </c:pt>
                      <c:pt idx="2922">
                        <c:v>2923</c:v>
                      </c:pt>
                      <c:pt idx="2923">
                        <c:v>2924</c:v>
                      </c:pt>
                      <c:pt idx="2924">
                        <c:v>2925</c:v>
                      </c:pt>
                      <c:pt idx="2925">
                        <c:v>2926</c:v>
                      </c:pt>
                      <c:pt idx="2926">
                        <c:v>2927</c:v>
                      </c:pt>
                      <c:pt idx="2927">
                        <c:v>2928</c:v>
                      </c:pt>
                      <c:pt idx="2928">
                        <c:v>2929</c:v>
                      </c:pt>
                      <c:pt idx="2929">
                        <c:v>2930</c:v>
                      </c:pt>
                      <c:pt idx="2930">
                        <c:v>2931</c:v>
                      </c:pt>
                      <c:pt idx="2931">
                        <c:v>2932</c:v>
                      </c:pt>
                      <c:pt idx="2932">
                        <c:v>2933</c:v>
                      </c:pt>
                      <c:pt idx="2933">
                        <c:v>2934</c:v>
                      </c:pt>
                      <c:pt idx="2934">
                        <c:v>2935</c:v>
                      </c:pt>
                      <c:pt idx="2935">
                        <c:v>2936</c:v>
                      </c:pt>
                      <c:pt idx="2936">
                        <c:v>2937</c:v>
                      </c:pt>
                      <c:pt idx="2937">
                        <c:v>2938</c:v>
                      </c:pt>
                      <c:pt idx="2938">
                        <c:v>2939</c:v>
                      </c:pt>
                      <c:pt idx="2939">
                        <c:v>2940</c:v>
                      </c:pt>
                      <c:pt idx="2940">
                        <c:v>2941</c:v>
                      </c:pt>
                      <c:pt idx="2941">
                        <c:v>2942</c:v>
                      </c:pt>
                      <c:pt idx="2942">
                        <c:v>2943</c:v>
                      </c:pt>
                      <c:pt idx="2943">
                        <c:v>2944</c:v>
                      </c:pt>
                      <c:pt idx="2944">
                        <c:v>2945</c:v>
                      </c:pt>
                      <c:pt idx="2945">
                        <c:v>2946</c:v>
                      </c:pt>
                      <c:pt idx="2946">
                        <c:v>2947</c:v>
                      </c:pt>
                      <c:pt idx="2947">
                        <c:v>2948</c:v>
                      </c:pt>
                      <c:pt idx="2948">
                        <c:v>2949</c:v>
                      </c:pt>
                      <c:pt idx="2949">
                        <c:v>2950</c:v>
                      </c:pt>
                      <c:pt idx="2950">
                        <c:v>2951</c:v>
                      </c:pt>
                      <c:pt idx="2951">
                        <c:v>2952</c:v>
                      </c:pt>
                      <c:pt idx="2952">
                        <c:v>2953</c:v>
                      </c:pt>
                      <c:pt idx="2953">
                        <c:v>2954</c:v>
                      </c:pt>
                      <c:pt idx="2954">
                        <c:v>2955</c:v>
                      </c:pt>
                      <c:pt idx="2955">
                        <c:v>2956</c:v>
                      </c:pt>
                      <c:pt idx="2956">
                        <c:v>2957</c:v>
                      </c:pt>
                      <c:pt idx="2957">
                        <c:v>2958</c:v>
                      </c:pt>
                      <c:pt idx="2958">
                        <c:v>2959</c:v>
                      </c:pt>
                      <c:pt idx="2959">
                        <c:v>2960</c:v>
                      </c:pt>
                      <c:pt idx="2960">
                        <c:v>2961</c:v>
                      </c:pt>
                      <c:pt idx="2961">
                        <c:v>2962</c:v>
                      </c:pt>
                      <c:pt idx="2962">
                        <c:v>2963</c:v>
                      </c:pt>
                      <c:pt idx="2963">
                        <c:v>2964</c:v>
                      </c:pt>
                      <c:pt idx="2964">
                        <c:v>2965</c:v>
                      </c:pt>
                      <c:pt idx="2965">
                        <c:v>2966</c:v>
                      </c:pt>
                      <c:pt idx="2966">
                        <c:v>2967</c:v>
                      </c:pt>
                      <c:pt idx="2967">
                        <c:v>2968</c:v>
                      </c:pt>
                      <c:pt idx="2968">
                        <c:v>2969</c:v>
                      </c:pt>
                      <c:pt idx="2969">
                        <c:v>2970</c:v>
                      </c:pt>
                      <c:pt idx="2970">
                        <c:v>2971</c:v>
                      </c:pt>
                      <c:pt idx="2971">
                        <c:v>2972</c:v>
                      </c:pt>
                      <c:pt idx="2972">
                        <c:v>2973</c:v>
                      </c:pt>
                      <c:pt idx="2973">
                        <c:v>2974</c:v>
                      </c:pt>
                      <c:pt idx="2974">
                        <c:v>2975</c:v>
                      </c:pt>
                      <c:pt idx="2975">
                        <c:v>2976</c:v>
                      </c:pt>
                      <c:pt idx="2976">
                        <c:v>2977</c:v>
                      </c:pt>
                      <c:pt idx="2977">
                        <c:v>2978</c:v>
                      </c:pt>
                      <c:pt idx="2978">
                        <c:v>2979</c:v>
                      </c:pt>
                      <c:pt idx="2979">
                        <c:v>2980</c:v>
                      </c:pt>
                      <c:pt idx="2980">
                        <c:v>2981</c:v>
                      </c:pt>
                      <c:pt idx="2981">
                        <c:v>2982</c:v>
                      </c:pt>
                      <c:pt idx="2982">
                        <c:v>2983</c:v>
                      </c:pt>
                      <c:pt idx="2983">
                        <c:v>2984</c:v>
                      </c:pt>
                      <c:pt idx="2984">
                        <c:v>2985</c:v>
                      </c:pt>
                      <c:pt idx="2985">
                        <c:v>2986</c:v>
                      </c:pt>
                      <c:pt idx="2986">
                        <c:v>2987</c:v>
                      </c:pt>
                      <c:pt idx="2987">
                        <c:v>2988</c:v>
                      </c:pt>
                      <c:pt idx="2988">
                        <c:v>2989</c:v>
                      </c:pt>
                      <c:pt idx="2989">
                        <c:v>2990</c:v>
                      </c:pt>
                      <c:pt idx="2990">
                        <c:v>2991</c:v>
                      </c:pt>
                      <c:pt idx="2991">
                        <c:v>2992</c:v>
                      </c:pt>
                      <c:pt idx="2992">
                        <c:v>2993</c:v>
                      </c:pt>
                      <c:pt idx="2993">
                        <c:v>2994</c:v>
                      </c:pt>
                      <c:pt idx="2994">
                        <c:v>2995</c:v>
                      </c:pt>
                      <c:pt idx="2995">
                        <c:v>2996</c:v>
                      </c:pt>
                      <c:pt idx="2996">
                        <c:v>2997</c:v>
                      </c:pt>
                      <c:pt idx="2997">
                        <c:v>2998</c:v>
                      </c:pt>
                      <c:pt idx="2998">
                        <c:v>2999</c:v>
                      </c:pt>
                      <c:pt idx="2999">
                        <c:v>3000</c:v>
                      </c:pt>
                      <c:pt idx="3000">
                        <c:v>3001</c:v>
                      </c:pt>
                      <c:pt idx="3001">
                        <c:v>3002</c:v>
                      </c:pt>
                      <c:pt idx="3002">
                        <c:v>3003</c:v>
                      </c:pt>
                      <c:pt idx="3003">
                        <c:v>3004</c:v>
                      </c:pt>
                      <c:pt idx="3004">
                        <c:v>3005</c:v>
                      </c:pt>
                      <c:pt idx="3005">
                        <c:v>3006</c:v>
                      </c:pt>
                      <c:pt idx="3006">
                        <c:v>3007</c:v>
                      </c:pt>
                      <c:pt idx="3007">
                        <c:v>3008</c:v>
                      </c:pt>
                      <c:pt idx="3008">
                        <c:v>3009</c:v>
                      </c:pt>
                      <c:pt idx="3009">
                        <c:v>3010</c:v>
                      </c:pt>
                      <c:pt idx="3010">
                        <c:v>3011</c:v>
                      </c:pt>
                      <c:pt idx="3011">
                        <c:v>3012</c:v>
                      </c:pt>
                      <c:pt idx="3012">
                        <c:v>3013</c:v>
                      </c:pt>
                      <c:pt idx="3013">
                        <c:v>3014</c:v>
                      </c:pt>
                      <c:pt idx="3014">
                        <c:v>3015</c:v>
                      </c:pt>
                      <c:pt idx="3015">
                        <c:v>3016</c:v>
                      </c:pt>
                      <c:pt idx="3016">
                        <c:v>3017</c:v>
                      </c:pt>
                      <c:pt idx="3017">
                        <c:v>3018</c:v>
                      </c:pt>
                      <c:pt idx="3018">
                        <c:v>3019</c:v>
                      </c:pt>
                      <c:pt idx="3019">
                        <c:v>3020</c:v>
                      </c:pt>
                      <c:pt idx="3020">
                        <c:v>3021</c:v>
                      </c:pt>
                      <c:pt idx="3021">
                        <c:v>3022</c:v>
                      </c:pt>
                      <c:pt idx="3022">
                        <c:v>3023</c:v>
                      </c:pt>
                      <c:pt idx="3023">
                        <c:v>3024</c:v>
                      </c:pt>
                      <c:pt idx="3024">
                        <c:v>3025</c:v>
                      </c:pt>
                      <c:pt idx="3025">
                        <c:v>3026</c:v>
                      </c:pt>
                      <c:pt idx="3026">
                        <c:v>3027</c:v>
                      </c:pt>
                      <c:pt idx="3027">
                        <c:v>3028</c:v>
                      </c:pt>
                      <c:pt idx="3028">
                        <c:v>3029</c:v>
                      </c:pt>
                      <c:pt idx="3029">
                        <c:v>3030</c:v>
                      </c:pt>
                      <c:pt idx="3030">
                        <c:v>3031</c:v>
                      </c:pt>
                      <c:pt idx="3031">
                        <c:v>3032</c:v>
                      </c:pt>
                      <c:pt idx="3032">
                        <c:v>3033</c:v>
                      </c:pt>
                      <c:pt idx="3033">
                        <c:v>3034</c:v>
                      </c:pt>
                      <c:pt idx="3034">
                        <c:v>3035</c:v>
                      </c:pt>
                      <c:pt idx="3035">
                        <c:v>3036</c:v>
                      </c:pt>
                      <c:pt idx="3036">
                        <c:v>3037</c:v>
                      </c:pt>
                      <c:pt idx="3037">
                        <c:v>3038</c:v>
                      </c:pt>
                      <c:pt idx="3038">
                        <c:v>3039</c:v>
                      </c:pt>
                      <c:pt idx="3039">
                        <c:v>3040</c:v>
                      </c:pt>
                      <c:pt idx="3040">
                        <c:v>3041</c:v>
                      </c:pt>
                      <c:pt idx="3041">
                        <c:v>3042</c:v>
                      </c:pt>
                      <c:pt idx="3042">
                        <c:v>3043</c:v>
                      </c:pt>
                      <c:pt idx="3043">
                        <c:v>3044</c:v>
                      </c:pt>
                      <c:pt idx="3044">
                        <c:v>3045</c:v>
                      </c:pt>
                      <c:pt idx="3045">
                        <c:v>3046</c:v>
                      </c:pt>
                      <c:pt idx="3046">
                        <c:v>3047</c:v>
                      </c:pt>
                      <c:pt idx="3047">
                        <c:v>3048</c:v>
                      </c:pt>
                      <c:pt idx="3048">
                        <c:v>3049</c:v>
                      </c:pt>
                      <c:pt idx="3049">
                        <c:v>3050</c:v>
                      </c:pt>
                      <c:pt idx="3050">
                        <c:v>3051</c:v>
                      </c:pt>
                      <c:pt idx="3051">
                        <c:v>3052</c:v>
                      </c:pt>
                      <c:pt idx="3052">
                        <c:v>3053</c:v>
                      </c:pt>
                      <c:pt idx="3053">
                        <c:v>3054</c:v>
                      </c:pt>
                      <c:pt idx="3054">
                        <c:v>3055</c:v>
                      </c:pt>
                      <c:pt idx="3055">
                        <c:v>3056</c:v>
                      </c:pt>
                      <c:pt idx="3056">
                        <c:v>3057</c:v>
                      </c:pt>
                      <c:pt idx="3057">
                        <c:v>3058</c:v>
                      </c:pt>
                      <c:pt idx="3058">
                        <c:v>3059</c:v>
                      </c:pt>
                      <c:pt idx="3059">
                        <c:v>3060</c:v>
                      </c:pt>
                      <c:pt idx="3060">
                        <c:v>3061</c:v>
                      </c:pt>
                      <c:pt idx="3061">
                        <c:v>3062</c:v>
                      </c:pt>
                      <c:pt idx="3062">
                        <c:v>3063</c:v>
                      </c:pt>
                      <c:pt idx="3063">
                        <c:v>3064</c:v>
                      </c:pt>
                      <c:pt idx="3064">
                        <c:v>3065</c:v>
                      </c:pt>
                      <c:pt idx="3065">
                        <c:v>3066</c:v>
                      </c:pt>
                      <c:pt idx="3066">
                        <c:v>3067</c:v>
                      </c:pt>
                      <c:pt idx="3067">
                        <c:v>3068</c:v>
                      </c:pt>
                      <c:pt idx="3068">
                        <c:v>3069</c:v>
                      </c:pt>
                      <c:pt idx="3069">
                        <c:v>3070</c:v>
                      </c:pt>
                      <c:pt idx="3070">
                        <c:v>3071</c:v>
                      </c:pt>
                      <c:pt idx="3071">
                        <c:v>3072</c:v>
                      </c:pt>
                      <c:pt idx="3072">
                        <c:v>3073</c:v>
                      </c:pt>
                      <c:pt idx="3073">
                        <c:v>3074</c:v>
                      </c:pt>
                      <c:pt idx="3074">
                        <c:v>3075</c:v>
                      </c:pt>
                      <c:pt idx="3075">
                        <c:v>3076</c:v>
                      </c:pt>
                      <c:pt idx="3076">
                        <c:v>3077</c:v>
                      </c:pt>
                      <c:pt idx="3077">
                        <c:v>3078</c:v>
                      </c:pt>
                      <c:pt idx="3078">
                        <c:v>3079</c:v>
                      </c:pt>
                      <c:pt idx="3079">
                        <c:v>3080</c:v>
                      </c:pt>
                      <c:pt idx="3080">
                        <c:v>3081</c:v>
                      </c:pt>
                      <c:pt idx="3081">
                        <c:v>3082</c:v>
                      </c:pt>
                      <c:pt idx="3082">
                        <c:v>3083</c:v>
                      </c:pt>
                      <c:pt idx="3083">
                        <c:v>3084</c:v>
                      </c:pt>
                      <c:pt idx="3084">
                        <c:v>3085</c:v>
                      </c:pt>
                      <c:pt idx="3085">
                        <c:v>3086</c:v>
                      </c:pt>
                      <c:pt idx="3086">
                        <c:v>3087</c:v>
                      </c:pt>
                      <c:pt idx="3087">
                        <c:v>3088</c:v>
                      </c:pt>
                      <c:pt idx="3088">
                        <c:v>3089</c:v>
                      </c:pt>
                      <c:pt idx="3089">
                        <c:v>3090</c:v>
                      </c:pt>
                      <c:pt idx="3090">
                        <c:v>3091</c:v>
                      </c:pt>
                      <c:pt idx="3091">
                        <c:v>3092</c:v>
                      </c:pt>
                      <c:pt idx="3092">
                        <c:v>3093</c:v>
                      </c:pt>
                      <c:pt idx="3093">
                        <c:v>3094</c:v>
                      </c:pt>
                      <c:pt idx="3094">
                        <c:v>3095</c:v>
                      </c:pt>
                      <c:pt idx="3095">
                        <c:v>3096</c:v>
                      </c:pt>
                      <c:pt idx="3096">
                        <c:v>3097</c:v>
                      </c:pt>
                      <c:pt idx="3097">
                        <c:v>3098</c:v>
                      </c:pt>
                      <c:pt idx="3098">
                        <c:v>3099</c:v>
                      </c:pt>
                      <c:pt idx="3099">
                        <c:v>3100</c:v>
                      </c:pt>
                      <c:pt idx="3100">
                        <c:v>3101</c:v>
                      </c:pt>
                      <c:pt idx="3101">
                        <c:v>3102</c:v>
                      </c:pt>
                      <c:pt idx="3102">
                        <c:v>3103</c:v>
                      </c:pt>
                      <c:pt idx="3103">
                        <c:v>3104</c:v>
                      </c:pt>
                      <c:pt idx="3104">
                        <c:v>3105</c:v>
                      </c:pt>
                      <c:pt idx="3105">
                        <c:v>3106</c:v>
                      </c:pt>
                      <c:pt idx="3106">
                        <c:v>3107</c:v>
                      </c:pt>
                      <c:pt idx="3107">
                        <c:v>3108</c:v>
                      </c:pt>
                      <c:pt idx="3108">
                        <c:v>3109</c:v>
                      </c:pt>
                      <c:pt idx="3109">
                        <c:v>3110</c:v>
                      </c:pt>
                      <c:pt idx="3110">
                        <c:v>3111</c:v>
                      </c:pt>
                      <c:pt idx="3111">
                        <c:v>3112</c:v>
                      </c:pt>
                      <c:pt idx="3112">
                        <c:v>3113</c:v>
                      </c:pt>
                      <c:pt idx="3113">
                        <c:v>3114</c:v>
                      </c:pt>
                      <c:pt idx="3114">
                        <c:v>3115</c:v>
                      </c:pt>
                      <c:pt idx="3115">
                        <c:v>3116</c:v>
                      </c:pt>
                      <c:pt idx="3116">
                        <c:v>3117</c:v>
                      </c:pt>
                      <c:pt idx="3117">
                        <c:v>3118</c:v>
                      </c:pt>
                      <c:pt idx="3118">
                        <c:v>3119</c:v>
                      </c:pt>
                      <c:pt idx="3119">
                        <c:v>3120</c:v>
                      </c:pt>
                      <c:pt idx="3120">
                        <c:v>3121</c:v>
                      </c:pt>
                      <c:pt idx="3121">
                        <c:v>3122</c:v>
                      </c:pt>
                      <c:pt idx="3122">
                        <c:v>3123</c:v>
                      </c:pt>
                      <c:pt idx="3123">
                        <c:v>3124</c:v>
                      </c:pt>
                      <c:pt idx="3124">
                        <c:v>3125</c:v>
                      </c:pt>
                      <c:pt idx="3125">
                        <c:v>3126</c:v>
                      </c:pt>
                      <c:pt idx="3126">
                        <c:v>3127</c:v>
                      </c:pt>
                      <c:pt idx="3127">
                        <c:v>3128</c:v>
                      </c:pt>
                      <c:pt idx="3128">
                        <c:v>3129</c:v>
                      </c:pt>
                      <c:pt idx="3129">
                        <c:v>3130</c:v>
                      </c:pt>
                      <c:pt idx="3130">
                        <c:v>3131</c:v>
                      </c:pt>
                      <c:pt idx="3131">
                        <c:v>3132</c:v>
                      </c:pt>
                      <c:pt idx="3132">
                        <c:v>3133</c:v>
                      </c:pt>
                      <c:pt idx="3133">
                        <c:v>3134</c:v>
                      </c:pt>
                      <c:pt idx="3134">
                        <c:v>3135</c:v>
                      </c:pt>
                      <c:pt idx="3135">
                        <c:v>3136</c:v>
                      </c:pt>
                      <c:pt idx="3136">
                        <c:v>3137</c:v>
                      </c:pt>
                      <c:pt idx="3137">
                        <c:v>3138</c:v>
                      </c:pt>
                      <c:pt idx="3138">
                        <c:v>3139</c:v>
                      </c:pt>
                      <c:pt idx="3139">
                        <c:v>3140</c:v>
                      </c:pt>
                      <c:pt idx="3140">
                        <c:v>3141</c:v>
                      </c:pt>
                      <c:pt idx="3141">
                        <c:v>3142</c:v>
                      </c:pt>
                      <c:pt idx="3142">
                        <c:v>3143</c:v>
                      </c:pt>
                      <c:pt idx="3143">
                        <c:v>3144</c:v>
                      </c:pt>
                      <c:pt idx="3144">
                        <c:v>3145</c:v>
                      </c:pt>
                      <c:pt idx="3145">
                        <c:v>3146</c:v>
                      </c:pt>
                      <c:pt idx="3146">
                        <c:v>3147</c:v>
                      </c:pt>
                      <c:pt idx="3147">
                        <c:v>3148</c:v>
                      </c:pt>
                      <c:pt idx="3148">
                        <c:v>3149</c:v>
                      </c:pt>
                      <c:pt idx="3149">
                        <c:v>3150</c:v>
                      </c:pt>
                      <c:pt idx="3150">
                        <c:v>3151</c:v>
                      </c:pt>
                      <c:pt idx="3151">
                        <c:v>3152</c:v>
                      </c:pt>
                      <c:pt idx="3152">
                        <c:v>3153</c:v>
                      </c:pt>
                      <c:pt idx="3153">
                        <c:v>3154</c:v>
                      </c:pt>
                      <c:pt idx="3154">
                        <c:v>3155</c:v>
                      </c:pt>
                      <c:pt idx="3155">
                        <c:v>3156</c:v>
                      </c:pt>
                      <c:pt idx="3156">
                        <c:v>3157</c:v>
                      </c:pt>
                      <c:pt idx="3157">
                        <c:v>3158</c:v>
                      </c:pt>
                      <c:pt idx="3158">
                        <c:v>3159</c:v>
                      </c:pt>
                      <c:pt idx="3159">
                        <c:v>3160</c:v>
                      </c:pt>
                      <c:pt idx="3160">
                        <c:v>3161</c:v>
                      </c:pt>
                      <c:pt idx="3161">
                        <c:v>3162</c:v>
                      </c:pt>
                      <c:pt idx="3162">
                        <c:v>3163</c:v>
                      </c:pt>
                      <c:pt idx="3163">
                        <c:v>3164</c:v>
                      </c:pt>
                      <c:pt idx="3164">
                        <c:v>3165</c:v>
                      </c:pt>
                      <c:pt idx="3165">
                        <c:v>3166</c:v>
                      </c:pt>
                      <c:pt idx="3166">
                        <c:v>3167</c:v>
                      </c:pt>
                      <c:pt idx="3167">
                        <c:v>3168</c:v>
                      </c:pt>
                      <c:pt idx="3168">
                        <c:v>3169</c:v>
                      </c:pt>
                      <c:pt idx="3169">
                        <c:v>3170</c:v>
                      </c:pt>
                      <c:pt idx="3170">
                        <c:v>3171</c:v>
                      </c:pt>
                      <c:pt idx="3171">
                        <c:v>3172</c:v>
                      </c:pt>
                      <c:pt idx="3172">
                        <c:v>3173</c:v>
                      </c:pt>
                      <c:pt idx="3173">
                        <c:v>3174</c:v>
                      </c:pt>
                      <c:pt idx="3174">
                        <c:v>3175</c:v>
                      </c:pt>
                      <c:pt idx="3175">
                        <c:v>3176</c:v>
                      </c:pt>
                      <c:pt idx="3176">
                        <c:v>3177</c:v>
                      </c:pt>
                      <c:pt idx="3177">
                        <c:v>3178</c:v>
                      </c:pt>
                      <c:pt idx="3178">
                        <c:v>3179</c:v>
                      </c:pt>
                      <c:pt idx="3179">
                        <c:v>3180</c:v>
                      </c:pt>
                      <c:pt idx="3180">
                        <c:v>3181</c:v>
                      </c:pt>
                      <c:pt idx="3181">
                        <c:v>3182</c:v>
                      </c:pt>
                      <c:pt idx="3182">
                        <c:v>3183</c:v>
                      </c:pt>
                      <c:pt idx="3183">
                        <c:v>3184</c:v>
                      </c:pt>
                      <c:pt idx="3184">
                        <c:v>3185</c:v>
                      </c:pt>
                      <c:pt idx="3185">
                        <c:v>3186</c:v>
                      </c:pt>
                      <c:pt idx="3186">
                        <c:v>3187</c:v>
                      </c:pt>
                      <c:pt idx="3187">
                        <c:v>3188</c:v>
                      </c:pt>
                      <c:pt idx="3188">
                        <c:v>3189</c:v>
                      </c:pt>
                      <c:pt idx="3189">
                        <c:v>3190</c:v>
                      </c:pt>
                      <c:pt idx="3190">
                        <c:v>3191</c:v>
                      </c:pt>
                      <c:pt idx="3191">
                        <c:v>3192</c:v>
                      </c:pt>
                      <c:pt idx="3192">
                        <c:v>3193</c:v>
                      </c:pt>
                      <c:pt idx="3193">
                        <c:v>3194</c:v>
                      </c:pt>
                      <c:pt idx="3194">
                        <c:v>3195</c:v>
                      </c:pt>
                      <c:pt idx="3195">
                        <c:v>3196</c:v>
                      </c:pt>
                      <c:pt idx="3196">
                        <c:v>3197</c:v>
                      </c:pt>
                      <c:pt idx="3197">
                        <c:v>3198</c:v>
                      </c:pt>
                      <c:pt idx="3198">
                        <c:v>3199</c:v>
                      </c:pt>
                      <c:pt idx="3199">
                        <c:v>3200</c:v>
                      </c:pt>
                      <c:pt idx="3200">
                        <c:v>3201</c:v>
                      </c:pt>
                      <c:pt idx="3201">
                        <c:v>3202</c:v>
                      </c:pt>
                      <c:pt idx="3202">
                        <c:v>3203</c:v>
                      </c:pt>
                      <c:pt idx="3203">
                        <c:v>3204</c:v>
                      </c:pt>
                      <c:pt idx="3204">
                        <c:v>3205</c:v>
                      </c:pt>
                      <c:pt idx="3205">
                        <c:v>3206</c:v>
                      </c:pt>
                      <c:pt idx="3206">
                        <c:v>3207</c:v>
                      </c:pt>
                      <c:pt idx="3207">
                        <c:v>3208</c:v>
                      </c:pt>
                      <c:pt idx="3208">
                        <c:v>3209</c:v>
                      </c:pt>
                      <c:pt idx="3209">
                        <c:v>3210</c:v>
                      </c:pt>
                      <c:pt idx="3210">
                        <c:v>3211</c:v>
                      </c:pt>
                      <c:pt idx="3211">
                        <c:v>3212</c:v>
                      </c:pt>
                      <c:pt idx="3212">
                        <c:v>3213</c:v>
                      </c:pt>
                      <c:pt idx="3213">
                        <c:v>3214</c:v>
                      </c:pt>
                      <c:pt idx="3214">
                        <c:v>3215</c:v>
                      </c:pt>
                      <c:pt idx="3215">
                        <c:v>3216</c:v>
                      </c:pt>
                      <c:pt idx="3216">
                        <c:v>3217</c:v>
                      </c:pt>
                      <c:pt idx="3217">
                        <c:v>3218</c:v>
                      </c:pt>
                      <c:pt idx="3218">
                        <c:v>3219</c:v>
                      </c:pt>
                      <c:pt idx="3219">
                        <c:v>3220</c:v>
                      </c:pt>
                      <c:pt idx="3220">
                        <c:v>3221</c:v>
                      </c:pt>
                      <c:pt idx="3221">
                        <c:v>3222</c:v>
                      </c:pt>
                      <c:pt idx="3222">
                        <c:v>3223</c:v>
                      </c:pt>
                      <c:pt idx="3223">
                        <c:v>3224</c:v>
                      </c:pt>
                      <c:pt idx="3224">
                        <c:v>3225</c:v>
                      </c:pt>
                      <c:pt idx="3225">
                        <c:v>3226</c:v>
                      </c:pt>
                      <c:pt idx="3226">
                        <c:v>3227</c:v>
                      </c:pt>
                      <c:pt idx="3227">
                        <c:v>3228</c:v>
                      </c:pt>
                      <c:pt idx="3228">
                        <c:v>3229</c:v>
                      </c:pt>
                      <c:pt idx="3229">
                        <c:v>3230</c:v>
                      </c:pt>
                      <c:pt idx="3230">
                        <c:v>3231</c:v>
                      </c:pt>
                      <c:pt idx="3231">
                        <c:v>3232</c:v>
                      </c:pt>
                      <c:pt idx="3232">
                        <c:v>3233</c:v>
                      </c:pt>
                      <c:pt idx="3233">
                        <c:v>3234</c:v>
                      </c:pt>
                      <c:pt idx="3234">
                        <c:v>3235</c:v>
                      </c:pt>
                      <c:pt idx="3235">
                        <c:v>3236</c:v>
                      </c:pt>
                      <c:pt idx="3236">
                        <c:v>3237</c:v>
                      </c:pt>
                      <c:pt idx="3237">
                        <c:v>3238</c:v>
                      </c:pt>
                      <c:pt idx="3238">
                        <c:v>3239</c:v>
                      </c:pt>
                      <c:pt idx="3239">
                        <c:v>3240</c:v>
                      </c:pt>
                      <c:pt idx="3240">
                        <c:v>3241</c:v>
                      </c:pt>
                      <c:pt idx="3241">
                        <c:v>3242</c:v>
                      </c:pt>
                      <c:pt idx="3242">
                        <c:v>3243</c:v>
                      </c:pt>
                      <c:pt idx="3243">
                        <c:v>3244</c:v>
                      </c:pt>
                      <c:pt idx="3244">
                        <c:v>3245</c:v>
                      </c:pt>
                      <c:pt idx="3245">
                        <c:v>3246</c:v>
                      </c:pt>
                      <c:pt idx="3246">
                        <c:v>3247</c:v>
                      </c:pt>
                      <c:pt idx="3247">
                        <c:v>3248</c:v>
                      </c:pt>
                      <c:pt idx="3248">
                        <c:v>3249</c:v>
                      </c:pt>
                      <c:pt idx="3249">
                        <c:v>3250</c:v>
                      </c:pt>
                      <c:pt idx="3250">
                        <c:v>3251</c:v>
                      </c:pt>
                      <c:pt idx="3251">
                        <c:v>3252</c:v>
                      </c:pt>
                      <c:pt idx="3252">
                        <c:v>3253</c:v>
                      </c:pt>
                      <c:pt idx="3253">
                        <c:v>3254</c:v>
                      </c:pt>
                      <c:pt idx="3254">
                        <c:v>3255</c:v>
                      </c:pt>
                      <c:pt idx="3255">
                        <c:v>3256</c:v>
                      </c:pt>
                      <c:pt idx="3256">
                        <c:v>3257</c:v>
                      </c:pt>
                      <c:pt idx="3257">
                        <c:v>3258</c:v>
                      </c:pt>
                      <c:pt idx="3258">
                        <c:v>3259</c:v>
                      </c:pt>
                      <c:pt idx="3259">
                        <c:v>3260</c:v>
                      </c:pt>
                      <c:pt idx="3260">
                        <c:v>3261</c:v>
                      </c:pt>
                      <c:pt idx="3261">
                        <c:v>3262</c:v>
                      </c:pt>
                      <c:pt idx="3262">
                        <c:v>3263</c:v>
                      </c:pt>
                      <c:pt idx="3263">
                        <c:v>3264</c:v>
                      </c:pt>
                      <c:pt idx="3264">
                        <c:v>3265</c:v>
                      </c:pt>
                      <c:pt idx="3265">
                        <c:v>3266</c:v>
                      </c:pt>
                      <c:pt idx="3266">
                        <c:v>3267</c:v>
                      </c:pt>
                      <c:pt idx="3267">
                        <c:v>3268</c:v>
                      </c:pt>
                      <c:pt idx="3268">
                        <c:v>3269</c:v>
                      </c:pt>
                      <c:pt idx="3269">
                        <c:v>3270</c:v>
                      </c:pt>
                      <c:pt idx="3270">
                        <c:v>3271</c:v>
                      </c:pt>
                      <c:pt idx="3271">
                        <c:v>3272</c:v>
                      </c:pt>
                      <c:pt idx="3272">
                        <c:v>3273</c:v>
                      </c:pt>
                      <c:pt idx="3273">
                        <c:v>3274</c:v>
                      </c:pt>
                      <c:pt idx="3274">
                        <c:v>3275</c:v>
                      </c:pt>
                      <c:pt idx="3275">
                        <c:v>3276</c:v>
                      </c:pt>
                      <c:pt idx="3276">
                        <c:v>3277</c:v>
                      </c:pt>
                      <c:pt idx="3277">
                        <c:v>3278</c:v>
                      </c:pt>
                      <c:pt idx="3278">
                        <c:v>3279</c:v>
                      </c:pt>
                      <c:pt idx="3279">
                        <c:v>3280</c:v>
                      </c:pt>
                      <c:pt idx="3280">
                        <c:v>3281</c:v>
                      </c:pt>
                      <c:pt idx="3281">
                        <c:v>3282</c:v>
                      </c:pt>
                      <c:pt idx="3282">
                        <c:v>3283</c:v>
                      </c:pt>
                      <c:pt idx="3283">
                        <c:v>3284</c:v>
                      </c:pt>
                      <c:pt idx="3284">
                        <c:v>3285</c:v>
                      </c:pt>
                      <c:pt idx="3285">
                        <c:v>3286</c:v>
                      </c:pt>
                      <c:pt idx="3286">
                        <c:v>3287</c:v>
                      </c:pt>
                      <c:pt idx="3287">
                        <c:v>3288</c:v>
                      </c:pt>
                      <c:pt idx="3288">
                        <c:v>3289</c:v>
                      </c:pt>
                      <c:pt idx="3289">
                        <c:v>3290</c:v>
                      </c:pt>
                      <c:pt idx="3290">
                        <c:v>3291</c:v>
                      </c:pt>
                      <c:pt idx="3291">
                        <c:v>3292</c:v>
                      </c:pt>
                      <c:pt idx="3292">
                        <c:v>3293</c:v>
                      </c:pt>
                      <c:pt idx="3293">
                        <c:v>3294</c:v>
                      </c:pt>
                      <c:pt idx="3294">
                        <c:v>3295</c:v>
                      </c:pt>
                      <c:pt idx="3295">
                        <c:v>3296</c:v>
                      </c:pt>
                      <c:pt idx="3296">
                        <c:v>3297</c:v>
                      </c:pt>
                      <c:pt idx="3297">
                        <c:v>3298</c:v>
                      </c:pt>
                      <c:pt idx="3298">
                        <c:v>3299</c:v>
                      </c:pt>
                      <c:pt idx="3299">
                        <c:v>3300</c:v>
                      </c:pt>
                      <c:pt idx="3300">
                        <c:v>3301</c:v>
                      </c:pt>
                      <c:pt idx="3301">
                        <c:v>3302</c:v>
                      </c:pt>
                      <c:pt idx="3302">
                        <c:v>3303</c:v>
                      </c:pt>
                      <c:pt idx="3303">
                        <c:v>3304</c:v>
                      </c:pt>
                      <c:pt idx="3304">
                        <c:v>3305</c:v>
                      </c:pt>
                      <c:pt idx="3305">
                        <c:v>3306</c:v>
                      </c:pt>
                      <c:pt idx="3306">
                        <c:v>3307</c:v>
                      </c:pt>
                      <c:pt idx="3307">
                        <c:v>3308</c:v>
                      </c:pt>
                      <c:pt idx="3308">
                        <c:v>3309</c:v>
                      </c:pt>
                      <c:pt idx="3309">
                        <c:v>3310</c:v>
                      </c:pt>
                      <c:pt idx="3310">
                        <c:v>3311</c:v>
                      </c:pt>
                      <c:pt idx="3311">
                        <c:v>3312</c:v>
                      </c:pt>
                      <c:pt idx="3312">
                        <c:v>3313</c:v>
                      </c:pt>
                      <c:pt idx="3313">
                        <c:v>3314</c:v>
                      </c:pt>
                      <c:pt idx="3314">
                        <c:v>3315</c:v>
                      </c:pt>
                      <c:pt idx="3315">
                        <c:v>3316</c:v>
                      </c:pt>
                      <c:pt idx="3316">
                        <c:v>3317</c:v>
                      </c:pt>
                      <c:pt idx="3317">
                        <c:v>3318</c:v>
                      </c:pt>
                      <c:pt idx="3318">
                        <c:v>3319</c:v>
                      </c:pt>
                      <c:pt idx="3319">
                        <c:v>3320</c:v>
                      </c:pt>
                      <c:pt idx="3320">
                        <c:v>3321</c:v>
                      </c:pt>
                      <c:pt idx="3321">
                        <c:v>3322</c:v>
                      </c:pt>
                      <c:pt idx="3322">
                        <c:v>3323</c:v>
                      </c:pt>
                      <c:pt idx="3323">
                        <c:v>3324</c:v>
                      </c:pt>
                      <c:pt idx="3324">
                        <c:v>3325</c:v>
                      </c:pt>
                      <c:pt idx="3325">
                        <c:v>3326</c:v>
                      </c:pt>
                      <c:pt idx="3326">
                        <c:v>3327</c:v>
                      </c:pt>
                      <c:pt idx="3327">
                        <c:v>3328</c:v>
                      </c:pt>
                      <c:pt idx="3328">
                        <c:v>3329</c:v>
                      </c:pt>
                      <c:pt idx="3329">
                        <c:v>3330</c:v>
                      </c:pt>
                      <c:pt idx="3330">
                        <c:v>3331</c:v>
                      </c:pt>
                      <c:pt idx="3331">
                        <c:v>3332</c:v>
                      </c:pt>
                      <c:pt idx="3332">
                        <c:v>3333</c:v>
                      </c:pt>
                      <c:pt idx="3333">
                        <c:v>3334</c:v>
                      </c:pt>
                      <c:pt idx="3334">
                        <c:v>3335</c:v>
                      </c:pt>
                      <c:pt idx="3335">
                        <c:v>3336</c:v>
                      </c:pt>
                      <c:pt idx="3336">
                        <c:v>3337</c:v>
                      </c:pt>
                      <c:pt idx="3337">
                        <c:v>3338</c:v>
                      </c:pt>
                      <c:pt idx="3338">
                        <c:v>3339</c:v>
                      </c:pt>
                      <c:pt idx="3339">
                        <c:v>3340</c:v>
                      </c:pt>
                      <c:pt idx="3340">
                        <c:v>3341</c:v>
                      </c:pt>
                      <c:pt idx="3341">
                        <c:v>3342</c:v>
                      </c:pt>
                      <c:pt idx="3342">
                        <c:v>3343</c:v>
                      </c:pt>
                      <c:pt idx="3343">
                        <c:v>3344</c:v>
                      </c:pt>
                      <c:pt idx="3344">
                        <c:v>3345</c:v>
                      </c:pt>
                      <c:pt idx="3345">
                        <c:v>3346</c:v>
                      </c:pt>
                      <c:pt idx="3346">
                        <c:v>3347</c:v>
                      </c:pt>
                      <c:pt idx="3347">
                        <c:v>3348</c:v>
                      </c:pt>
                      <c:pt idx="3348">
                        <c:v>3349</c:v>
                      </c:pt>
                      <c:pt idx="3349">
                        <c:v>3350</c:v>
                      </c:pt>
                      <c:pt idx="3350">
                        <c:v>3351</c:v>
                      </c:pt>
                      <c:pt idx="3351">
                        <c:v>3352</c:v>
                      </c:pt>
                      <c:pt idx="3352">
                        <c:v>3353</c:v>
                      </c:pt>
                      <c:pt idx="3353">
                        <c:v>3354</c:v>
                      </c:pt>
                      <c:pt idx="3354">
                        <c:v>3355</c:v>
                      </c:pt>
                      <c:pt idx="3355">
                        <c:v>3356</c:v>
                      </c:pt>
                      <c:pt idx="3356">
                        <c:v>3357</c:v>
                      </c:pt>
                      <c:pt idx="3357">
                        <c:v>3358</c:v>
                      </c:pt>
                      <c:pt idx="3358">
                        <c:v>3359</c:v>
                      </c:pt>
                      <c:pt idx="3359">
                        <c:v>3360</c:v>
                      </c:pt>
                      <c:pt idx="3360">
                        <c:v>3361</c:v>
                      </c:pt>
                      <c:pt idx="3361">
                        <c:v>3362</c:v>
                      </c:pt>
                      <c:pt idx="3362">
                        <c:v>3363</c:v>
                      </c:pt>
                      <c:pt idx="3363">
                        <c:v>3364</c:v>
                      </c:pt>
                      <c:pt idx="3364">
                        <c:v>3365</c:v>
                      </c:pt>
                      <c:pt idx="3365">
                        <c:v>3366</c:v>
                      </c:pt>
                      <c:pt idx="3366">
                        <c:v>3367</c:v>
                      </c:pt>
                      <c:pt idx="3367">
                        <c:v>3368</c:v>
                      </c:pt>
                      <c:pt idx="3368">
                        <c:v>3369</c:v>
                      </c:pt>
                      <c:pt idx="3369">
                        <c:v>3370</c:v>
                      </c:pt>
                      <c:pt idx="3370">
                        <c:v>3371</c:v>
                      </c:pt>
                      <c:pt idx="3371">
                        <c:v>3372</c:v>
                      </c:pt>
                      <c:pt idx="3372">
                        <c:v>3373</c:v>
                      </c:pt>
                      <c:pt idx="3373">
                        <c:v>3374</c:v>
                      </c:pt>
                      <c:pt idx="3374">
                        <c:v>3375</c:v>
                      </c:pt>
                      <c:pt idx="3375">
                        <c:v>3376</c:v>
                      </c:pt>
                      <c:pt idx="3376">
                        <c:v>3377</c:v>
                      </c:pt>
                      <c:pt idx="3377">
                        <c:v>3378</c:v>
                      </c:pt>
                      <c:pt idx="3378">
                        <c:v>3379</c:v>
                      </c:pt>
                      <c:pt idx="3379">
                        <c:v>3380</c:v>
                      </c:pt>
                      <c:pt idx="3380">
                        <c:v>3381</c:v>
                      </c:pt>
                      <c:pt idx="3381">
                        <c:v>3382</c:v>
                      </c:pt>
                      <c:pt idx="3382">
                        <c:v>3383</c:v>
                      </c:pt>
                      <c:pt idx="3383">
                        <c:v>3384</c:v>
                      </c:pt>
                      <c:pt idx="3384">
                        <c:v>3385</c:v>
                      </c:pt>
                      <c:pt idx="3385">
                        <c:v>3386</c:v>
                      </c:pt>
                      <c:pt idx="3386">
                        <c:v>3387</c:v>
                      </c:pt>
                      <c:pt idx="3387">
                        <c:v>3388</c:v>
                      </c:pt>
                      <c:pt idx="3388">
                        <c:v>3389</c:v>
                      </c:pt>
                      <c:pt idx="3389">
                        <c:v>3390</c:v>
                      </c:pt>
                      <c:pt idx="3390">
                        <c:v>3391</c:v>
                      </c:pt>
                      <c:pt idx="3391">
                        <c:v>3392</c:v>
                      </c:pt>
                      <c:pt idx="3392">
                        <c:v>3393</c:v>
                      </c:pt>
                      <c:pt idx="3393">
                        <c:v>3394</c:v>
                      </c:pt>
                      <c:pt idx="3394">
                        <c:v>3395</c:v>
                      </c:pt>
                      <c:pt idx="3395">
                        <c:v>3396</c:v>
                      </c:pt>
                      <c:pt idx="3396">
                        <c:v>3397</c:v>
                      </c:pt>
                      <c:pt idx="3397">
                        <c:v>3398</c:v>
                      </c:pt>
                      <c:pt idx="3398">
                        <c:v>3399</c:v>
                      </c:pt>
                      <c:pt idx="3399">
                        <c:v>3400</c:v>
                      </c:pt>
                      <c:pt idx="3400">
                        <c:v>3401</c:v>
                      </c:pt>
                      <c:pt idx="3401">
                        <c:v>3402</c:v>
                      </c:pt>
                      <c:pt idx="3402">
                        <c:v>3403</c:v>
                      </c:pt>
                      <c:pt idx="3403">
                        <c:v>3404</c:v>
                      </c:pt>
                      <c:pt idx="3404">
                        <c:v>3405</c:v>
                      </c:pt>
                      <c:pt idx="3405">
                        <c:v>3406</c:v>
                      </c:pt>
                      <c:pt idx="3406">
                        <c:v>3407</c:v>
                      </c:pt>
                      <c:pt idx="3407">
                        <c:v>3408</c:v>
                      </c:pt>
                      <c:pt idx="3408">
                        <c:v>3409</c:v>
                      </c:pt>
                      <c:pt idx="3409">
                        <c:v>3410</c:v>
                      </c:pt>
                      <c:pt idx="3410">
                        <c:v>3411</c:v>
                      </c:pt>
                      <c:pt idx="3411">
                        <c:v>3412</c:v>
                      </c:pt>
                      <c:pt idx="3412">
                        <c:v>3413</c:v>
                      </c:pt>
                      <c:pt idx="3413">
                        <c:v>3414</c:v>
                      </c:pt>
                      <c:pt idx="3414">
                        <c:v>3415</c:v>
                      </c:pt>
                      <c:pt idx="3415">
                        <c:v>3416</c:v>
                      </c:pt>
                      <c:pt idx="3416">
                        <c:v>3417</c:v>
                      </c:pt>
                      <c:pt idx="3417">
                        <c:v>3418</c:v>
                      </c:pt>
                      <c:pt idx="3418">
                        <c:v>3419</c:v>
                      </c:pt>
                      <c:pt idx="3419">
                        <c:v>3420</c:v>
                      </c:pt>
                      <c:pt idx="3420">
                        <c:v>3421</c:v>
                      </c:pt>
                      <c:pt idx="3421">
                        <c:v>3422</c:v>
                      </c:pt>
                      <c:pt idx="3422">
                        <c:v>3423</c:v>
                      </c:pt>
                      <c:pt idx="3423">
                        <c:v>3424</c:v>
                      </c:pt>
                      <c:pt idx="3424">
                        <c:v>3425</c:v>
                      </c:pt>
                      <c:pt idx="3425">
                        <c:v>3426</c:v>
                      </c:pt>
                      <c:pt idx="3426">
                        <c:v>3427</c:v>
                      </c:pt>
                      <c:pt idx="3427">
                        <c:v>3428</c:v>
                      </c:pt>
                      <c:pt idx="3428">
                        <c:v>3429</c:v>
                      </c:pt>
                      <c:pt idx="3429">
                        <c:v>3430</c:v>
                      </c:pt>
                      <c:pt idx="3430">
                        <c:v>3431</c:v>
                      </c:pt>
                      <c:pt idx="3431">
                        <c:v>3432</c:v>
                      </c:pt>
                      <c:pt idx="3432">
                        <c:v>3433</c:v>
                      </c:pt>
                      <c:pt idx="3433">
                        <c:v>3434</c:v>
                      </c:pt>
                      <c:pt idx="3434">
                        <c:v>3435</c:v>
                      </c:pt>
                      <c:pt idx="3435">
                        <c:v>3436</c:v>
                      </c:pt>
                      <c:pt idx="3436">
                        <c:v>3437</c:v>
                      </c:pt>
                      <c:pt idx="3437">
                        <c:v>3438</c:v>
                      </c:pt>
                      <c:pt idx="3438">
                        <c:v>3439</c:v>
                      </c:pt>
                      <c:pt idx="3439">
                        <c:v>3440</c:v>
                      </c:pt>
                      <c:pt idx="3440">
                        <c:v>3441</c:v>
                      </c:pt>
                      <c:pt idx="3441">
                        <c:v>3442</c:v>
                      </c:pt>
                      <c:pt idx="3442">
                        <c:v>3443</c:v>
                      </c:pt>
                      <c:pt idx="3443">
                        <c:v>3444</c:v>
                      </c:pt>
                      <c:pt idx="3444">
                        <c:v>3445</c:v>
                      </c:pt>
                      <c:pt idx="3445">
                        <c:v>3446</c:v>
                      </c:pt>
                      <c:pt idx="3446">
                        <c:v>3447</c:v>
                      </c:pt>
                      <c:pt idx="3447">
                        <c:v>3448</c:v>
                      </c:pt>
                      <c:pt idx="3448">
                        <c:v>3449</c:v>
                      </c:pt>
                      <c:pt idx="3449">
                        <c:v>3450</c:v>
                      </c:pt>
                      <c:pt idx="3450">
                        <c:v>3451</c:v>
                      </c:pt>
                      <c:pt idx="3451">
                        <c:v>3452</c:v>
                      </c:pt>
                      <c:pt idx="3452">
                        <c:v>3453</c:v>
                      </c:pt>
                      <c:pt idx="3453">
                        <c:v>3454</c:v>
                      </c:pt>
                      <c:pt idx="3454">
                        <c:v>3455</c:v>
                      </c:pt>
                      <c:pt idx="3455">
                        <c:v>3456</c:v>
                      </c:pt>
                      <c:pt idx="3456">
                        <c:v>3457</c:v>
                      </c:pt>
                      <c:pt idx="3457">
                        <c:v>3458</c:v>
                      </c:pt>
                      <c:pt idx="3458">
                        <c:v>3459</c:v>
                      </c:pt>
                      <c:pt idx="3459">
                        <c:v>3460</c:v>
                      </c:pt>
                      <c:pt idx="3460">
                        <c:v>3461</c:v>
                      </c:pt>
                      <c:pt idx="3461">
                        <c:v>3462</c:v>
                      </c:pt>
                      <c:pt idx="3462">
                        <c:v>3463</c:v>
                      </c:pt>
                      <c:pt idx="3463">
                        <c:v>3464</c:v>
                      </c:pt>
                      <c:pt idx="3464">
                        <c:v>3465</c:v>
                      </c:pt>
                      <c:pt idx="3465">
                        <c:v>3466</c:v>
                      </c:pt>
                      <c:pt idx="3466">
                        <c:v>3467</c:v>
                      </c:pt>
                      <c:pt idx="3467">
                        <c:v>3468</c:v>
                      </c:pt>
                      <c:pt idx="3468">
                        <c:v>3469</c:v>
                      </c:pt>
                      <c:pt idx="3469">
                        <c:v>3470</c:v>
                      </c:pt>
                      <c:pt idx="3470">
                        <c:v>3471</c:v>
                      </c:pt>
                      <c:pt idx="3471">
                        <c:v>3472</c:v>
                      </c:pt>
                      <c:pt idx="3472">
                        <c:v>3473</c:v>
                      </c:pt>
                      <c:pt idx="3473">
                        <c:v>3474</c:v>
                      </c:pt>
                      <c:pt idx="3474">
                        <c:v>3475</c:v>
                      </c:pt>
                      <c:pt idx="3475">
                        <c:v>3476</c:v>
                      </c:pt>
                      <c:pt idx="3476">
                        <c:v>3477</c:v>
                      </c:pt>
                      <c:pt idx="3477">
                        <c:v>3478</c:v>
                      </c:pt>
                      <c:pt idx="3478">
                        <c:v>3479</c:v>
                      </c:pt>
                      <c:pt idx="3479">
                        <c:v>3480</c:v>
                      </c:pt>
                      <c:pt idx="3480">
                        <c:v>3481</c:v>
                      </c:pt>
                      <c:pt idx="3481">
                        <c:v>3482</c:v>
                      </c:pt>
                      <c:pt idx="3482">
                        <c:v>3483</c:v>
                      </c:pt>
                      <c:pt idx="3483">
                        <c:v>3484</c:v>
                      </c:pt>
                      <c:pt idx="3484">
                        <c:v>3485</c:v>
                      </c:pt>
                      <c:pt idx="3485">
                        <c:v>3486</c:v>
                      </c:pt>
                      <c:pt idx="3486">
                        <c:v>3487</c:v>
                      </c:pt>
                      <c:pt idx="3487">
                        <c:v>3488</c:v>
                      </c:pt>
                      <c:pt idx="3488">
                        <c:v>3489</c:v>
                      </c:pt>
                      <c:pt idx="3489">
                        <c:v>3490</c:v>
                      </c:pt>
                      <c:pt idx="3490">
                        <c:v>3491</c:v>
                      </c:pt>
                      <c:pt idx="3491">
                        <c:v>3492</c:v>
                      </c:pt>
                      <c:pt idx="3492">
                        <c:v>3493</c:v>
                      </c:pt>
                      <c:pt idx="3493">
                        <c:v>3494</c:v>
                      </c:pt>
                      <c:pt idx="3494">
                        <c:v>3495</c:v>
                      </c:pt>
                      <c:pt idx="3495">
                        <c:v>3496</c:v>
                      </c:pt>
                      <c:pt idx="3496">
                        <c:v>3497</c:v>
                      </c:pt>
                      <c:pt idx="3497">
                        <c:v>3498</c:v>
                      </c:pt>
                      <c:pt idx="3498">
                        <c:v>3499</c:v>
                      </c:pt>
                      <c:pt idx="3499">
                        <c:v>3500</c:v>
                      </c:pt>
                      <c:pt idx="3500">
                        <c:v>3501</c:v>
                      </c:pt>
                      <c:pt idx="3501">
                        <c:v>3502</c:v>
                      </c:pt>
                      <c:pt idx="3502">
                        <c:v>3503</c:v>
                      </c:pt>
                      <c:pt idx="3503">
                        <c:v>3504</c:v>
                      </c:pt>
                      <c:pt idx="3504">
                        <c:v>3505</c:v>
                      </c:pt>
                      <c:pt idx="3505">
                        <c:v>3506</c:v>
                      </c:pt>
                      <c:pt idx="3506">
                        <c:v>3507</c:v>
                      </c:pt>
                      <c:pt idx="3507">
                        <c:v>3508</c:v>
                      </c:pt>
                      <c:pt idx="3508">
                        <c:v>3509</c:v>
                      </c:pt>
                      <c:pt idx="3509">
                        <c:v>3510</c:v>
                      </c:pt>
                      <c:pt idx="3510">
                        <c:v>3511</c:v>
                      </c:pt>
                      <c:pt idx="3511">
                        <c:v>3512</c:v>
                      </c:pt>
                      <c:pt idx="3512">
                        <c:v>3513</c:v>
                      </c:pt>
                      <c:pt idx="3513">
                        <c:v>3514</c:v>
                      </c:pt>
                      <c:pt idx="3514">
                        <c:v>3515</c:v>
                      </c:pt>
                      <c:pt idx="3515">
                        <c:v>3516</c:v>
                      </c:pt>
                      <c:pt idx="3516">
                        <c:v>3517</c:v>
                      </c:pt>
                      <c:pt idx="3517">
                        <c:v>3518</c:v>
                      </c:pt>
                      <c:pt idx="3518">
                        <c:v>3519</c:v>
                      </c:pt>
                      <c:pt idx="3519">
                        <c:v>3520</c:v>
                      </c:pt>
                      <c:pt idx="3520">
                        <c:v>3521</c:v>
                      </c:pt>
                      <c:pt idx="3521">
                        <c:v>3522</c:v>
                      </c:pt>
                      <c:pt idx="3522">
                        <c:v>3523</c:v>
                      </c:pt>
                      <c:pt idx="3523">
                        <c:v>3524</c:v>
                      </c:pt>
                      <c:pt idx="3524">
                        <c:v>3525</c:v>
                      </c:pt>
                      <c:pt idx="3525">
                        <c:v>3526</c:v>
                      </c:pt>
                      <c:pt idx="3526">
                        <c:v>3527</c:v>
                      </c:pt>
                      <c:pt idx="3527">
                        <c:v>3528</c:v>
                      </c:pt>
                      <c:pt idx="3528">
                        <c:v>3529</c:v>
                      </c:pt>
                      <c:pt idx="3529">
                        <c:v>3530</c:v>
                      </c:pt>
                      <c:pt idx="3530">
                        <c:v>3531</c:v>
                      </c:pt>
                      <c:pt idx="3531">
                        <c:v>3532</c:v>
                      </c:pt>
                      <c:pt idx="3532">
                        <c:v>3533</c:v>
                      </c:pt>
                      <c:pt idx="3533">
                        <c:v>3534</c:v>
                      </c:pt>
                      <c:pt idx="3534">
                        <c:v>3535</c:v>
                      </c:pt>
                      <c:pt idx="3535">
                        <c:v>3536</c:v>
                      </c:pt>
                      <c:pt idx="3536">
                        <c:v>3537</c:v>
                      </c:pt>
                      <c:pt idx="3537">
                        <c:v>3538</c:v>
                      </c:pt>
                      <c:pt idx="3538">
                        <c:v>3539</c:v>
                      </c:pt>
                      <c:pt idx="3539">
                        <c:v>3540</c:v>
                      </c:pt>
                      <c:pt idx="3540">
                        <c:v>3541</c:v>
                      </c:pt>
                      <c:pt idx="3541">
                        <c:v>3542</c:v>
                      </c:pt>
                      <c:pt idx="3542">
                        <c:v>3543</c:v>
                      </c:pt>
                      <c:pt idx="3543">
                        <c:v>3544</c:v>
                      </c:pt>
                      <c:pt idx="3544">
                        <c:v>3545</c:v>
                      </c:pt>
                      <c:pt idx="3545">
                        <c:v>3546</c:v>
                      </c:pt>
                      <c:pt idx="3546">
                        <c:v>3547</c:v>
                      </c:pt>
                      <c:pt idx="3547">
                        <c:v>3548</c:v>
                      </c:pt>
                      <c:pt idx="3548">
                        <c:v>3549</c:v>
                      </c:pt>
                      <c:pt idx="3549">
                        <c:v>3550</c:v>
                      </c:pt>
                      <c:pt idx="3550">
                        <c:v>3551</c:v>
                      </c:pt>
                      <c:pt idx="3551">
                        <c:v>3552</c:v>
                      </c:pt>
                      <c:pt idx="3552">
                        <c:v>3553</c:v>
                      </c:pt>
                      <c:pt idx="3553">
                        <c:v>3554</c:v>
                      </c:pt>
                      <c:pt idx="3554">
                        <c:v>3555</c:v>
                      </c:pt>
                      <c:pt idx="3555">
                        <c:v>3556</c:v>
                      </c:pt>
                      <c:pt idx="3556">
                        <c:v>3557</c:v>
                      </c:pt>
                      <c:pt idx="3557">
                        <c:v>3558</c:v>
                      </c:pt>
                      <c:pt idx="3558">
                        <c:v>3559</c:v>
                      </c:pt>
                      <c:pt idx="3559">
                        <c:v>3560</c:v>
                      </c:pt>
                      <c:pt idx="3560">
                        <c:v>3561</c:v>
                      </c:pt>
                      <c:pt idx="3561">
                        <c:v>3562</c:v>
                      </c:pt>
                      <c:pt idx="3562">
                        <c:v>3563</c:v>
                      </c:pt>
                      <c:pt idx="3563">
                        <c:v>3564</c:v>
                      </c:pt>
                      <c:pt idx="3564">
                        <c:v>3565</c:v>
                      </c:pt>
                      <c:pt idx="3565">
                        <c:v>3566</c:v>
                      </c:pt>
                      <c:pt idx="3566">
                        <c:v>3567</c:v>
                      </c:pt>
                      <c:pt idx="3567">
                        <c:v>3568</c:v>
                      </c:pt>
                      <c:pt idx="3568">
                        <c:v>3569</c:v>
                      </c:pt>
                      <c:pt idx="3569">
                        <c:v>3570</c:v>
                      </c:pt>
                      <c:pt idx="3570">
                        <c:v>3571</c:v>
                      </c:pt>
                      <c:pt idx="3571">
                        <c:v>3572</c:v>
                      </c:pt>
                      <c:pt idx="3572">
                        <c:v>3573</c:v>
                      </c:pt>
                      <c:pt idx="3573">
                        <c:v>3574</c:v>
                      </c:pt>
                      <c:pt idx="3574">
                        <c:v>3575</c:v>
                      </c:pt>
                      <c:pt idx="3575">
                        <c:v>3576</c:v>
                      </c:pt>
                      <c:pt idx="3576">
                        <c:v>3577</c:v>
                      </c:pt>
                      <c:pt idx="3577">
                        <c:v>3578</c:v>
                      </c:pt>
                      <c:pt idx="3578">
                        <c:v>3579</c:v>
                      </c:pt>
                      <c:pt idx="3579">
                        <c:v>3580</c:v>
                      </c:pt>
                      <c:pt idx="3580">
                        <c:v>3581</c:v>
                      </c:pt>
                      <c:pt idx="3581">
                        <c:v>3582</c:v>
                      </c:pt>
                      <c:pt idx="3582">
                        <c:v>3583</c:v>
                      </c:pt>
                      <c:pt idx="3583">
                        <c:v>3584</c:v>
                      </c:pt>
                      <c:pt idx="3584">
                        <c:v>3585</c:v>
                      </c:pt>
                      <c:pt idx="3585">
                        <c:v>3586</c:v>
                      </c:pt>
                      <c:pt idx="3586">
                        <c:v>3587</c:v>
                      </c:pt>
                      <c:pt idx="3587">
                        <c:v>3588</c:v>
                      </c:pt>
                      <c:pt idx="3588">
                        <c:v>3589</c:v>
                      </c:pt>
                      <c:pt idx="3589">
                        <c:v>3590</c:v>
                      </c:pt>
                      <c:pt idx="3590">
                        <c:v>3591</c:v>
                      </c:pt>
                      <c:pt idx="3591">
                        <c:v>3592</c:v>
                      </c:pt>
                      <c:pt idx="3592">
                        <c:v>3593</c:v>
                      </c:pt>
                      <c:pt idx="3593">
                        <c:v>3594</c:v>
                      </c:pt>
                      <c:pt idx="3594">
                        <c:v>3595</c:v>
                      </c:pt>
                      <c:pt idx="3595">
                        <c:v>3596</c:v>
                      </c:pt>
                      <c:pt idx="3596">
                        <c:v>3597</c:v>
                      </c:pt>
                      <c:pt idx="3597">
                        <c:v>3598</c:v>
                      </c:pt>
                      <c:pt idx="3598">
                        <c:v>3599</c:v>
                      </c:pt>
                      <c:pt idx="3599">
                        <c:v>3600</c:v>
                      </c:pt>
                      <c:pt idx="3600">
                        <c:v>3601</c:v>
                      </c:pt>
                      <c:pt idx="3601">
                        <c:v>3602</c:v>
                      </c:pt>
                      <c:pt idx="3602">
                        <c:v>3603</c:v>
                      </c:pt>
                      <c:pt idx="3603">
                        <c:v>3604</c:v>
                      </c:pt>
                      <c:pt idx="3604">
                        <c:v>3605</c:v>
                      </c:pt>
                      <c:pt idx="3605">
                        <c:v>3606</c:v>
                      </c:pt>
                      <c:pt idx="3606">
                        <c:v>3607</c:v>
                      </c:pt>
                      <c:pt idx="3607">
                        <c:v>3608</c:v>
                      </c:pt>
                      <c:pt idx="3608">
                        <c:v>3609</c:v>
                      </c:pt>
                      <c:pt idx="3609">
                        <c:v>3610</c:v>
                      </c:pt>
                      <c:pt idx="3610">
                        <c:v>3611</c:v>
                      </c:pt>
                      <c:pt idx="3611">
                        <c:v>3612</c:v>
                      </c:pt>
                      <c:pt idx="3612">
                        <c:v>3613</c:v>
                      </c:pt>
                      <c:pt idx="3613">
                        <c:v>3614</c:v>
                      </c:pt>
                      <c:pt idx="3614">
                        <c:v>3615</c:v>
                      </c:pt>
                      <c:pt idx="3615">
                        <c:v>3616</c:v>
                      </c:pt>
                      <c:pt idx="3616">
                        <c:v>3617</c:v>
                      </c:pt>
                      <c:pt idx="3617">
                        <c:v>3618</c:v>
                      </c:pt>
                      <c:pt idx="3618">
                        <c:v>3619</c:v>
                      </c:pt>
                      <c:pt idx="3619">
                        <c:v>3620</c:v>
                      </c:pt>
                      <c:pt idx="3620">
                        <c:v>3621</c:v>
                      </c:pt>
                      <c:pt idx="3621">
                        <c:v>3622</c:v>
                      </c:pt>
                      <c:pt idx="3622">
                        <c:v>3623</c:v>
                      </c:pt>
                      <c:pt idx="3623">
                        <c:v>3624</c:v>
                      </c:pt>
                      <c:pt idx="3624">
                        <c:v>3625</c:v>
                      </c:pt>
                      <c:pt idx="3625">
                        <c:v>3626</c:v>
                      </c:pt>
                      <c:pt idx="3626">
                        <c:v>3627</c:v>
                      </c:pt>
                      <c:pt idx="3627">
                        <c:v>3628</c:v>
                      </c:pt>
                      <c:pt idx="3628">
                        <c:v>3629</c:v>
                      </c:pt>
                      <c:pt idx="3629">
                        <c:v>3630</c:v>
                      </c:pt>
                      <c:pt idx="3630">
                        <c:v>3631</c:v>
                      </c:pt>
                      <c:pt idx="3631">
                        <c:v>3632</c:v>
                      </c:pt>
                      <c:pt idx="3632">
                        <c:v>3633</c:v>
                      </c:pt>
                      <c:pt idx="3633">
                        <c:v>3634</c:v>
                      </c:pt>
                      <c:pt idx="3634">
                        <c:v>3635</c:v>
                      </c:pt>
                      <c:pt idx="3635">
                        <c:v>3636</c:v>
                      </c:pt>
                      <c:pt idx="3636">
                        <c:v>3637</c:v>
                      </c:pt>
                      <c:pt idx="3637">
                        <c:v>3638</c:v>
                      </c:pt>
                      <c:pt idx="3638">
                        <c:v>3639</c:v>
                      </c:pt>
                      <c:pt idx="3639">
                        <c:v>3640</c:v>
                      </c:pt>
                      <c:pt idx="3640">
                        <c:v>3641</c:v>
                      </c:pt>
                      <c:pt idx="3641">
                        <c:v>3642</c:v>
                      </c:pt>
                      <c:pt idx="3642">
                        <c:v>3643</c:v>
                      </c:pt>
                      <c:pt idx="3643">
                        <c:v>3644</c:v>
                      </c:pt>
                      <c:pt idx="3644">
                        <c:v>3645</c:v>
                      </c:pt>
                      <c:pt idx="3645">
                        <c:v>3646</c:v>
                      </c:pt>
                      <c:pt idx="3646">
                        <c:v>3647</c:v>
                      </c:pt>
                      <c:pt idx="3647">
                        <c:v>3648</c:v>
                      </c:pt>
                      <c:pt idx="3648">
                        <c:v>3649</c:v>
                      </c:pt>
                      <c:pt idx="3649">
                        <c:v>3650</c:v>
                      </c:pt>
                      <c:pt idx="3650">
                        <c:v>3651</c:v>
                      </c:pt>
                      <c:pt idx="3651">
                        <c:v>3652</c:v>
                      </c:pt>
                      <c:pt idx="3652">
                        <c:v>3653</c:v>
                      </c:pt>
                      <c:pt idx="3653">
                        <c:v>3654</c:v>
                      </c:pt>
                      <c:pt idx="3654">
                        <c:v>3655</c:v>
                      </c:pt>
                      <c:pt idx="3655">
                        <c:v>3656</c:v>
                      </c:pt>
                      <c:pt idx="3656">
                        <c:v>3657</c:v>
                      </c:pt>
                      <c:pt idx="3657">
                        <c:v>3658</c:v>
                      </c:pt>
                      <c:pt idx="3658">
                        <c:v>3659</c:v>
                      </c:pt>
                      <c:pt idx="3659">
                        <c:v>3660</c:v>
                      </c:pt>
                      <c:pt idx="3660">
                        <c:v>3661</c:v>
                      </c:pt>
                      <c:pt idx="3661">
                        <c:v>3662</c:v>
                      </c:pt>
                      <c:pt idx="3662">
                        <c:v>3663</c:v>
                      </c:pt>
                      <c:pt idx="3663">
                        <c:v>3664</c:v>
                      </c:pt>
                      <c:pt idx="3664">
                        <c:v>3665</c:v>
                      </c:pt>
                      <c:pt idx="3665">
                        <c:v>3666</c:v>
                      </c:pt>
                      <c:pt idx="3666">
                        <c:v>3667</c:v>
                      </c:pt>
                      <c:pt idx="3667">
                        <c:v>3668</c:v>
                      </c:pt>
                      <c:pt idx="3668">
                        <c:v>3669</c:v>
                      </c:pt>
                      <c:pt idx="3669">
                        <c:v>3670</c:v>
                      </c:pt>
                      <c:pt idx="3670">
                        <c:v>3671</c:v>
                      </c:pt>
                      <c:pt idx="3671">
                        <c:v>3672</c:v>
                      </c:pt>
                      <c:pt idx="3672">
                        <c:v>3673</c:v>
                      </c:pt>
                      <c:pt idx="3673">
                        <c:v>3674</c:v>
                      </c:pt>
                      <c:pt idx="3674">
                        <c:v>3675</c:v>
                      </c:pt>
                      <c:pt idx="3675">
                        <c:v>3676</c:v>
                      </c:pt>
                      <c:pt idx="3676">
                        <c:v>3677</c:v>
                      </c:pt>
                      <c:pt idx="3677">
                        <c:v>3678</c:v>
                      </c:pt>
                      <c:pt idx="3678">
                        <c:v>3679</c:v>
                      </c:pt>
                      <c:pt idx="3679">
                        <c:v>3680</c:v>
                      </c:pt>
                      <c:pt idx="3680">
                        <c:v>3681</c:v>
                      </c:pt>
                      <c:pt idx="3681">
                        <c:v>3682</c:v>
                      </c:pt>
                      <c:pt idx="3682">
                        <c:v>3683</c:v>
                      </c:pt>
                      <c:pt idx="3683">
                        <c:v>3684</c:v>
                      </c:pt>
                      <c:pt idx="3684">
                        <c:v>3685</c:v>
                      </c:pt>
                      <c:pt idx="3685">
                        <c:v>3686</c:v>
                      </c:pt>
                      <c:pt idx="3686">
                        <c:v>3687</c:v>
                      </c:pt>
                      <c:pt idx="3687">
                        <c:v>3688</c:v>
                      </c:pt>
                      <c:pt idx="3688">
                        <c:v>3689</c:v>
                      </c:pt>
                      <c:pt idx="3689">
                        <c:v>3690</c:v>
                      </c:pt>
                      <c:pt idx="3690">
                        <c:v>3691</c:v>
                      </c:pt>
                      <c:pt idx="3691">
                        <c:v>3692</c:v>
                      </c:pt>
                      <c:pt idx="3692">
                        <c:v>3693</c:v>
                      </c:pt>
                      <c:pt idx="3693">
                        <c:v>3694</c:v>
                      </c:pt>
                      <c:pt idx="3694">
                        <c:v>3695</c:v>
                      </c:pt>
                      <c:pt idx="3695">
                        <c:v>3696</c:v>
                      </c:pt>
                      <c:pt idx="3696">
                        <c:v>3697</c:v>
                      </c:pt>
                      <c:pt idx="3697">
                        <c:v>3698</c:v>
                      </c:pt>
                      <c:pt idx="3698">
                        <c:v>3699</c:v>
                      </c:pt>
                      <c:pt idx="3699">
                        <c:v>3700</c:v>
                      </c:pt>
                      <c:pt idx="3700">
                        <c:v>3701</c:v>
                      </c:pt>
                      <c:pt idx="3701">
                        <c:v>3702</c:v>
                      </c:pt>
                      <c:pt idx="3702">
                        <c:v>3703</c:v>
                      </c:pt>
                      <c:pt idx="3703">
                        <c:v>3704</c:v>
                      </c:pt>
                      <c:pt idx="3704">
                        <c:v>3705</c:v>
                      </c:pt>
                      <c:pt idx="3705">
                        <c:v>3706</c:v>
                      </c:pt>
                      <c:pt idx="3706">
                        <c:v>3707</c:v>
                      </c:pt>
                      <c:pt idx="3707">
                        <c:v>3708</c:v>
                      </c:pt>
                      <c:pt idx="3708">
                        <c:v>3709</c:v>
                      </c:pt>
                      <c:pt idx="3709">
                        <c:v>3710</c:v>
                      </c:pt>
                      <c:pt idx="3710">
                        <c:v>3711</c:v>
                      </c:pt>
                      <c:pt idx="3711">
                        <c:v>3712</c:v>
                      </c:pt>
                      <c:pt idx="3712">
                        <c:v>3713</c:v>
                      </c:pt>
                      <c:pt idx="3713">
                        <c:v>3714</c:v>
                      </c:pt>
                      <c:pt idx="3714">
                        <c:v>3715</c:v>
                      </c:pt>
                      <c:pt idx="3715">
                        <c:v>3716</c:v>
                      </c:pt>
                      <c:pt idx="3716">
                        <c:v>3717</c:v>
                      </c:pt>
                      <c:pt idx="3717">
                        <c:v>3718</c:v>
                      </c:pt>
                      <c:pt idx="3718">
                        <c:v>3719</c:v>
                      </c:pt>
                      <c:pt idx="3719">
                        <c:v>3720</c:v>
                      </c:pt>
                      <c:pt idx="3720">
                        <c:v>3721</c:v>
                      </c:pt>
                      <c:pt idx="3721">
                        <c:v>3722</c:v>
                      </c:pt>
                      <c:pt idx="3722">
                        <c:v>3723</c:v>
                      </c:pt>
                      <c:pt idx="3723">
                        <c:v>3724</c:v>
                      </c:pt>
                      <c:pt idx="3724">
                        <c:v>3725</c:v>
                      </c:pt>
                      <c:pt idx="3725">
                        <c:v>3726</c:v>
                      </c:pt>
                      <c:pt idx="3726">
                        <c:v>3727</c:v>
                      </c:pt>
                      <c:pt idx="3727">
                        <c:v>3728</c:v>
                      </c:pt>
                      <c:pt idx="3728">
                        <c:v>3729</c:v>
                      </c:pt>
                      <c:pt idx="3729">
                        <c:v>3730</c:v>
                      </c:pt>
                      <c:pt idx="3730">
                        <c:v>3731</c:v>
                      </c:pt>
                      <c:pt idx="3731">
                        <c:v>3732</c:v>
                      </c:pt>
                      <c:pt idx="3732">
                        <c:v>3733</c:v>
                      </c:pt>
                      <c:pt idx="3733">
                        <c:v>3734</c:v>
                      </c:pt>
                      <c:pt idx="3734">
                        <c:v>3735</c:v>
                      </c:pt>
                      <c:pt idx="3735">
                        <c:v>3736</c:v>
                      </c:pt>
                      <c:pt idx="3736">
                        <c:v>3737</c:v>
                      </c:pt>
                      <c:pt idx="3737">
                        <c:v>3738</c:v>
                      </c:pt>
                      <c:pt idx="3738">
                        <c:v>3739</c:v>
                      </c:pt>
                      <c:pt idx="3739">
                        <c:v>3740</c:v>
                      </c:pt>
                      <c:pt idx="3740">
                        <c:v>3741</c:v>
                      </c:pt>
                      <c:pt idx="3741">
                        <c:v>3742</c:v>
                      </c:pt>
                      <c:pt idx="3742">
                        <c:v>3743</c:v>
                      </c:pt>
                      <c:pt idx="3743">
                        <c:v>3744</c:v>
                      </c:pt>
                      <c:pt idx="3744">
                        <c:v>3745</c:v>
                      </c:pt>
                      <c:pt idx="3745">
                        <c:v>3746</c:v>
                      </c:pt>
                      <c:pt idx="3746">
                        <c:v>3747</c:v>
                      </c:pt>
                      <c:pt idx="3747">
                        <c:v>3748</c:v>
                      </c:pt>
                      <c:pt idx="3748">
                        <c:v>3749</c:v>
                      </c:pt>
                      <c:pt idx="3749">
                        <c:v>3750</c:v>
                      </c:pt>
                      <c:pt idx="3750">
                        <c:v>3751</c:v>
                      </c:pt>
                      <c:pt idx="3751">
                        <c:v>3752</c:v>
                      </c:pt>
                      <c:pt idx="3752">
                        <c:v>3753</c:v>
                      </c:pt>
                      <c:pt idx="3753">
                        <c:v>3754</c:v>
                      </c:pt>
                      <c:pt idx="3754">
                        <c:v>3755</c:v>
                      </c:pt>
                      <c:pt idx="3755">
                        <c:v>3756</c:v>
                      </c:pt>
                      <c:pt idx="3756">
                        <c:v>3757</c:v>
                      </c:pt>
                      <c:pt idx="3757">
                        <c:v>3758</c:v>
                      </c:pt>
                      <c:pt idx="3758">
                        <c:v>3759</c:v>
                      </c:pt>
                      <c:pt idx="3759">
                        <c:v>3760</c:v>
                      </c:pt>
                      <c:pt idx="3760">
                        <c:v>3761</c:v>
                      </c:pt>
                      <c:pt idx="3761">
                        <c:v>3762</c:v>
                      </c:pt>
                      <c:pt idx="3762">
                        <c:v>3763</c:v>
                      </c:pt>
                      <c:pt idx="3763">
                        <c:v>3764</c:v>
                      </c:pt>
                      <c:pt idx="3764">
                        <c:v>3765</c:v>
                      </c:pt>
                      <c:pt idx="3765">
                        <c:v>3766</c:v>
                      </c:pt>
                      <c:pt idx="3766">
                        <c:v>3767</c:v>
                      </c:pt>
                      <c:pt idx="3767">
                        <c:v>3768</c:v>
                      </c:pt>
                      <c:pt idx="3768">
                        <c:v>3769</c:v>
                      </c:pt>
                      <c:pt idx="3769">
                        <c:v>3770</c:v>
                      </c:pt>
                      <c:pt idx="3770">
                        <c:v>3771</c:v>
                      </c:pt>
                      <c:pt idx="3771">
                        <c:v>3772</c:v>
                      </c:pt>
                      <c:pt idx="3772">
                        <c:v>3773</c:v>
                      </c:pt>
                      <c:pt idx="3773">
                        <c:v>3774</c:v>
                      </c:pt>
                      <c:pt idx="3774">
                        <c:v>3775</c:v>
                      </c:pt>
                      <c:pt idx="3775">
                        <c:v>3776</c:v>
                      </c:pt>
                      <c:pt idx="3776">
                        <c:v>3777</c:v>
                      </c:pt>
                      <c:pt idx="3777">
                        <c:v>3778</c:v>
                      </c:pt>
                      <c:pt idx="3778">
                        <c:v>3779</c:v>
                      </c:pt>
                      <c:pt idx="3779">
                        <c:v>3780</c:v>
                      </c:pt>
                      <c:pt idx="3780">
                        <c:v>3781</c:v>
                      </c:pt>
                      <c:pt idx="3781">
                        <c:v>3782</c:v>
                      </c:pt>
                      <c:pt idx="3782">
                        <c:v>3783</c:v>
                      </c:pt>
                      <c:pt idx="3783">
                        <c:v>3784</c:v>
                      </c:pt>
                      <c:pt idx="3784">
                        <c:v>3785</c:v>
                      </c:pt>
                      <c:pt idx="3785">
                        <c:v>3786</c:v>
                      </c:pt>
                      <c:pt idx="3786">
                        <c:v>3787</c:v>
                      </c:pt>
                      <c:pt idx="3787">
                        <c:v>3788</c:v>
                      </c:pt>
                      <c:pt idx="3788">
                        <c:v>3789</c:v>
                      </c:pt>
                      <c:pt idx="3789">
                        <c:v>3790</c:v>
                      </c:pt>
                      <c:pt idx="3790">
                        <c:v>3791</c:v>
                      </c:pt>
                      <c:pt idx="3791">
                        <c:v>3792</c:v>
                      </c:pt>
                      <c:pt idx="3792">
                        <c:v>3793</c:v>
                      </c:pt>
                      <c:pt idx="3793">
                        <c:v>3794</c:v>
                      </c:pt>
                      <c:pt idx="3794">
                        <c:v>3795</c:v>
                      </c:pt>
                      <c:pt idx="3795">
                        <c:v>3796</c:v>
                      </c:pt>
                      <c:pt idx="3796">
                        <c:v>3797</c:v>
                      </c:pt>
                      <c:pt idx="3797">
                        <c:v>3798</c:v>
                      </c:pt>
                      <c:pt idx="3798">
                        <c:v>3799</c:v>
                      </c:pt>
                      <c:pt idx="3799">
                        <c:v>3800</c:v>
                      </c:pt>
                      <c:pt idx="3800">
                        <c:v>3801</c:v>
                      </c:pt>
                      <c:pt idx="3801">
                        <c:v>3802</c:v>
                      </c:pt>
                      <c:pt idx="3802">
                        <c:v>3803</c:v>
                      </c:pt>
                      <c:pt idx="3803">
                        <c:v>3804</c:v>
                      </c:pt>
                      <c:pt idx="3804">
                        <c:v>3805</c:v>
                      </c:pt>
                      <c:pt idx="3805">
                        <c:v>3806</c:v>
                      </c:pt>
                      <c:pt idx="3806">
                        <c:v>3807</c:v>
                      </c:pt>
                      <c:pt idx="3807">
                        <c:v>3808</c:v>
                      </c:pt>
                      <c:pt idx="3808">
                        <c:v>3809</c:v>
                      </c:pt>
                      <c:pt idx="3809">
                        <c:v>3810</c:v>
                      </c:pt>
                      <c:pt idx="3810">
                        <c:v>3811</c:v>
                      </c:pt>
                      <c:pt idx="3811">
                        <c:v>3812</c:v>
                      </c:pt>
                      <c:pt idx="3812">
                        <c:v>3813</c:v>
                      </c:pt>
                      <c:pt idx="3813">
                        <c:v>3814</c:v>
                      </c:pt>
                      <c:pt idx="3814">
                        <c:v>3815</c:v>
                      </c:pt>
                      <c:pt idx="3815">
                        <c:v>3816</c:v>
                      </c:pt>
                      <c:pt idx="3816">
                        <c:v>3817</c:v>
                      </c:pt>
                      <c:pt idx="3817">
                        <c:v>3818</c:v>
                      </c:pt>
                      <c:pt idx="3818">
                        <c:v>3819</c:v>
                      </c:pt>
                      <c:pt idx="3819">
                        <c:v>3820</c:v>
                      </c:pt>
                      <c:pt idx="3820">
                        <c:v>3821</c:v>
                      </c:pt>
                      <c:pt idx="3821">
                        <c:v>3822</c:v>
                      </c:pt>
                      <c:pt idx="3822">
                        <c:v>3823</c:v>
                      </c:pt>
                      <c:pt idx="3823">
                        <c:v>3824</c:v>
                      </c:pt>
                      <c:pt idx="3824">
                        <c:v>3825</c:v>
                      </c:pt>
                      <c:pt idx="3825">
                        <c:v>3826</c:v>
                      </c:pt>
                      <c:pt idx="3826">
                        <c:v>3827</c:v>
                      </c:pt>
                      <c:pt idx="3827">
                        <c:v>3828</c:v>
                      </c:pt>
                      <c:pt idx="3828">
                        <c:v>3829</c:v>
                      </c:pt>
                      <c:pt idx="3829">
                        <c:v>3830</c:v>
                      </c:pt>
                      <c:pt idx="3830">
                        <c:v>3831</c:v>
                      </c:pt>
                      <c:pt idx="3831">
                        <c:v>3832</c:v>
                      </c:pt>
                      <c:pt idx="3832">
                        <c:v>3833</c:v>
                      </c:pt>
                      <c:pt idx="3833">
                        <c:v>3834</c:v>
                      </c:pt>
                      <c:pt idx="3834">
                        <c:v>3835</c:v>
                      </c:pt>
                      <c:pt idx="3835">
                        <c:v>3836</c:v>
                      </c:pt>
                      <c:pt idx="3836">
                        <c:v>3837</c:v>
                      </c:pt>
                      <c:pt idx="3837">
                        <c:v>3838</c:v>
                      </c:pt>
                      <c:pt idx="3838">
                        <c:v>3839</c:v>
                      </c:pt>
                      <c:pt idx="3839">
                        <c:v>3840</c:v>
                      </c:pt>
                      <c:pt idx="3840">
                        <c:v>3841</c:v>
                      </c:pt>
                      <c:pt idx="3841">
                        <c:v>3842</c:v>
                      </c:pt>
                      <c:pt idx="3842">
                        <c:v>3843</c:v>
                      </c:pt>
                      <c:pt idx="3843">
                        <c:v>3844</c:v>
                      </c:pt>
                      <c:pt idx="3844">
                        <c:v>3845</c:v>
                      </c:pt>
                      <c:pt idx="3845">
                        <c:v>3846</c:v>
                      </c:pt>
                      <c:pt idx="3846">
                        <c:v>3847</c:v>
                      </c:pt>
                      <c:pt idx="3847">
                        <c:v>3848</c:v>
                      </c:pt>
                      <c:pt idx="3848">
                        <c:v>3849</c:v>
                      </c:pt>
                      <c:pt idx="3849">
                        <c:v>3850</c:v>
                      </c:pt>
                      <c:pt idx="3850">
                        <c:v>3851</c:v>
                      </c:pt>
                      <c:pt idx="3851">
                        <c:v>3852</c:v>
                      </c:pt>
                      <c:pt idx="3852">
                        <c:v>3853</c:v>
                      </c:pt>
                      <c:pt idx="3853">
                        <c:v>3854</c:v>
                      </c:pt>
                      <c:pt idx="3854">
                        <c:v>3855</c:v>
                      </c:pt>
                      <c:pt idx="3855">
                        <c:v>3856</c:v>
                      </c:pt>
                      <c:pt idx="3856">
                        <c:v>3857</c:v>
                      </c:pt>
                      <c:pt idx="3857">
                        <c:v>3858</c:v>
                      </c:pt>
                      <c:pt idx="3858">
                        <c:v>3859</c:v>
                      </c:pt>
                      <c:pt idx="3859">
                        <c:v>3860</c:v>
                      </c:pt>
                      <c:pt idx="3860">
                        <c:v>3861</c:v>
                      </c:pt>
                      <c:pt idx="3861">
                        <c:v>3862</c:v>
                      </c:pt>
                      <c:pt idx="3862">
                        <c:v>3863</c:v>
                      </c:pt>
                      <c:pt idx="3863">
                        <c:v>3864</c:v>
                      </c:pt>
                      <c:pt idx="3864">
                        <c:v>3865</c:v>
                      </c:pt>
                      <c:pt idx="3865">
                        <c:v>3866</c:v>
                      </c:pt>
                      <c:pt idx="3866">
                        <c:v>3867</c:v>
                      </c:pt>
                      <c:pt idx="3867">
                        <c:v>3868</c:v>
                      </c:pt>
                      <c:pt idx="3868">
                        <c:v>3869</c:v>
                      </c:pt>
                      <c:pt idx="3869">
                        <c:v>3870</c:v>
                      </c:pt>
                      <c:pt idx="3870">
                        <c:v>3871</c:v>
                      </c:pt>
                      <c:pt idx="3871">
                        <c:v>3872</c:v>
                      </c:pt>
                      <c:pt idx="3872">
                        <c:v>3873</c:v>
                      </c:pt>
                      <c:pt idx="3873">
                        <c:v>3874</c:v>
                      </c:pt>
                      <c:pt idx="3874">
                        <c:v>3875</c:v>
                      </c:pt>
                      <c:pt idx="3875">
                        <c:v>3876</c:v>
                      </c:pt>
                      <c:pt idx="3876">
                        <c:v>3877</c:v>
                      </c:pt>
                      <c:pt idx="3877">
                        <c:v>3878</c:v>
                      </c:pt>
                      <c:pt idx="3878">
                        <c:v>3879</c:v>
                      </c:pt>
                      <c:pt idx="3879">
                        <c:v>3880</c:v>
                      </c:pt>
                      <c:pt idx="3880">
                        <c:v>3881</c:v>
                      </c:pt>
                      <c:pt idx="3881">
                        <c:v>3882</c:v>
                      </c:pt>
                      <c:pt idx="3882">
                        <c:v>3883</c:v>
                      </c:pt>
                      <c:pt idx="3883">
                        <c:v>3884</c:v>
                      </c:pt>
                      <c:pt idx="3884">
                        <c:v>3885</c:v>
                      </c:pt>
                      <c:pt idx="3885">
                        <c:v>3886</c:v>
                      </c:pt>
                      <c:pt idx="3886">
                        <c:v>3887</c:v>
                      </c:pt>
                      <c:pt idx="3887">
                        <c:v>3888</c:v>
                      </c:pt>
                      <c:pt idx="3888">
                        <c:v>3889</c:v>
                      </c:pt>
                      <c:pt idx="3889">
                        <c:v>3890</c:v>
                      </c:pt>
                      <c:pt idx="3890">
                        <c:v>3891</c:v>
                      </c:pt>
                      <c:pt idx="3891">
                        <c:v>3892</c:v>
                      </c:pt>
                      <c:pt idx="3892">
                        <c:v>3893</c:v>
                      </c:pt>
                      <c:pt idx="3893">
                        <c:v>3894</c:v>
                      </c:pt>
                      <c:pt idx="3894">
                        <c:v>3895</c:v>
                      </c:pt>
                      <c:pt idx="3895">
                        <c:v>3896</c:v>
                      </c:pt>
                      <c:pt idx="3896">
                        <c:v>3897</c:v>
                      </c:pt>
                      <c:pt idx="3897">
                        <c:v>3898</c:v>
                      </c:pt>
                      <c:pt idx="3898">
                        <c:v>3899</c:v>
                      </c:pt>
                      <c:pt idx="3899">
                        <c:v>3900</c:v>
                      </c:pt>
                      <c:pt idx="3900">
                        <c:v>3901</c:v>
                      </c:pt>
                      <c:pt idx="3901">
                        <c:v>3902</c:v>
                      </c:pt>
                      <c:pt idx="3902">
                        <c:v>3903</c:v>
                      </c:pt>
                      <c:pt idx="3903">
                        <c:v>3904</c:v>
                      </c:pt>
                      <c:pt idx="3904">
                        <c:v>3905</c:v>
                      </c:pt>
                      <c:pt idx="3905">
                        <c:v>3906</c:v>
                      </c:pt>
                      <c:pt idx="3906">
                        <c:v>3907</c:v>
                      </c:pt>
                      <c:pt idx="3907">
                        <c:v>3908</c:v>
                      </c:pt>
                      <c:pt idx="3908">
                        <c:v>3909</c:v>
                      </c:pt>
                      <c:pt idx="3909">
                        <c:v>3910</c:v>
                      </c:pt>
                      <c:pt idx="3910">
                        <c:v>3911</c:v>
                      </c:pt>
                      <c:pt idx="3911">
                        <c:v>3912</c:v>
                      </c:pt>
                      <c:pt idx="3912">
                        <c:v>3913</c:v>
                      </c:pt>
                      <c:pt idx="3913">
                        <c:v>3914</c:v>
                      </c:pt>
                      <c:pt idx="3914">
                        <c:v>3915</c:v>
                      </c:pt>
                      <c:pt idx="3915">
                        <c:v>3916</c:v>
                      </c:pt>
                      <c:pt idx="3916">
                        <c:v>3917</c:v>
                      </c:pt>
                      <c:pt idx="3917">
                        <c:v>3918</c:v>
                      </c:pt>
                      <c:pt idx="3918">
                        <c:v>3919</c:v>
                      </c:pt>
                      <c:pt idx="3919">
                        <c:v>3920</c:v>
                      </c:pt>
                      <c:pt idx="3920">
                        <c:v>3921</c:v>
                      </c:pt>
                      <c:pt idx="3921">
                        <c:v>3922</c:v>
                      </c:pt>
                      <c:pt idx="3922">
                        <c:v>3923</c:v>
                      </c:pt>
                      <c:pt idx="3923">
                        <c:v>3924</c:v>
                      </c:pt>
                      <c:pt idx="3924">
                        <c:v>3925</c:v>
                      </c:pt>
                      <c:pt idx="3925">
                        <c:v>3926</c:v>
                      </c:pt>
                      <c:pt idx="3926">
                        <c:v>3927</c:v>
                      </c:pt>
                      <c:pt idx="3927">
                        <c:v>3928</c:v>
                      </c:pt>
                      <c:pt idx="3928">
                        <c:v>3929</c:v>
                      </c:pt>
                      <c:pt idx="3929">
                        <c:v>3930</c:v>
                      </c:pt>
                      <c:pt idx="3930">
                        <c:v>3931</c:v>
                      </c:pt>
                      <c:pt idx="3931">
                        <c:v>3932</c:v>
                      </c:pt>
                      <c:pt idx="3932">
                        <c:v>3933</c:v>
                      </c:pt>
                      <c:pt idx="3933">
                        <c:v>3934</c:v>
                      </c:pt>
                      <c:pt idx="3934">
                        <c:v>3935</c:v>
                      </c:pt>
                      <c:pt idx="3935">
                        <c:v>3936</c:v>
                      </c:pt>
                      <c:pt idx="3936">
                        <c:v>3937</c:v>
                      </c:pt>
                      <c:pt idx="3937">
                        <c:v>3938</c:v>
                      </c:pt>
                      <c:pt idx="3938">
                        <c:v>3939</c:v>
                      </c:pt>
                      <c:pt idx="3939">
                        <c:v>3940</c:v>
                      </c:pt>
                      <c:pt idx="3940">
                        <c:v>3941</c:v>
                      </c:pt>
                      <c:pt idx="3941">
                        <c:v>3942</c:v>
                      </c:pt>
                      <c:pt idx="3942">
                        <c:v>3943</c:v>
                      </c:pt>
                      <c:pt idx="3943">
                        <c:v>3944</c:v>
                      </c:pt>
                      <c:pt idx="3944">
                        <c:v>3945</c:v>
                      </c:pt>
                      <c:pt idx="3945">
                        <c:v>3946</c:v>
                      </c:pt>
                      <c:pt idx="3946">
                        <c:v>3947</c:v>
                      </c:pt>
                      <c:pt idx="3947">
                        <c:v>3948</c:v>
                      </c:pt>
                      <c:pt idx="3948">
                        <c:v>3949</c:v>
                      </c:pt>
                      <c:pt idx="3949">
                        <c:v>3950</c:v>
                      </c:pt>
                      <c:pt idx="3950">
                        <c:v>3951</c:v>
                      </c:pt>
                      <c:pt idx="3951">
                        <c:v>3952</c:v>
                      </c:pt>
                      <c:pt idx="3952">
                        <c:v>3953</c:v>
                      </c:pt>
                      <c:pt idx="3953">
                        <c:v>3954</c:v>
                      </c:pt>
                      <c:pt idx="3954">
                        <c:v>3955</c:v>
                      </c:pt>
                      <c:pt idx="3955">
                        <c:v>3956</c:v>
                      </c:pt>
                      <c:pt idx="3956">
                        <c:v>3957</c:v>
                      </c:pt>
                      <c:pt idx="3957">
                        <c:v>3958</c:v>
                      </c:pt>
                      <c:pt idx="3958">
                        <c:v>3959</c:v>
                      </c:pt>
                      <c:pt idx="3959">
                        <c:v>3960</c:v>
                      </c:pt>
                      <c:pt idx="3960">
                        <c:v>3961</c:v>
                      </c:pt>
                      <c:pt idx="3961">
                        <c:v>3962</c:v>
                      </c:pt>
                      <c:pt idx="3962">
                        <c:v>3963</c:v>
                      </c:pt>
                      <c:pt idx="3963">
                        <c:v>3964</c:v>
                      </c:pt>
                      <c:pt idx="3964">
                        <c:v>3965</c:v>
                      </c:pt>
                      <c:pt idx="3965">
                        <c:v>3966</c:v>
                      </c:pt>
                      <c:pt idx="3966">
                        <c:v>3967</c:v>
                      </c:pt>
                      <c:pt idx="3967">
                        <c:v>3968</c:v>
                      </c:pt>
                      <c:pt idx="3968">
                        <c:v>3969</c:v>
                      </c:pt>
                      <c:pt idx="3969">
                        <c:v>3970</c:v>
                      </c:pt>
                      <c:pt idx="3970">
                        <c:v>3971</c:v>
                      </c:pt>
                      <c:pt idx="3971">
                        <c:v>3972</c:v>
                      </c:pt>
                      <c:pt idx="3972">
                        <c:v>3973</c:v>
                      </c:pt>
                      <c:pt idx="3973">
                        <c:v>3974</c:v>
                      </c:pt>
                      <c:pt idx="3974">
                        <c:v>3975</c:v>
                      </c:pt>
                      <c:pt idx="3975">
                        <c:v>3976</c:v>
                      </c:pt>
                      <c:pt idx="3976">
                        <c:v>3977</c:v>
                      </c:pt>
                      <c:pt idx="3977">
                        <c:v>3978</c:v>
                      </c:pt>
                      <c:pt idx="3978">
                        <c:v>3979</c:v>
                      </c:pt>
                      <c:pt idx="3979">
                        <c:v>3980</c:v>
                      </c:pt>
                      <c:pt idx="3980">
                        <c:v>3981</c:v>
                      </c:pt>
                      <c:pt idx="3981">
                        <c:v>3982</c:v>
                      </c:pt>
                      <c:pt idx="3982">
                        <c:v>3983</c:v>
                      </c:pt>
                      <c:pt idx="3983">
                        <c:v>3984</c:v>
                      </c:pt>
                      <c:pt idx="3984">
                        <c:v>3985</c:v>
                      </c:pt>
                      <c:pt idx="3985">
                        <c:v>3986</c:v>
                      </c:pt>
                      <c:pt idx="3986">
                        <c:v>3987</c:v>
                      </c:pt>
                      <c:pt idx="3987">
                        <c:v>3988</c:v>
                      </c:pt>
                      <c:pt idx="3988">
                        <c:v>3989</c:v>
                      </c:pt>
                      <c:pt idx="3989">
                        <c:v>3990</c:v>
                      </c:pt>
                      <c:pt idx="3990">
                        <c:v>3991</c:v>
                      </c:pt>
                      <c:pt idx="3991">
                        <c:v>3992</c:v>
                      </c:pt>
                      <c:pt idx="3992">
                        <c:v>3993</c:v>
                      </c:pt>
                      <c:pt idx="3993">
                        <c:v>3994</c:v>
                      </c:pt>
                      <c:pt idx="3994">
                        <c:v>3995</c:v>
                      </c:pt>
                      <c:pt idx="3995">
                        <c:v>3996</c:v>
                      </c:pt>
                      <c:pt idx="3996">
                        <c:v>3997</c:v>
                      </c:pt>
                      <c:pt idx="3997">
                        <c:v>3998</c:v>
                      </c:pt>
                      <c:pt idx="3998">
                        <c:v>3999</c:v>
                      </c:pt>
                      <c:pt idx="3999">
                        <c:v>4000</c:v>
                      </c:pt>
                      <c:pt idx="4000">
                        <c:v>4001</c:v>
                      </c:pt>
                      <c:pt idx="4001">
                        <c:v>4002</c:v>
                      </c:pt>
                      <c:pt idx="4002">
                        <c:v>4003</c:v>
                      </c:pt>
                      <c:pt idx="4003">
                        <c:v>4004</c:v>
                      </c:pt>
                      <c:pt idx="4004">
                        <c:v>4005</c:v>
                      </c:pt>
                      <c:pt idx="4005">
                        <c:v>4006</c:v>
                      </c:pt>
                      <c:pt idx="4006">
                        <c:v>4007</c:v>
                      </c:pt>
                      <c:pt idx="4007">
                        <c:v>4008</c:v>
                      </c:pt>
                      <c:pt idx="4008">
                        <c:v>4009</c:v>
                      </c:pt>
                      <c:pt idx="4009">
                        <c:v>4010</c:v>
                      </c:pt>
                      <c:pt idx="4010">
                        <c:v>4011</c:v>
                      </c:pt>
                      <c:pt idx="4011">
                        <c:v>4012</c:v>
                      </c:pt>
                      <c:pt idx="4012">
                        <c:v>4013</c:v>
                      </c:pt>
                      <c:pt idx="4013">
                        <c:v>4014</c:v>
                      </c:pt>
                      <c:pt idx="4014">
                        <c:v>4015</c:v>
                      </c:pt>
                      <c:pt idx="4015">
                        <c:v>4016</c:v>
                      </c:pt>
                      <c:pt idx="4016">
                        <c:v>4017</c:v>
                      </c:pt>
                      <c:pt idx="4017">
                        <c:v>4018</c:v>
                      </c:pt>
                      <c:pt idx="4018">
                        <c:v>4019</c:v>
                      </c:pt>
                      <c:pt idx="4019">
                        <c:v>4020</c:v>
                      </c:pt>
                      <c:pt idx="4020">
                        <c:v>4021</c:v>
                      </c:pt>
                      <c:pt idx="4021">
                        <c:v>4022</c:v>
                      </c:pt>
                      <c:pt idx="4022">
                        <c:v>4023</c:v>
                      </c:pt>
                      <c:pt idx="4023">
                        <c:v>4024</c:v>
                      </c:pt>
                      <c:pt idx="4024">
                        <c:v>4025</c:v>
                      </c:pt>
                      <c:pt idx="4025">
                        <c:v>4026</c:v>
                      </c:pt>
                      <c:pt idx="4026">
                        <c:v>4027</c:v>
                      </c:pt>
                      <c:pt idx="4027">
                        <c:v>4028</c:v>
                      </c:pt>
                      <c:pt idx="4028">
                        <c:v>4029</c:v>
                      </c:pt>
                      <c:pt idx="4029">
                        <c:v>4030</c:v>
                      </c:pt>
                      <c:pt idx="4030">
                        <c:v>4031</c:v>
                      </c:pt>
                      <c:pt idx="4031">
                        <c:v>4032</c:v>
                      </c:pt>
                      <c:pt idx="4032">
                        <c:v>4033</c:v>
                      </c:pt>
                      <c:pt idx="4033">
                        <c:v>4034</c:v>
                      </c:pt>
                      <c:pt idx="4034">
                        <c:v>4035</c:v>
                      </c:pt>
                      <c:pt idx="4035">
                        <c:v>4036</c:v>
                      </c:pt>
                      <c:pt idx="4036">
                        <c:v>4037</c:v>
                      </c:pt>
                      <c:pt idx="4037">
                        <c:v>4038</c:v>
                      </c:pt>
                      <c:pt idx="4038">
                        <c:v>4039</c:v>
                      </c:pt>
                      <c:pt idx="4039">
                        <c:v>4040</c:v>
                      </c:pt>
                      <c:pt idx="4040">
                        <c:v>4041</c:v>
                      </c:pt>
                      <c:pt idx="4041">
                        <c:v>4042</c:v>
                      </c:pt>
                      <c:pt idx="4042">
                        <c:v>4043</c:v>
                      </c:pt>
                      <c:pt idx="4043">
                        <c:v>4044</c:v>
                      </c:pt>
                      <c:pt idx="4044">
                        <c:v>4045</c:v>
                      </c:pt>
                      <c:pt idx="4045">
                        <c:v>4046</c:v>
                      </c:pt>
                      <c:pt idx="4046">
                        <c:v>4047</c:v>
                      </c:pt>
                      <c:pt idx="4047">
                        <c:v>4048</c:v>
                      </c:pt>
                      <c:pt idx="4048">
                        <c:v>4049</c:v>
                      </c:pt>
                      <c:pt idx="4049">
                        <c:v>4050</c:v>
                      </c:pt>
                      <c:pt idx="4050">
                        <c:v>4051</c:v>
                      </c:pt>
                      <c:pt idx="4051">
                        <c:v>4052</c:v>
                      </c:pt>
                      <c:pt idx="4052">
                        <c:v>4053</c:v>
                      </c:pt>
                      <c:pt idx="4053">
                        <c:v>4054</c:v>
                      </c:pt>
                      <c:pt idx="4054">
                        <c:v>4055</c:v>
                      </c:pt>
                      <c:pt idx="4055">
                        <c:v>4056</c:v>
                      </c:pt>
                      <c:pt idx="4056">
                        <c:v>4057</c:v>
                      </c:pt>
                      <c:pt idx="4057">
                        <c:v>4058</c:v>
                      </c:pt>
                      <c:pt idx="4058">
                        <c:v>4059</c:v>
                      </c:pt>
                      <c:pt idx="4059">
                        <c:v>4060</c:v>
                      </c:pt>
                      <c:pt idx="4060">
                        <c:v>4061</c:v>
                      </c:pt>
                      <c:pt idx="4061">
                        <c:v>4062</c:v>
                      </c:pt>
                      <c:pt idx="4062">
                        <c:v>4063</c:v>
                      </c:pt>
                      <c:pt idx="4063">
                        <c:v>4064</c:v>
                      </c:pt>
                      <c:pt idx="4064">
                        <c:v>4065</c:v>
                      </c:pt>
                      <c:pt idx="4065">
                        <c:v>4066</c:v>
                      </c:pt>
                      <c:pt idx="4066">
                        <c:v>4067</c:v>
                      </c:pt>
                      <c:pt idx="4067">
                        <c:v>4068</c:v>
                      </c:pt>
                      <c:pt idx="4068">
                        <c:v>4069</c:v>
                      </c:pt>
                      <c:pt idx="4069">
                        <c:v>4070</c:v>
                      </c:pt>
                      <c:pt idx="4070">
                        <c:v>4071</c:v>
                      </c:pt>
                      <c:pt idx="4071">
                        <c:v>4072</c:v>
                      </c:pt>
                      <c:pt idx="4072">
                        <c:v>4073</c:v>
                      </c:pt>
                      <c:pt idx="4073">
                        <c:v>4074</c:v>
                      </c:pt>
                      <c:pt idx="4074">
                        <c:v>4075</c:v>
                      </c:pt>
                      <c:pt idx="4075">
                        <c:v>4076</c:v>
                      </c:pt>
                      <c:pt idx="4076">
                        <c:v>4077</c:v>
                      </c:pt>
                      <c:pt idx="4077">
                        <c:v>4078</c:v>
                      </c:pt>
                      <c:pt idx="4078">
                        <c:v>4079</c:v>
                      </c:pt>
                      <c:pt idx="4079">
                        <c:v>4080</c:v>
                      </c:pt>
                      <c:pt idx="4080">
                        <c:v>4081</c:v>
                      </c:pt>
                      <c:pt idx="4081">
                        <c:v>4082</c:v>
                      </c:pt>
                      <c:pt idx="4082">
                        <c:v>4083</c:v>
                      </c:pt>
                      <c:pt idx="4083">
                        <c:v>4084</c:v>
                      </c:pt>
                      <c:pt idx="4084">
                        <c:v>4085</c:v>
                      </c:pt>
                      <c:pt idx="4085">
                        <c:v>4086</c:v>
                      </c:pt>
                      <c:pt idx="4086">
                        <c:v>4087</c:v>
                      </c:pt>
                      <c:pt idx="4087">
                        <c:v>4088</c:v>
                      </c:pt>
                      <c:pt idx="4088">
                        <c:v>4089</c:v>
                      </c:pt>
                      <c:pt idx="4089">
                        <c:v>4090</c:v>
                      </c:pt>
                      <c:pt idx="4090">
                        <c:v>4091</c:v>
                      </c:pt>
                      <c:pt idx="4091">
                        <c:v>4092</c:v>
                      </c:pt>
                      <c:pt idx="4092">
                        <c:v>4093</c:v>
                      </c:pt>
                      <c:pt idx="4093">
                        <c:v>4094</c:v>
                      </c:pt>
                      <c:pt idx="4094">
                        <c:v>4095</c:v>
                      </c:pt>
                      <c:pt idx="4095">
                        <c:v>4096</c:v>
                      </c:pt>
                      <c:pt idx="4096">
                        <c:v>4097</c:v>
                      </c:pt>
                      <c:pt idx="4097">
                        <c:v>4098</c:v>
                      </c:pt>
                      <c:pt idx="4098">
                        <c:v>4099</c:v>
                      </c:pt>
                      <c:pt idx="4099">
                        <c:v>4100</c:v>
                      </c:pt>
                      <c:pt idx="4100">
                        <c:v>4101</c:v>
                      </c:pt>
                      <c:pt idx="4101">
                        <c:v>4102</c:v>
                      </c:pt>
                      <c:pt idx="4102">
                        <c:v>4103</c:v>
                      </c:pt>
                      <c:pt idx="4103">
                        <c:v>4104</c:v>
                      </c:pt>
                      <c:pt idx="4104">
                        <c:v>4105</c:v>
                      </c:pt>
                      <c:pt idx="4105">
                        <c:v>4106</c:v>
                      </c:pt>
                      <c:pt idx="4106">
                        <c:v>4107</c:v>
                      </c:pt>
                      <c:pt idx="4107">
                        <c:v>4108</c:v>
                      </c:pt>
                      <c:pt idx="4108">
                        <c:v>4109</c:v>
                      </c:pt>
                      <c:pt idx="4109">
                        <c:v>4110</c:v>
                      </c:pt>
                      <c:pt idx="4110">
                        <c:v>4111</c:v>
                      </c:pt>
                      <c:pt idx="4111">
                        <c:v>4112</c:v>
                      </c:pt>
                      <c:pt idx="4112">
                        <c:v>4113</c:v>
                      </c:pt>
                      <c:pt idx="4113">
                        <c:v>4114</c:v>
                      </c:pt>
                      <c:pt idx="4114">
                        <c:v>4115</c:v>
                      </c:pt>
                      <c:pt idx="4115">
                        <c:v>4116</c:v>
                      </c:pt>
                      <c:pt idx="4116">
                        <c:v>4117</c:v>
                      </c:pt>
                      <c:pt idx="4117">
                        <c:v>4118</c:v>
                      </c:pt>
                      <c:pt idx="4118">
                        <c:v>4119</c:v>
                      </c:pt>
                      <c:pt idx="4119">
                        <c:v>4120</c:v>
                      </c:pt>
                      <c:pt idx="4120">
                        <c:v>4121</c:v>
                      </c:pt>
                      <c:pt idx="4121">
                        <c:v>4122</c:v>
                      </c:pt>
                      <c:pt idx="4122">
                        <c:v>4123</c:v>
                      </c:pt>
                      <c:pt idx="4123">
                        <c:v>4124</c:v>
                      </c:pt>
                      <c:pt idx="4124">
                        <c:v>4125</c:v>
                      </c:pt>
                      <c:pt idx="4125">
                        <c:v>4126</c:v>
                      </c:pt>
                      <c:pt idx="4126">
                        <c:v>4127</c:v>
                      </c:pt>
                      <c:pt idx="4127">
                        <c:v>4128</c:v>
                      </c:pt>
                      <c:pt idx="4128">
                        <c:v>4129</c:v>
                      </c:pt>
                      <c:pt idx="4129">
                        <c:v>4130</c:v>
                      </c:pt>
                      <c:pt idx="4130">
                        <c:v>4131</c:v>
                      </c:pt>
                      <c:pt idx="4131">
                        <c:v>4132</c:v>
                      </c:pt>
                      <c:pt idx="4132">
                        <c:v>4133</c:v>
                      </c:pt>
                      <c:pt idx="4133">
                        <c:v>4134</c:v>
                      </c:pt>
                      <c:pt idx="4134">
                        <c:v>4135</c:v>
                      </c:pt>
                      <c:pt idx="4135">
                        <c:v>4136</c:v>
                      </c:pt>
                      <c:pt idx="4136">
                        <c:v>4137</c:v>
                      </c:pt>
                      <c:pt idx="4137">
                        <c:v>4138</c:v>
                      </c:pt>
                      <c:pt idx="4138">
                        <c:v>4139</c:v>
                      </c:pt>
                      <c:pt idx="4139">
                        <c:v>4140</c:v>
                      </c:pt>
                      <c:pt idx="4140">
                        <c:v>4141</c:v>
                      </c:pt>
                      <c:pt idx="4141">
                        <c:v>4142</c:v>
                      </c:pt>
                      <c:pt idx="4142">
                        <c:v>4143</c:v>
                      </c:pt>
                      <c:pt idx="4143">
                        <c:v>4144</c:v>
                      </c:pt>
                      <c:pt idx="4144">
                        <c:v>4145</c:v>
                      </c:pt>
                      <c:pt idx="4145">
                        <c:v>4146</c:v>
                      </c:pt>
                      <c:pt idx="4146">
                        <c:v>4147</c:v>
                      </c:pt>
                      <c:pt idx="4147">
                        <c:v>4148</c:v>
                      </c:pt>
                      <c:pt idx="4148">
                        <c:v>4149</c:v>
                      </c:pt>
                      <c:pt idx="4149">
                        <c:v>4150</c:v>
                      </c:pt>
                      <c:pt idx="4150">
                        <c:v>4151</c:v>
                      </c:pt>
                      <c:pt idx="4151">
                        <c:v>4152</c:v>
                      </c:pt>
                      <c:pt idx="4152">
                        <c:v>4153</c:v>
                      </c:pt>
                      <c:pt idx="4153">
                        <c:v>4154</c:v>
                      </c:pt>
                      <c:pt idx="4154">
                        <c:v>4155</c:v>
                      </c:pt>
                      <c:pt idx="4155">
                        <c:v>4156</c:v>
                      </c:pt>
                      <c:pt idx="4156">
                        <c:v>4157</c:v>
                      </c:pt>
                      <c:pt idx="4157">
                        <c:v>4158</c:v>
                      </c:pt>
                      <c:pt idx="4158">
                        <c:v>4159</c:v>
                      </c:pt>
                      <c:pt idx="4159">
                        <c:v>4160</c:v>
                      </c:pt>
                      <c:pt idx="4160">
                        <c:v>4161</c:v>
                      </c:pt>
                      <c:pt idx="4161">
                        <c:v>4162</c:v>
                      </c:pt>
                      <c:pt idx="4162">
                        <c:v>4163</c:v>
                      </c:pt>
                      <c:pt idx="4163">
                        <c:v>4164</c:v>
                      </c:pt>
                      <c:pt idx="4164">
                        <c:v>4165</c:v>
                      </c:pt>
                      <c:pt idx="4165">
                        <c:v>4166</c:v>
                      </c:pt>
                      <c:pt idx="4166">
                        <c:v>4167</c:v>
                      </c:pt>
                      <c:pt idx="4167">
                        <c:v>4168</c:v>
                      </c:pt>
                      <c:pt idx="4168">
                        <c:v>4169</c:v>
                      </c:pt>
                      <c:pt idx="4169">
                        <c:v>4170</c:v>
                      </c:pt>
                      <c:pt idx="4170">
                        <c:v>4171</c:v>
                      </c:pt>
                      <c:pt idx="4171">
                        <c:v>4172</c:v>
                      </c:pt>
                      <c:pt idx="4172">
                        <c:v>4173</c:v>
                      </c:pt>
                      <c:pt idx="4173">
                        <c:v>4174</c:v>
                      </c:pt>
                      <c:pt idx="4174">
                        <c:v>4175</c:v>
                      </c:pt>
                      <c:pt idx="4175">
                        <c:v>4176</c:v>
                      </c:pt>
                      <c:pt idx="4176">
                        <c:v>4177</c:v>
                      </c:pt>
                      <c:pt idx="4177">
                        <c:v>4178</c:v>
                      </c:pt>
                      <c:pt idx="4178">
                        <c:v>4179</c:v>
                      </c:pt>
                      <c:pt idx="4179">
                        <c:v>4180</c:v>
                      </c:pt>
                      <c:pt idx="4180">
                        <c:v>4181</c:v>
                      </c:pt>
                      <c:pt idx="4181">
                        <c:v>4182</c:v>
                      </c:pt>
                      <c:pt idx="4182">
                        <c:v>4183</c:v>
                      </c:pt>
                      <c:pt idx="4183">
                        <c:v>4184</c:v>
                      </c:pt>
                      <c:pt idx="4184">
                        <c:v>4185</c:v>
                      </c:pt>
                      <c:pt idx="4185">
                        <c:v>4186</c:v>
                      </c:pt>
                      <c:pt idx="4186">
                        <c:v>4187</c:v>
                      </c:pt>
                      <c:pt idx="4187">
                        <c:v>4188</c:v>
                      </c:pt>
                      <c:pt idx="4188">
                        <c:v>4189</c:v>
                      </c:pt>
                      <c:pt idx="4189">
                        <c:v>4190</c:v>
                      </c:pt>
                      <c:pt idx="4190">
                        <c:v>4191</c:v>
                      </c:pt>
                      <c:pt idx="4191">
                        <c:v>4192</c:v>
                      </c:pt>
                      <c:pt idx="4192">
                        <c:v>4193</c:v>
                      </c:pt>
                      <c:pt idx="4193">
                        <c:v>4194</c:v>
                      </c:pt>
                      <c:pt idx="4194">
                        <c:v>4195</c:v>
                      </c:pt>
                      <c:pt idx="4195">
                        <c:v>4196</c:v>
                      </c:pt>
                      <c:pt idx="4196">
                        <c:v>4197</c:v>
                      </c:pt>
                      <c:pt idx="4197">
                        <c:v>4198</c:v>
                      </c:pt>
                      <c:pt idx="4198">
                        <c:v>4199</c:v>
                      </c:pt>
                      <c:pt idx="4199">
                        <c:v>4200</c:v>
                      </c:pt>
                      <c:pt idx="4200">
                        <c:v>4201</c:v>
                      </c:pt>
                      <c:pt idx="4201">
                        <c:v>4202</c:v>
                      </c:pt>
                      <c:pt idx="4202">
                        <c:v>4203</c:v>
                      </c:pt>
                      <c:pt idx="4203">
                        <c:v>4204</c:v>
                      </c:pt>
                      <c:pt idx="4204">
                        <c:v>4205</c:v>
                      </c:pt>
                      <c:pt idx="4205">
                        <c:v>4206</c:v>
                      </c:pt>
                      <c:pt idx="4206">
                        <c:v>4207</c:v>
                      </c:pt>
                      <c:pt idx="4207">
                        <c:v>4208</c:v>
                      </c:pt>
                      <c:pt idx="4208">
                        <c:v>4209</c:v>
                      </c:pt>
                      <c:pt idx="4209">
                        <c:v>4210</c:v>
                      </c:pt>
                      <c:pt idx="4210">
                        <c:v>4211</c:v>
                      </c:pt>
                      <c:pt idx="4211">
                        <c:v>4212</c:v>
                      </c:pt>
                      <c:pt idx="4212">
                        <c:v>4213</c:v>
                      </c:pt>
                      <c:pt idx="4213">
                        <c:v>4214</c:v>
                      </c:pt>
                      <c:pt idx="4214">
                        <c:v>4215</c:v>
                      </c:pt>
                      <c:pt idx="4215">
                        <c:v>4216</c:v>
                      </c:pt>
                      <c:pt idx="4216">
                        <c:v>4217</c:v>
                      </c:pt>
                      <c:pt idx="4217">
                        <c:v>4218</c:v>
                      </c:pt>
                      <c:pt idx="4218">
                        <c:v>4219</c:v>
                      </c:pt>
                      <c:pt idx="4219">
                        <c:v>4220</c:v>
                      </c:pt>
                      <c:pt idx="4220">
                        <c:v>4221</c:v>
                      </c:pt>
                      <c:pt idx="4221">
                        <c:v>4222</c:v>
                      </c:pt>
                      <c:pt idx="4222">
                        <c:v>4223</c:v>
                      </c:pt>
                      <c:pt idx="4223">
                        <c:v>4224</c:v>
                      </c:pt>
                      <c:pt idx="4224">
                        <c:v>4225</c:v>
                      </c:pt>
                      <c:pt idx="4225">
                        <c:v>4226</c:v>
                      </c:pt>
                      <c:pt idx="4226">
                        <c:v>4227</c:v>
                      </c:pt>
                      <c:pt idx="4227">
                        <c:v>4228</c:v>
                      </c:pt>
                      <c:pt idx="4228">
                        <c:v>4229</c:v>
                      </c:pt>
                      <c:pt idx="4229">
                        <c:v>4230</c:v>
                      </c:pt>
                      <c:pt idx="4230">
                        <c:v>4231</c:v>
                      </c:pt>
                      <c:pt idx="4231">
                        <c:v>4232</c:v>
                      </c:pt>
                      <c:pt idx="4232">
                        <c:v>4233</c:v>
                      </c:pt>
                      <c:pt idx="4233">
                        <c:v>4234</c:v>
                      </c:pt>
                      <c:pt idx="4234">
                        <c:v>4235</c:v>
                      </c:pt>
                      <c:pt idx="4235">
                        <c:v>4236</c:v>
                      </c:pt>
                      <c:pt idx="4236">
                        <c:v>4237</c:v>
                      </c:pt>
                      <c:pt idx="4237">
                        <c:v>4238</c:v>
                      </c:pt>
                      <c:pt idx="4238">
                        <c:v>4239</c:v>
                      </c:pt>
                      <c:pt idx="4239">
                        <c:v>4240</c:v>
                      </c:pt>
                      <c:pt idx="4240">
                        <c:v>4241</c:v>
                      </c:pt>
                      <c:pt idx="4241">
                        <c:v>4242</c:v>
                      </c:pt>
                      <c:pt idx="4242">
                        <c:v>4243</c:v>
                      </c:pt>
                      <c:pt idx="4243">
                        <c:v>4244</c:v>
                      </c:pt>
                      <c:pt idx="4244">
                        <c:v>4245</c:v>
                      </c:pt>
                      <c:pt idx="4245">
                        <c:v>4246</c:v>
                      </c:pt>
                      <c:pt idx="4246">
                        <c:v>4247</c:v>
                      </c:pt>
                      <c:pt idx="4247">
                        <c:v>4248</c:v>
                      </c:pt>
                      <c:pt idx="4248">
                        <c:v>4249</c:v>
                      </c:pt>
                      <c:pt idx="4249">
                        <c:v>4250</c:v>
                      </c:pt>
                      <c:pt idx="4250">
                        <c:v>4251</c:v>
                      </c:pt>
                      <c:pt idx="4251">
                        <c:v>4252</c:v>
                      </c:pt>
                      <c:pt idx="4252">
                        <c:v>4253</c:v>
                      </c:pt>
                      <c:pt idx="4253">
                        <c:v>4254</c:v>
                      </c:pt>
                      <c:pt idx="4254">
                        <c:v>4255</c:v>
                      </c:pt>
                      <c:pt idx="4255">
                        <c:v>4256</c:v>
                      </c:pt>
                      <c:pt idx="4256">
                        <c:v>4257</c:v>
                      </c:pt>
                      <c:pt idx="4257">
                        <c:v>4258</c:v>
                      </c:pt>
                      <c:pt idx="4258">
                        <c:v>4259</c:v>
                      </c:pt>
                      <c:pt idx="4259">
                        <c:v>4260</c:v>
                      </c:pt>
                      <c:pt idx="4260">
                        <c:v>4261</c:v>
                      </c:pt>
                      <c:pt idx="4261">
                        <c:v>4262</c:v>
                      </c:pt>
                      <c:pt idx="4262">
                        <c:v>4263</c:v>
                      </c:pt>
                      <c:pt idx="4263">
                        <c:v>4264</c:v>
                      </c:pt>
                      <c:pt idx="4264">
                        <c:v>4265</c:v>
                      </c:pt>
                      <c:pt idx="4265">
                        <c:v>4266</c:v>
                      </c:pt>
                      <c:pt idx="4266">
                        <c:v>4267</c:v>
                      </c:pt>
                      <c:pt idx="4267">
                        <c:v>4268</c:v>
                      </c:pt>
                      <c:pt idx="4268">
                        <c:v>4269</c:v>
                      </c:pt>
                      <c:pt idx="4269">
                        <c:v>4270</c:v>
                      </c:pt>
                      <c:pt idx="4270">
                        <c:v>4271</c:v>
                      </c:pt>
                      <c:pt idx="4271">
                        <c:v>4272</c:v>
                      </c:pt>
                      <c:pt idx="4272">
                        <c:v>4273</c:v>
                      </c:pt>
                      <c:pt idx="4273">
                        <c:v>4274</c:v>
                      </c:pt>
                      <c:pt idx="4274">
                        <c:v>4275</c:v>
                      </c:pt>
                      <c:pt idx="4275">
                        <c:v>4276</c:v>
                      </c:pt>
                      <c:pt idx="4276">
                        <c:v>4277</c:v>
                      </c:pt>
                      <c:pt idx="4277">
                        <c:v>4278</c:v>
                      </c:pt>
                      <c:pt idx="4278">
                        <c:v>4279</c:v>
                      </c:pt>
                      <c:pt idx="4279">
                        <c:v>4280</c:v>
                      </c:pt>
                      <c:pt idx="4280">
                        <c:v>4281</c:v>
                      </c:pt>
                      <c:pt idx="4281">
                        <c:v>4282</c:v>
                      </c:pt>
                      <c:pt idx="4282">
                        <c:v>4283</c:v>
                      </c:pt>
                      <c:pt idx="4283">
                        <c:v>4284</c:v>
                      </c:pt>
                      <c:pt idx="4284">
                        <c:v>4285</c:v>
                      </c:pt>
                      <c:pt idx="4285">
                        <c:v>4286</c:v>
                      </c:pt>
                      <c:pt idx="4286">
                        <c:v>4287</c:v>
                      </c:pt>
                      <c:pt idx="4287">
                        <c:v>4288</c:v>
                      </c:pt>
                      <c:pt idx="4288">
                        <c:v>4289</c:v>
                      </c:pt>
                      <c:pt idx="4289">
                        <c:v>4290</c:v>
                      </c:pt>
                      <c:pt idx="4290">
                        <c:v>4291</c:v>
                      </c:pt>
                      <c:pt idx="4291">
                        <c:v>4292</c:v>
                      </c:pt>
                      <c:pt idx="4292">
                        <c:v>4293</c:v>
                      </c:pt>
                      <c:pt idx="4293">
                        <c:v>4294</c:v>
                      </c:pt>
                      <c:pt idx="4294">
                        <c:v>4295</c:v>
                      </c:pt>
                      <c:pt idx="4295">
                        <c:v>4296</c:v>
                      </c:pt>
                      <c:pt idx="4296">
                        <c:v>4297</c:v>
                      </c:pt>
                      <c:pt idx="4297">
                        <c:v>4298</c:v>
                      </c:pt>
                      <c:pt idx="4298">
                        <c:v>4299</c:v>
                      </c:pt>
                      <c:pt idx="4299">
                        <c:v>4300</c:v>
                      </c:pt>
                      <c:pt idx="4300">
                        <c:v>4301</c:v>
                      </c:pt>
                      <c:pt idx="4301">
                        <c:v>4302</c:v>
                      </c:pt>
                      <c:pt idx="4302">
                        <c:v>4303</c:v>
                      </c:pt>
                      <c:pt idx="4303">
                        <c:v>4304</c:v>
                      </c:pt>
                      <c:pt idx="4304">
                        <c:v>4305</c:v>
                      </c:pt>
                      <c:pt idx="4305">
                        <c:v>4306</c:v>
                      </c:pt>
                      <c:pt idx="4306">
                        <c:v>4307</c:v>
                      </c:pt>
                      <c:pt idx="4307">
                        <c:v>4308</c:v>
                      </c:pt>
                      <c:pt idx="4308">
                        <c:v>4309</c:v>
                      </c:pt>
                      <c:pt idx="4309">
                        <c:v>4310</c:v>
                      </c:pt>
                      <c:pt idx="4310">
                        <c:v>4311</c:v>
                      </c:pt>
                      <c:pt idx="4311">
                        <c:v>4312</c:v>
                      </c:pt>
                      <c:pt idx="4312">
                        <c:v>4313</c:v>
                      </c:pt>
                      <c:pt idx="4313">
                        <c:v>4314</c:v>
                      </c:pt>
                      <c:pt idx="4314">
                        <c:v>4315</c:v>
                      </c:pt>
                      <c:pt idx="4315">
                        <c:v>4316</c:v>
                      </c:pt>
                      <c:pt idx="4316">
                        <c:v>4317</c:v>
                      </c:pt>
                      <c:pt idx="4317">
                        <c:v>4318</c:v>
                      </c:pt>
                      <c:pt idx="4318">
                        <c:v>4319</c:v>
                      </c:pt>
                      <c:pt idx="4319">
                        <c:v>4320</c:v>
                      </c:pt>
                      <c:pt idx="4320">
                        <c:v>4321</c:v>
                      </c:pt>
                      <c:pt idx="4321">
                        <c:v>4322</c:v>
                      </c:pt>
                      <c:pt idx="4322">
                        <c:v>4323</c:v>
                      </c:pt>
                      <c:pt idx="4323">
                        <c:v>4324</c:v>
                      </c:pt>
                      <c:pt idx="4324">
                        <c:v>4325</c:v>
                      </c:pt>
                      <c:pt idx="4325">
                        <c:v>4326</c:v>
                      </c:pt>
                      <c:pt idx="4326">
                        <c:v>4327</c:v>
                      </c:pt>
                      <c:pt idx="4327">
                        <c:v>4328</c:v>
                      </c:pt>
                      <c:pt idx="4328">
                        <c:v>4329</c:v>
                      </c:pt>
                      <c:pt idx="4329">
                        <c:v>4330</c:v>
                      </c:pt>
                      <c:pt idx="4330">
                        <c:v>4331</c:v>
                      </c:pt>
                      <c:pt idx="4331">
                        <c:v>4332</c:v>
                      </c:pt>
                      <c:pt idx="4332">
                        <c:v>4333</c:v>
                      </c:pt>
                      <c:pt idx="4333">
                        <c:v>4334</c:v>
                      </c:pt>
                      <c:pt idx="4334">
                        <c:v>4335</c:v>
                      </c:pt>
                      <c:pt idx="4335">
                        <c:v>4336</c:v>
                      </c:pt>
                      <c:pt idx="4336">
                        <c:v>4337</c:v>
                      </c:pt>
                      <c:pt idx="4337">
                        <c:v>4338</c:v>
                      </c:pt>
                      <c:pt idx="4338">
                        <c:v>4339</c:v>
                      </c:pt>
                      <c:pt idx="4339">
                        <c:v>4340</c:v>
                      </c:pt>
                      <c:pt idx="4340">
                        <c:v>4341</c:v>
                      </c:pt>
                      <c:pt idx="4341">
                        <c:v>4342</c:v>
                      </c:pt>
                      <c:pt idx="4342">
                        <c:v>4343</c:v>
                      </c:pt>
                      <c:pt idx="4343">
                        <c:v>4344</c:v>
                      </c:pt>
                      <c:pt idx="4344">
                        <c:v>4345</c:v>
                      </c:pt>
                      <c:pt idx="4345">
                        <c:v>4346</c:v>
                      </c:pt>
                      <c:pt idx="4346">
                        <c:v>4347</c:v>
                      </c:pt>
                      <c:pt idx="4347">
                        <c:v>4348</c:v>
                      </c:pt>
                      <c:pt idx="4348">
                        <c:v>4349</c:v>
                      </c:pt>
                      <c:pt idx="4349">
                        <c:v>4350</c:v>
                      </c:pt>
                      <c:pt idx="4350">
                        <c:v>4351</c:v>
                      </c:pt>
                      <c:pt idx="4351">
                        <c:v>4352</c:v>
                      </c:pt>
                      <c:pt idx="4352">
                        <c:v>4353</c:v>
                      </c:pt>
                      <c:pt idx="4353">
                        <c:v>4354</c:v>
                      </c:pt>
                      <c:pt idx="4354">
                        <c:v>4355</c:v>
                      </c:pt>
                      <c:pt idx="4355">
                        <c:v>4356</c:v>
                      </c:pt>
                      <c:pt idx="4356">
                        <c:v>4357</c:v>
                      </c:pt>
                      <c:pt idx="4357">
                        <c:v>4358</c:v>
                      </c:pt>
                      <c:pt idx="4358">
                        <c:v>4359</c:v>
                      </c:pt>
                      <c:pt idx="4359">
                        <c:v>4360</c:v>
                      </c:pt>
                      <c:pt idx="4360">
                        <c:v>4361</c:v>
                      </c:pt>
                      <c:pt idx="4361">
                        <c:v>4362</c:v>
                      </c:pt>
                      <c:pt idx="4362">
                        <c:v>4363</c:v>
                      </c:pt>
                      <c:pt idx="4363">
                        <c:v>4364</c:v>
                      </c:pt>
                      <c:pt idx="4364">
                        <c:v>4365</c:v>
                      </c:pt>
                      <c:pt idx="4365">
                        <c:v>4366</c:v>
                      </c:pt>
                      <c:pt idx="4366">
                        <c:v>4367</c:v>
                      </c:pt>
                      <c:pt idx="4367">
                        <c:v>4368</c:v>
                      </c:pt>
                      <c:pt idx="4368">
                        <c:v>4369</c:v>
                      </c:pt>
                      <c:pt idx="4369">
                        <c:v>4370</c:v>
                      </c:pt>
                      <c:pt idx="4370">
                        <c:v>4371</c:v>
                      </c:pt>
                      <c:pt idx="4371">
                        <c:v>4372</c:v>
                      </c:pt>
                      <c:pt idx="4372">
                        <c:v>4373</c:v>
                      </c:pt>
                      <c:pt idx="4373">
                        <c:v>4374</c:v>
                      </c:pt>
                      <c:pt idx="4374">
                        <c:v>4375</c:v>
                      </c:pt>
                      <c:pt idx="4375">
                        <c:v>4376</c:v>
                      </c:pt>
                      <c:pt idx="4376">
                        <c:v>4377</c:v>
                      </c:pt>
                      <c:pt idx="4377">
                        <c:v>4378</c:v>
                      </c:pt>
                      <c:pt idx="4378">
                        <c:v>4379</c:v>
                      </c:pt>
                      <c:pt idx="4379">
                        <c:v>4380</c:v>
                      </c:pt>
                      <c:pt idx="4380">
                        <c:v>4381</c:v>
                      </c:pt>
                      <c:pt idx="4381">
                        <c:v>4382</c:v>
                      </c:pt>
                      <c:pt idx="4382">
                        <c:v>4383</c:v>
                      </c:pt>
                      <c:pt idx="4383">
                        <c:v>4384</c:v>
                      </c:pt>
                      <c:pt idx="4384">
                        <c:v>4385</c:v>
                      </c:pt>
                      <c:pt idx="4385">
                        <c:v>4386</c:v>
                      </c:pt>
                      <c:pt idx="4386">
                        <c:v>4387</c:v>
                      </c:pt>
                      <c:pt idx="4387">
                        <c:v>4388</c:v>
                      </c:pt>
                      <c:pt idx="4388">
                        <c:v>4389</c:v>
                      </c:pt>
                      <c:pt idx="4389">
                        <c:v>4390</c:v>
                      </c:pt>
                      <c:pt idx="4390">
                        <c:v>4391</c:v>
                      </c:pt>
                      <c:pt idx="4391">
                        <c:v>4392</c:v>
                      </c:pt>
                      <c:pt idx="4392">
                        <c:v>4393</c:v>
                      </c:pt>
                      <c:pt idx="4393">
                        <c:v>4394</c:v>
                      </c:pt>
                      <c:pt idx="4394">
                        <c:v>4395</c:v>
                      </c:pt>
                      <c:pt idx="4395">
                        <c:v>4396</c:v>
                      </c:pt>
                      <c:pt idx="4396">
                        <c:v>4397</c:v>
                      </c:pt>
                      <c:pt idx="4397">
                        <c:v>4398</c:v>
                      </c:pt>
                      <c:pt idx="4398">
                        <c:v>4399</c:v>
                      </c:pt>
                      <c:pt idx="4399">
                        <c:v>4400</c:v>
                      </c:pt>
                      <c:pt idx="4400">
                        <c:v>4401</c:v>
                      </c:pt>
                      <c:pt idx="4401">
                        <c:v>4402</c:v>
                      </c:pt>
                      <c:pt idx="4402">
                        <c:v>4403</c:v>
                      </c:pt>
                      <c:pt idx="4403">
                        <c:v>4404</c:v>
                      </c:pt>
                      <c:pt idx="4404">
                        <c:v>4405</c:v>
                      </c:pt>
                      <c:pt idx="4405">
                        <c:v>4406</c:v>
                      </c:pt>
                      <c:pt idx="4406">
                        <c:v>4407</c:v>
                      </c:pt>
                      <c:pt idx="4407">
                        <c:v>4408</c:v>
                      </c:pt>
                      <c:pt idx="4408">
                        <c:v>4409</c:v>
                      </c:pt>
                      <c:pt idx="4409">
                        <c:v>4410</c:v>
                      </c:pt>
                      <c:pt idx="4410">
                        <c:v>4411</c:v>
                      </c:pt>
                      <c:pt idx="4411">
                        <c:v>4412</c:v>
                      </c:pt>
                      <c:pt idx="4412">
                        <c:v>4413</c:v>
                      </c:pt>
                      <c:pt idx="4413">
                        <c:v>4414</c:v>
                      </c:pt>
                      <c:pt idx="4414">
                        <c:v>4415</c:v>
                      </c:pt>
                      <c:pt idx="4415">
                        <c:v>4416</c:v>
                      </c:pt>
                      <c:pt idx="4416">
                        <c:v>4417</c:v>
                      </c:pt>
                      <c:pt idx="4417">
                        <c:v>4418</c:v>
                      </c:pt>
                      <c:pt idx="4418">
                        <c:v>4419</c:v>
                      </c:pt>
                      <c:pt idx="4419">
                        <c:v>4420</c:v>
                      </c:pt>
                      <c:pt idx="4420">
                        <c:v>4421</c:v>
                      </c:pt>
                      <c:pt idx="4421">
                        <c:v>4422</c:v>
                      </c:pt>
                      <c:pt idx="4422">
                        <c:v>4423</c:v>
                      </c:pt>
                      <c:pt idx="4423">
                        <c:v>4424</c:v>
                      </c:pt>
                      <c:pt idx="4424">
                        <c:v>4425</c:v>
                      </c:pt>
                      <c:pt idx="4425">
                        <c:v>4426</c:v>
                      </c:pt>
                      <c:pt idx="4426">
                        <c:v>4427</c:v>
                      </c:pt>
                      <c:pt idx="4427">
                        <c:v>4428</c:v>
                      </c:pt>
                      <c:pt idx="4428">
                        <c:v>4429</c:v>
                      </c:pt>
                      <c:pt idx="4429">
                        <c:v>4430</c:v>
                      </c:pt>
                      <c:pt idx="4430">
                        <c:v>4431</c:v>
                      </c:pt>
                      <c:pt idx="4431">
                        <c:v>4432</c:v>
                      </c:pt>
                      <c:pt idx="4432">
                        <c:v>4433</c:v>
                      </c:pt>
                      <c:pt idx="4433">
                        <c:v>4434</c:v>
                      </c:pt>
                      <c:pt idx="4434">
                        <c:v>4435</c:v>
                      </c:pt>
                      <c:pt idx="4435">
                        <c:v>4436</c:v>
                      </c:pt>
                      <c:pt idx="4436">
                        <c:v>4437</c:v>
                      </c:pt>
                      <c:pt idx="4437">
                        <c:v>4438</c:v>
                      </c:pt>
                      <c:pt idx="4438">
                        <c:v>4439</c:v>
                      </c:pt>
                      <c:pt idx="4439">
                        <c:v>4440</c:v>
                      </c:pt>
                      <c:pt idx="4440">
                        <c:v>4441</c:v>
                      </c:pt>
                      <c:pt idx="4441">
                        <c:v>4442</c:v>
                      </c:pt>
                      <c:pt idx="4442">
                        <c:v>4443</c:v>
                      </c:pt>
                      <c:pt idx="4443">
                        <c:v>4444</c:v>
                      </c:pt>
                      <c:pt idx="4444">
                        <c:v>4445</c:v>
                      </c:pt>
                      <c:pt idx="4445">
                        <c:v>4446</c:v>
                      </c:pt>
                      <c:pt idx="4446">
                        <c:v>4447</c:v>
                      </c:pt>
                      <c:pt idx="4447">
                        <c:v>4448</c:v>
                      </c:pt>
                      <c:pt idx="4448">
                        <c:v>4449</c:v>
                      </c:pt>
                      <c:pt idx="4449">
                        <c:v>4450</c:v>
                      </c:pt>
                      <c:pt idx="4450">
                        <c:v>4451</c:v>
                      </c:pt>
                      <c:pt idx="4451">
                        <c:v>4452</c:v>
                      </c:pt>
                      <c:pt idx="4452">
                        <c:v>4453</c:v>
                      </c:pt>
                      <c:pt idx="4453">
                        <c:v>4454</c:v>
                      </c:pt>
                      <c:pt idx="4454">
                        <c:v>4455</c:v>
                      </c:pt>
                      <c:pt idx="4455">
                        <c:v>4456</c:v>
                      </c:pt>
                      <c:pt idx="4456">
                        <c:v>4457</c:v>
                      </c:pt>
                      <c:pt idx="4457">
                        <c:v>4458</c:v>
                      </c:pt>
                      <c:pt idx="4458">
                        <c:v>4459</c:v>
                      </c:pt>
                      <c:pt idx="4459">
                        <c:v>4460</c:v>
                      </c:pt>
                      <c:pt idx="4460">
                        <c:v>4461</c:v>
                      </c:pt>
                      <c:pt idx="4461">
                        <c:v>4462</c:v>
                      </c:pt>
                      <c:pt idx="4462">
                        <c:v>4463</c:v>
                      </c:pt>
                      <c:pt idx="4463">
                        <c:v>4464</c:v>
                      </c:pt>
                      <c:pt idx="4464">
                        <c:v>4465</c:v>
                      </c:pt>
                      <c:pt idx="4465">
                        <c:v>4466</c:v>
                      </c:pt>
                      <c:pt idx="4466">
                        <c:v>4467</c:v>
                      </c:pt>
                      <c:pt idx="4467">
                        <c:v>4468</c:v>
                      </c:pt>
                      <c:pt idx="4468">
                        <c:v>4469</c:v>
                      </c:pt>
                      <c:pt idx="4469">
                        <c:v>4470</c:v>
                      </c:pt>
                      <c:pt idx="4470">
                        <c:v>4471</c:v>
                      </c:pt>
                      <c:pt idx="4471">
                        <c:v>4472</c:v>
                      </c:pt>
                      <c:pt idx="4472">
                        <c:v>4473</c:v>
                      </c:pt>
                      <c:pt idx="4473">
                        <c:v>4474</c:v>
                      </c:pt>
                      <c:pt idx="4474">
                        <c:v>4475</c:v>
                      </c:pt>
                      <c:pt idx="4475">
                        <c:v>4476</c:v>
                      </c:pt>
                      <c:pt idx="4476">
                        <c:v>4477</c:v>
                      </c:pt>
                      <c:pt idx="4477">
                        <c:v>4478</c:v>
                      </c:pt>
                      <c:pt idx="4478">
                        <c:v>4479</c:v>
                      </c:pt>
                      <c:pt idx="4479">
                        <c:v>4480</c:v>
                      </c:pt>
                      <c:pt idx="4480">
                        <c:v>4481</c:v>
                      </c:pt>
                      <c:pt idx="4481">
                        <c:v>4482</c:v>
                      </c:pt>
                      <c:pt idx="4482">
                        <c:v>4483</c:v>
                      </c:pt>
                      <c:pt idx="4483">
                        <c:v>4484</c:v>
                      </c:pt>
                      <c:pt idx="4484">
                        <c:v>4485</c:v>
                      </c:pt>
                      <c:pt idx="4485">
                        <c:v>4486</c:v>
                      </c:pt>
                      <c:pt idx="4486">
                        <c:v>4487</c:v>
                      </c:pt>
                      <c:pt idx="4487">
                        <c:v>4488</c:v>
                      </c:pt>
                      <c:pt idx="4488">
                        <c:v>4489</c:v>
                      </c:pt>
                      <c:pt idx="4489">
                        <c:v>4490</c:v>
                      </c:pt>
                      <c:pt idx="4490">
                        <c:v>4491</c:v>
                      </c:pt>
                      <c:pt idx="4491">
                        <c:v>4492</c:v>
                      </c:pt>
                      <c:pt idx="4492">
                        <c:v>4493</c:v>
                      </c:pt>
                      <c:pt idx="4493">
                        <c:v>4494</c:v>
                      </c:pt>
                      <c:pt idx="4494">
                        <c:v>4495</c:v>
                      </c:pt>
                      <c:pt idx="4495">
                        <c:v>4496</c:v>
                      </c:pt>
                      <c:pt idx="4496">
                        <c:v>4497</c:v>
                      </c:pt>
                      <c:pt idx="4497">
                        <c:v>4498</c:v>
                      </c:pt>
                      <c:pt idx="4498">
                        <c:v>4499</c:v>
                      </c:pt>
                      <c:pt idx="4499">
                        <c:v>4500</c:v>
                      </c:pt>
                      <c:pt idx="4500">
                        <c:v>4501</c:v>
                      </c:pt>
                      <c:pt idx="4501">
                        <c:v>4502</c:v>
                      </c:pt>
                      <c:pt idx="4502">
                        <c:v>4503</c:v>
                      </c:pt>
                      <c:pt idx="4503">
                        <c:v>4504</c:v>
                      </c:pt>
                      <c:pt idx="4504">
                        <c:v>4505</c:v>
                      </c:pt>
                      <c:pt idx="4505">
                        <c:v>4506</c:v>
                      </c:pt>
                      <c:pt idx="4506">
                        <c:v>4507</c:v>
                      </c:pt>
                      <c:pt idx="4507">
                        <c:v>4508</c:v>
                      </c:pt>
                      <c:pt idx="4508">
                        <c:v>4509</c:v>
                      </c:pt>
                      <c:pt idx="4509">
                        <c:v>4510</c:v>
                      </c:pt>
                      <c:pt idx="4510">
                        <c:v>4511</c:v>
                      </c:pt>
                      <c:pt idx="4511">
                        <c:v>4512</c:v>
                      </c:pt>
                      <c:pt idx="4512">
                        <c:v>4513</c:v>
                      </c:pt>
                      <c:pt idx="4513">
                        <c:v>4514</c:v>
                      </c:pt>
                      <c:pt idx="4514">
                        <c:v>4515</c:v>
                      </c:pt>
                      <c:pt idx="4515">
                        <c:v>4516</c:v>
                      </c:pt>
                      <c:pt idx="4516">
                        <c:v>4517</c:v>
                      </c:pt>
                      <c:pt idx="4517">
                        <c:v>4518</c:v>
                      </c:pt>
                      <c:pt idx="4518">
                        <c:v>4519</c:v>
                      </c:pt>
                      <c:pt idx="4519">
                        <c:v>4520</c:v>
                      </c:pt>
                      <c:pt idx="4520">
                        <c:v>4521</c:v>
                      </c:pt>
                      <c:pt idx="4521">
                        <c:v>4522</c:v>
                      </c:pt>
                      <c:pt idx="4522">
                        <c:v>4523</c:v>
                      </c:pt>
                      <c:pt idx="4523">
                        <c:v>4524</c:v>
                      </c:pt>
                      <c:pt idx="4524">
                        <c:v>4525</c:v>
                      </c:pt>
                      <c:pt idx="4525">
                        <c:v>4526</c:v>
                      </c:pt>
                      <c:pt idx="4526">
                        <c:v>4527</c:v>
                      </c:pt>
                      <c:pt idx="4527">
                        <c:v>4528</c:v>
                      </c:pt>
                      <c:pt idx="4528">
                        <c:v>4529</c:v>
                      </c:pt>
                      <c:pt idx="4529">
                        <c:v>4530</c:v>
                      </c:pt>
                      <c:pt idx="4530">
                        <c:v>4531</c:v>
                      </c:pt>
                      <c:pt idx="4531">
                        <c:v>4532</c:v>
                      </c:pt>
                      <c:pt idx="4532">
                        <c:v>4533</c:v>
                      </c:pt>
                      <c:pt idx="4533">
                        <c:v>4534</c:v>
                      </c:pt>
                      <c:pt idx="4534">
                        <c:v>4535</c:v>
                      </c:pt>
                      <c:pt idx="4535">
                        <c:v>4536</c:v>
                      </c:pt>
                      <c:pt idx="4536">
                        <c:v>4537</c:v>
                      </c:pt>
                      <c:pt idx="4537">
                        <c:v>4538</c:v>
                      </c:pt>
                      <c:pt idx="4538">
                        <c:v>4539</c:v>
                      </c:pt>
                      <c:pt idx="4539">
                        <c:v>4540</c:v>
                      </c:pt>
                      <c:pt idx="4540">
                        <c:v>4541</c:v>
                      </c:pt>
                      <c:pt idx="4541">
                        <c:v>4542</c:v>
                      </c:pt>
                      <c:pt idx="4542">
                        <c:v>4543</c:v>
                      </c:pt>
                      <c:pt idx="4543">
                        <c:v>4544</c:v>
                      </c:pt>
                      <c:pt idx="4544">
                        <c:v>4545</c:v>
                      </c:pt>
                      <c:pt idx="4545">
                        <c:v>4546</c:v>
                      </c:pt>
                      <c:pt idx="4546">
                        <c:v>4547</c:v>
                      </c:pt>
                      <c:pt idx="4547">
                        <c:v>4548</c:v>
                      </c:pt>
                      <c:pt idx="4548">
                        <c:v>4549</c:v>
                      </c:pt>
                      <c:pt idx="4549">
                        <c:v>4550</c:v>
                      </c:pt>
                      <c:pt idx="4550">
                        <c:v>4551</c:v>
                      </c:pt>
                      <c:pt idx="4551">
                        <c:v>4552</c:v>
                      </c:pt>
                      <c:pt idx="4552">
                        <c:v>4553</c:v>
                      </c:pt>
                      <c:pt idx="4553">
                        <c:v>4554</c:v>
                      </c:pt>
                      <c:pt idx="4554">
                        <c:v>4555</c:v>
                      </c:pt>
                      <c:pt idx="4555">
                        <c:v>4556</c:v>
                      </c:pt>
                      <c:pt idx="4556">
                        <c:v>4557</c:v>
                      </c:pt>
                      <c:pt idx="4557">
                        <c:v>4558</c:v>
                      </c:pt>
                      <c:pt idx="4558">
                        <c:v>4559</c:v>
                      </c:pt>
                      <c:pt idx="4559">
                        <c:v>4560</c:v>
                      </c:pt>
                      <c:pt idx="4560">
                        <c:v>4561</c:v>
                      </c:pt>
                      <c:pt idx="4561">
                        <c:v>4562</c:v>
                      </c:pt>
                      <c:pt idx="4562">
                        <c:v>4563</c:v>
                      </c:pt>
                      <c:pt idx="4563">
                        <c:v>4564</c:v>
                      </c:pt>
                      <c:pt idx="4564">
                        <c:v>4565</c:v>
                      </c:pt>
                      <c:pt idx="4565">
                        <c:v>4566</c:v>
                      </c:pt>
                      <c:pt idx="4566">
                        <c:v>4567</c:v>
                      </c:pt>
                      <c:pt idx="4567">
                        <c:v>4568</c:v>
                      </c:pt>
                      <c:pt idx="4568">
                        <c:v>4569</c:v>
                      </c:pt>
                      <c:pt idx="4569">
                        <c:v>4570</c:v>
                      </c:pt>
                      <c:pt idx="4570">
                        <c:v>4571</c:v>
                      </c:pt>
                      <c:pt idx="4571">
                        <c:v>4572</c:v>
                      </c:pt>
                      <c:pt idx="4572">
                        <c:v>4573</c:v>
                      </c:pt>
                      <c:pt idx="4573">
                        <c:v>4574</c:v>
                      </c:pt>
                      <c:pt idx="4574">
                        <c:v>4575</c:v>
                      </c:pt>
                      <c:pt idx="4575">
                        <c:v>4576</c:v>
                      </c:pt>
                      <c:pt idx="4576">
                        <c:v>4577</c:v>
                      </c:pt>
                      <c:pt idx="4577">
                        <c:v>4578</c:v>
                      </c:pt>
                      <c:pt idx="4578">
                        <c:v>4579</c:v>
                      </c:pt>
                      <c:pt idx="4579">
                        <c:v>4580</c:v>
                      </c:pt>
                      <c:pt idx="4580">
                        <c:v>4581</c:v>
                      </c:pt>
                      <c:pt idx="4581">
                        <c:v>4582</c:v>
                      </c:pt>
                      <c:pt idx="4582">
                        <c:v>4583</c:v>
                      </c:pt>
                      <c:pt idx="4583">
                        <c:v>4584</c:v>
                      </c:pt>
                      <c:pt idx="4584">
                        <c:v>4585</c:v>
                      </c:pt>
                      <c:pt idx="4585">
                        <c:v>4586</c:v>
                      </c:pt>
                      <c:pt idx="4586">
                        <c:v>4587</c:v>
                      </c:pt>
                      <c:pt idx="4587">
                        <c:v>4588</c:v>
                      </c:pt>
                      <c:pt idx="4588">
                        <c:v>4589</c:v>
                      </c:pt>
                      <c:pt idx="4589">
                        <c:v>4590</c:v>
                      </c:pt>
                      <c:pt idx="4590">
                        <c:v>4591</c:v>
                      </c:pt>
                      <c:pt idx="4591">
                        <c:v>4592</c:v>
                      </c:pt>
                      <c:pt idx="4592">
                        <c:v>4593</c:v>
                      </c:pt>
                      <c:pt idx="4593">
                        <c:v>4594</c:v>
                      </c:pt>
                      <c:pt idx="4594">
                        <c:v>4595</c:v>
                      </c:pt>
                      <c:pt idx="4595">
                        <c:v>4596</c:v>
                      </c:pt>
                      <c:pt idx="4596">
                        <c:v>4597</c:v>
                      </c:pt>
                      <c:pt idx="4597">
                        <c:v>4598</c:v>
                      </c:pt>
                      <c:pt idx="4598">
                        <c:v>4599</c:v>
                      </c:pt>
                      <c:pt idx="4599">
                        <c:v>4600</c:v>
                      </c:pt>
                      <c:pt idx="4600">
                        <c:v>4601</c:v>
                      </c:pt>
                      <c:pt idx="4601">
                        <c:v>4602</c:v>
                      </c:pt>
                      <c:pt idx="4602">
                        <c:v>4603</c:v>
                      </c:pt>
                      <c:pt idx="4603">
                        <c:v>4604</c:v>
                      </c:pt>
                      <c:pt idx="4604">
                        <c:v>4605</c:v>
                      </c:pt>
                      <c:pt idx="4605">
                        <c:v>4606</c:v>
                      </c:pt>
                      <c:pt idx="4606">
                        <c:v>4607</c:v>
                      </c:pt>
                      <c:pt idx="4607">
                        <c:v>4608</c:v>
                      </c:pt>
                      <c:pt idx="4608">
                        <c:v>4609</c:v>
                      </c:pt>
                      <c:pt idx="4609">
                        <c:v>4610</c:v>
                      </c:pt>
                      <c:pt idx="4610">
                        <c:v>4611</c:v>
                      </c:pt>
                      <c:pt idx="4611">
                        <c:v>4612</c:v>
                      </c:pt>
                      <c:pt idx="4612">
                        <c:v>4613</c:v>
                      </c:pt>
                      <c:pt idx="4613">
                        <c:v>4614</c:v>
                      </c:pt>
                      <c:pt idx="4614">
                        <c:v>4615</c:v>
                      </c:pt>
                      <c:pt idx="4615">
                        <c:v>4616</c:v>
                      </c:pt>
                      <c:pt idx="4616">
                        <c:v>4617</c:v>
                      </c:pt>
                      <c:pt idx="4617">
                        <c:v>4618</c:v>
                      </c:pt>
                      <c:pt idx="4618">
                        <c:v>4619</c:v>
                      </c:pt>
                      <c:pt idx="4619">
                        <c:v>4620</c:v>
                      </c:pt>
                      <c:pt idx="4620">
                        <c:v>4621</c:v>
                      </c:pt>
                      <c:pt idx="4621">
                        <c:v>4622</c:v>
                      </c:pt>
                      <c:pt idx="4622">
                        <c:v>4623</c:v>
                      </c:pt>
                      <c:pt idx="4623">
                        <c:v>4624</c:v>
                      </c:pt>
                      <c:pt idx="4624">
                        <c:v>4625</c:v>
                      </c:pt>
                      <c:pt idx="4625">
                        <c:v>4626</c:v>
                      </c:pt>
                      <c:pt idx="4626">
                        <c:v>4627</c:v>
                      </c:pt>
                      <c:pt idx="4627">
                        <c:v>4628</c:v>
                      </c:pt>
                      <c:pt idx="4628">
                        <c:v>4629</c:v>
                      </c:pt>
                      <c:pt idx="4629">
                        <c:v>4630</c:v>
                      </c:pt>
                      <c:pt idx="4630">
                        <c:v>4631</c:v>
                      </c:pt>
                      <c:pt idx="4631">
                        <c:v>4632</c:v>
                      </c:pt>
                      <c:pt idx="4632">
                        <c:v>4633</c:v>
                      </c:pt>
                      <c:pt idx="4633">
                        <c:v>4634</c:v>
                      </c:pt>
                      <c:pt idx="4634">
                        <c:v>4635</c:v>
                      </c:pt>
                      <c:pt idx="4635">
                        <c:v>4636</c:v>
                      </c:pt>
                      <c:pt idx="4636">
                        <c:v>4637</c:v>
                      </c:pt>
                      <c:pt idx="4637">
                        <c:v>4638</c:v>
                      </c:pt>
                      <c:pt idx="4638">
                        <c:v>4639</c:v>
                      </c:pt>
                      <c:pt idx="4639">
                        <c:v>4640</c:v>
                      </c:pt>
                      <c:pt idx="4640">
                        <c:v>4641</c:v>
                      </c:pt>
                      <c:pt idx="4641">
                        <c:v>4642</c:v>
                      </c:pt>
                      <c:pt idx="4642">
                        <c:v>4643</c:v>
                      </c:pt>
                      <c:pt idx="4643">
                        <c:v>4644</c:v>
                      </c:pt>
                      <c:pt idx="4644">
                        <c:v>4645</c:v>
                      </c:pt>
                      <c:pt idx="4645">
                        <c:v>4646</c:v>
                      </c:pt>
                      <c:pt idx="4646">
                        <c:v>4647</c:v>
                      </c:pt>
                      <c:pt idx="4647">
                        <c:v>4648</c:v>
                      </c:pt>
                      <c:pt idx="4648">
                        <c:v>4649</c:v>
                      </c:pt>
                      <c:pt idx="4649">
                        <c:v>4650</c:v>
                      </c:pt>
                      <c:pt idx="4650">
                        <c:v>4651</c:v>
                      </c:pt>
                      <c:pt idx="4651">
                        <c:v>4652</c:v>
                      </c:pt>
                      <c:pt idx="4652">
                        <c:v>4653</c:v>
                      </c:pt>
                      <c:pt idx="4653">
                        <c:v>4654</c:v>
                      </c:pt>
                      <c:pt idx="4654">
                        <c:v>4655</c:v>
                      </c:pt>
                      <c:pt idx="4655">
                        <c:v>4656</c:v>
                      </c:pt>
                      <c:pt idx="4656">
                        <c:v>4657</c:v>
                      </c:pt>
                      <c:pt idx="4657">
                        <c:v>4658</c:v>
                      </c:pt>
                      <c:pt idx="4658">
                        <c:v>4659</c:v>
                      </c:pt>
                      <c:pt idx="4659">
                        <c:v>4660</c:v>
                      </c:pt>
                      <c:pt idx="4660">
                        <c:v>4661</c:v>
                      </c:pt>
                      <c:pt idx="4661">
                        <c:v>4662</c:v>
                      </c:pt>
                      <c:pt idx="4662">
                        <c:v>4663</c:v>
                      </c:pt>
                      <c:pt idx="4663">
                        <c:v>4664</c:v>
                      </c:pt>
                      <c:pt idx="4664">
                        <c:v>4665</c:v>
                      </c:pt>
                      <c:pt idx="4665">
                        <c:v>4666</c:v>
                      </c:pt>
                      <c:pt idx="4666">
                        <c:v>4667</c:v>
                      </c:pt>
                      <c:pt idx="4667">
                        <c:v>4668</c:v>
                      </c:pt>
                      <c:pt idx="4668">
                        <c:v>4669</c:v>
                      </c:pt>
                      <c:pt idx="4669">
                        <c:v>4670</c:v>
                      </c:pt>
                      <c:pt idx="4670">
                        <c:v>4671</c:v>
                      </c:pt>
                      <c:pt idx="4671">
                        <c:v>4672</c:v>
                      </c:pt>
                      <c:pt idx="4672">
                        <c:v>4673</c:v>
                      </c:pt>
                      <c:pt idx="4673">
                        <c:v>4674</c:v>
                      </c:pt>
                      <c:pt idx="4674">
                        <c:v>4675</c:v>
                      </c:pt>
                      <c:pt idx="4675">
                        <c:v>4676</c:v>
                      </c:pt>
                      <c:pt idx="4676">
                        <c:v>4677</c:v>
                      </c:pt>
                      <c:pt idx="4677">
                        <c:v>4678</c:v>
                      </c:pt>
                      <c:pt idx="4678">
                        <c:v>4679</c:v>
                      </c:pt>
                      <c:pt idx="4679">
                        <c:v>4680</c:v>
                      </c:pt>
                      <c:pt idx="4680">
                        <c:v>4681</c:v>
                      </c:pt>
                      <c:pt idx="4681">
                        <c:v>4682</c:v>
                      </c:pt>
                      <c:pt idx="4682">
                        <c:v>4683</c:v>
                      </c:pt>
                      <c:pt idx="4683">
                        <c:v>4684</c:v>
                      </c:pt>
                      <c:pt idx="4684">
                        <c:v>4685</c:v>
                      </c:pt>
                      <c:pt idx="4685">
                        <c:v>4686</c:v>
                      </c:pt>
                      <c:pt idx="4686">
                        <c:v>4687</c:v>
                      </c:pt>
                      <c:pt idx="4687">
                        <c:v>4688</c:v>
                      </c:pt>
                      <c:pt idx="4688">
                        <c:v>4689</c:v>
                      </c:pt>
                      <c:pt idx="4689">
                        <c:v>4690</c:v>
                      </c:pt>
                      <c:pt idx="4690">
                        <c:v>4691</c:v>
                      </c:pt>
                      <c:pt idx="4691">
                        <c:v>4692</c:v>
                      </c:pt>
                      <c:pt idx="4692">
                        <c:v>4693</c:v>
                      </c:pt>
                      <c:pt idx="4693">
                        <c:v>4694</c:v>
                      </c:pt>
                      <c:pt idx="4694">
                        <c:v>4695</c:v>
                      </c:pt>
                      <c:pt idx="4695">
                        <c:v>4696</c:v>
                      </c:pt>
                      <c:pt idx="4696">
                        <c:v>4697</c:v>
                      </c:pt>
                      <c:pt idx="4697">
                        <c:v>4698</c:v>
                      </c:pt>
                      <c:pt idx="4698">
                        <c:v>4699</c:v>
                      </c:pt>
                      <c:pt idx="4699">
                        <c:v>4700</c:v>
                      </c:pt>
                      <c:pt idx="4700">
                        <c:v>4701</c:v>
                      </c:pt>
                      <c:pt idx="4701">
                        <c:v>4702</c:v>
                      </c:pt>
                      <c:pt idx="4702">
                        <c:v>4703</c:v>
                      </c:pt>
                      <c:pt idx="4703">
                        <c:v>4704</c:v>
                      </c:pt>
                      <c:pt idx="4704">
                        <c:v>4705</c:v>
                      </c:pt>
                      <c:pt idx="4705">
                        <c:v>4706</c:v>
                      </c:pt>
                      <c:pt idx="4706">
                        <c:v>4707</c:v>
                      </c:pt>
                      <c:pt idx="4707">
                        <c:v>4708</c:v>
                      </c:pt>
                      <c:pt idx="4708">
                        <c:v>4709</c:v>
                      </c:pt>
                      <c:pt idx="4709">
                        <c:v>4710</c:v>
                      </c:pt>
                      <c:pt idx="4710">
                        <c:v>4711</c:v>
                      </c:pt>
                      <c:pt idx="4711">
                        <c:v>4712</c:v>
                      </c:pt>
                      <c:pt idx="4712">
                        <c:v>4713</c:v>
                      </c:pt>
                      <c:pt idx="4713">
                        <c:v>4714</c:v>
                      </c:pt>
                      <c:pt idx="4714">
                        <c:v>4715</c:v>
                      </c:pt>
                      <c:pt idx="4715">
                        <c:v>4716</c:v>
                      </c:pt>
                      <c:pt idx="4716">
                        <c:v>4717</c:v>
                      </c:pt>
                      <c:pt idx="4717">
                        <c:v>4718</c:v>
                      </c:pt>
                      <c:pt idx="4718">
                        <c:v>4719</c:v>
                      </c:pt>
                      <c:pt idx="4719">
                        <c:v>4720</c:v>
                      </c:pt>
                      <c:pt idx="4720">
                        <c:v>4721</c:v>
                      </c:pt>
                      <c:pt idx="4721">
                        <c:v>4722</c:v>
                      </c:pt>
                      <c:pt idx="4722">
                        <c:v>4723</c:v>
                      </c:pt>
                      <c:pt idx="4723">
                        <c:v>4724</c:v>
                      </c:pt>
                      <c:pt idx="4724">
                        <c:v>4725</c:v>
                      </c:pt>
                      <c:pt idx="4725">
                        <c:v>4726</c:v>
                      </c:pt>
                      <c:pt idx="4726">
                        <c:v>4727</c:v>
                      </c:pt>
                      <c:pt idx="4727">
                        <c:v>4728</c:v>
                      </c:pt>
                      <c:pt idx="4728">
                        <c:v>4729</c:v>
                      </c:pt>
                      <c:pt idx="4729">
                        <c:v>4730</c:v>
                      </c:pt>
                      <c:pt idx="4730">
                        <c:v>4731</c:v>
                      </c:pt>
                      <c:pt idx="4731">
                        <c:v>4732</c:v>
                      </c:pt>
                      <c:pt idx="4732">
                        <c:v>4733</c:v>
                      </c:pt>
                      <c:pt idx="4733">
                        <c:v>4734</c:v>
                      </c:pt>
                      <c:pt idx="4734">
                        <c:v>4735</c:v>
                      </c:pt>
                      <c:pt idx="4735">
                        <c:v>4736</c:v>
                      </c:pt>
                      <c:pt idx="4736">
                        <c:v>4737</c:v>
                      </c:pt>
                      <c:pt idx="4737">
                        <c:v>4738</c:v>
                      </c:pt>
                      <c:pt idx="4738">
                        <c:v>4739</c:v>
                      </c:pt>
                      <c:pt idx="4739">
                        <c:v>4740</c:v>
                      </c:pt>
                      <c:pt idx="4740">
                        <c:v>4741</c:v>
                      </c:pt>
                      <c:pt idx="4741">
                        <c:v>4742</c:v>
                      </c:pt>
                      <c:pt idx="4742">
                        <c:v>4743</c:v>
                      </c:pt>
                      <c:pt idx="4743">
                        <c:v>4744</c:v>
                      </c:pt>
                      <c:pt idx="4744">
                        <c:v>4745</c:v>
                      </c:pt>
                      <c:pt idx="4745">
                        <c:v>4746</c:v>
                      </c:pt>
                      <c:pt idx="4746">
                        <c:v>4747</c:v>
                      </c:pt>
                      <c:pt idx="4747">
                        <c:v>4748</c:v>
                      </c:pt>
                      <c:pt idx="4748">
                        <c:v>4749</c:v>
                      </c:pt>
                      <c:pt idx="4749">
                        <c:v>4750</c:v>
                      </c:pt>
                      <c:pt idx="4750">
                        <c:v>4751</c:v>
                      </c:pt>
                      <c:pt idx="4751">
                        <c:v>4752</c:v>
                      </c:pt>
                      <c:pt idx="4752">
                        <c:v>4753</c:v>
                      </c:pt>
                      <c:pt idx="4753">
                        <c:v>4754</c:v>
                      </c:pt>
                      <c:pt idx="4754">
                        <c:v>4755</c:v>
                      </c:pt>
                      <c:pt idx="4755">
                        <c:v>4756</c:v>
                      </c:pt>
                      <c:pt idx="4756">
                        <c:v>4757</c:v>
                      </c:pt>
                      <c:pt idx="4757">
                        <c:v>4758</c:v>
                      </c:pt>
                      <c:pt idx="4758">
                        <c:v>4759</c:v>
                      </c:pt>
                      <c:pt idx="4759">
                        <c:v>4760</c:v>
                      </c:pt>
                      <c:pt idx="4760">
                        <c:v>4761</c:v>
                      </c:pt>
                      <c:pt idx="4761">
                        <c:v>4762</c:v>
                      </c:pt>
                      <c:pt idx="4762">
                        <c:v>4763</c:v>
                      </c:pt>
                      <c:pt idx="4763">
                        <c:v>4764</c:v>
                      </c:pt>
                      <c:pt idx="4764">
                        <c:v>4765</c:v>
                      </c:pt>
                      <c:pt idx="4765">
                        <c:v>4766</c:v>
                      </c:pt>
                      <c:pt idx="4766">
                        <c:v>4767</c:v>
                      </c:pt>
                      <c:pt idx="4767">
                        <c:v>4768</c:v>
                      </c:pt>
                      <c:pt idx="4768">
                        <c:v>4769</c:v>
                      </c:pt>
                      <c:pt idx="4769">
                        <c:v>4770</c:v>
                      </c:pt>
                      <c:pt idx="4770">
                        <c:v>4771</c:v>
                      </c:pt>
                      <c:pt idx="4771">
                        <c:v>4772</c:v>
                      </c:pt>
                      <c:pt idx="4772">
                        <c:v>4773</c:v>
                      </c:pt>
                      <c:pt idx="4773">
                        <c:v>4774</c:v>
                      </c:pt>
                      <c:pt idx="4774">
                        <c:v>4775</c:v>
                      </c:pt>
                      <c:pt idx="4775">
                        <c:v>4776</c:v>
                      </c:pt>
                      <c:pt idx="4776">
                        <c:v>4777</c:v>
                      </c:pt>
                      <c:pt idx="4777">
                        <c:v>4778</c:v>
                      </c:pt>
                      <c:pt idx="4778">
                        <c:v>4779</c:v>
                      </c:pt>
                      <c:pt idx="4779">
                        <c:v>4780</c:v>
                      </c:pt>
                      <c:pt idx="4780">
                        <c:v>4781</c:v>
                      </c:pt>
                      <c:pt idx="4781">
                        <c:v>4782</c:v>
                      </c:pt>
                      <c:pt idx="4782">
                        <c:v>4783</c:v>
                      </c:pt>
                      <c:pt idx="4783">
                        <c:v>4784</c:v>
                      </c:pt>
                      <c:pt idx="4784">
                        <c:v>4785</c:v>
                      </c:pt>
                      <c:pt idx="4785">
                        <c:v>4786</c:v>
                      </c:pt>
                      <c:pt idx="4786">
                        <c:v>4787</c:v>
                      </c:pt>
                      <c:pt idx="4787">
                        <c:v>4788</c:v>
                      </c:pt>
                      <c:pt idx="4788">
                        <c:v>4789</c:v>
                      </c:pt>
                      <c:pt idx="4789">
                        <c:v>4790</c:v>
                      </c:pt>
                      <c:pt idx="4790">
                        <c:v>4791</c:v>
                      </c:pt>
                      <c:pt idx="4791">
                        <c:v>4792</c:v>
                      </c:pt>
                      <c:pt idx="4792">
                        <c:v>4793</c:v>
                      </c:pt>
                      <c:pt idx="4793">
                        <c:v>4794</c:v>
                      </c:pt>
                      <c:pt idx="4794">
                        <c:v>4795</c:v>
                      </c:pt>
                      <c:pt idx="4795">
                        <c:v>4796</c:v>
                      </c:pt>
                      <c:pt idx="4796">
                        <c:v>4797</c:v>
                      </c:pt>
                      <c:pt idx="4797">
                        <c:v>4798</c:v>
                      </c:pt>
                      <c:pt idx="4798">
                        <c:v>4799</c:v>
                      </c:pt>
                      <c:pt idx="4799">
                        <c:v>4800</c:v>
                      </c:pt>
                      <c:pt idx="4800">
                        <c:v>4801</c:v>
                      </c:pt>
                      <c:pt idx="4801">
                        <c:v>4802</c:v>
                      </c:pt>
                      <c:pt idx="4802">
                        <c:v>4803</c:v>
                      </c:pt>
                      <c:pt idx="4803">
                        <c:v>4804</c:v>
                      </c:pt>
                      <c:pt idx="4804">
                        <c:v>4805</c:v>
                      </c:pt>
                      <c:pt idx="4805">
                        <c:v>4806</c:v>
                      </c:pt>
                      <c:pt idx="4806">
                        <c:v>4807</c:v>
                      </c:pt>
                      <c:pt idx="4807">
                        <c:v>4808</c:v>
                      </c:pt>
                      <c:pt idx="4808">
                        <c:v>4809</c:v>
                      </c:pt>
                      <c:pt idx="4809">
                        <c:v>4810</c:v>
                      </c:pt>
                      <c:pt idx="4810">
                        <c:v>4811</c:v>
                      </c:pt>
                      <c:pt idx="4811">
                        <c:v>4812</c:v>
                      </c:pt>
                      <c:pt idx="4812">
                        <c:v>4813</c:v>
                      </c:pt>
                      <c:pt idx="4813">
                        <c:v>4814</c:v>
                      </c:pt>
                      <c:pt idx="4814">
                        <c:v>4815</c:v>
                      </c:pt>
                      <c:pt idx="4815">
                        <c:v>4816</c:v>
                      </c:pt>
                      <c:pt idx="4816">
                        <c:v>4817</c:v>
                      </c:pt>
                      <c:pt idx="4817">
                        <c:v>4818</c:v>
                      </c:pt>
                      <c:pt idx="4818">
                        <c:v>4819</c:v>
                      </c:pt>
                      <c:pt idx="4819">
                        <c:v>4820</c:v>
                      </c:pt>
                      <c:pt idx="4820">
                        <c:v>4821</c:v>
                      </c:pt>
                      <c:pt idx="4821">
                        <c:v>4822</c:v>
                      </c:pt>
                      <c:pt idx="4822">
                        <c:v>4823</c:v>
                      </c:pt>
                      <c:pt idx="4823">
                        <c:v>4824</c:v>
                      </c:pt>
                      <c:pt idx="4824">
                        <c:v>4825</c:v>
                      </c:pt>
                      <c:pt idx="4825">
                        <c:v>4826</c:v>
                      </c:pt>
                      <c:pt idx="4826">
                        <c:v>4827</c:v>
                      </c:pt>
                      <c:pt idx="4827">
                        <c:v>4828</c:v>
                      </c:pt>
                      <c:pt idx="4828">
                        <c:v>4829</c:v>
                      </c:pt>
                      <c:pt idx="4829">
                        <c:v>4830</c:v>
                      </c:pt>
                      <c:pt idx="4830">
                        <c:v>4831</c:v>
                      </c:pt>
                      <c:pt idx="4831">
                        <c:v>4832</c:v>
                      </c:pt>
                      <c:pt idx="4832">
                        <c:v>4833</c:v>
                      </c:pt>
                      <c:pt idx="4833">
                        <c:v>4834</c:v>
                      </c:pt>
                      <c:pt idx="4834">
                        <c:v>4835</c:v>
                      </c:pt>
                      <c:pt idx="4835">
                        <c:v>4836</c:v>
                      </c:pt>
                      <c:pt idx="4836">
                        <c:v>4837</c:v>
                      </c:pt>
                      <c:pt idx="4837">
                        <c:v>4838</c:v>
                      </c:pt>
                      <c:pt idx="4838">
                        <c:v>4839</c:v>
                      </c:pt>
                      <c:pt idx="4839">
                        <c:v>4840</c:v>
                      </c:pt>
                      <c:pt idx="4840">
                        <c:v>4841</c:v>
                      </c:pt>
                      <c:pt idx="4841">
                        <c:v>4842</c:v>
                      </c:pt>
                      <c:pt idx="4842">
                        <c:v>4843</c:v>
                      </c:pt>
                      <c:pt idx="4843">
                        <c:v>4844</c:v>
                      </c:pt>
                      <c:pt idx="4844">
                        <c:v>4845</c:v>
                      </c:pt>
                      <c:pt idx="4845">
                        <c:v>4846</c:v>
                      </c:pt>
                      <c:pt idx="4846">
                        <c:v>4847</c:v>
                      </c:pt>
                      <c:pt idx="4847">
                        <c:v>4848</c:v>
                      </c:pt>
                      <c:pt idx="4848">
                        <c:v>4849</c:v>
                      </c:pt>
                      <c:pt idx="4849">
                        <c:v>4850</c:v>
                      </c:pt>
                      <c:pt idx="4850">
                        <c:v>4851</c:v>
                      </c:pt>
                      <c:pt idx="4851">
                        <c:v>4852</c:v>
                      </c:pt>
                      <c:pt idx="4852">
                        <c:v>4853</c:v>
                      </c:pt>
                      <c:pt idx="4853">
                        <c:v>4854</c:v>
                      </c:pt>
                      <c:pt idx="4854">
                        <c:v>4855</c:v>
                      </c:pt>
                      <c:pt idx="4855">
                        <c:v>4856</c:v>
                      </c:pt>
                      <c:pt idx="4856">
                        <c:v>4857</c:v>
                      </c:pt>
                      <c:pt idx="4857">
                        <c:v>4858</c:v>
                      </c:pt>
                      <c:pt idx="4858">
                        <c:v>4859</c:v>
                      </c:pt>
                      <c:pt idx="4859">
                        <c:v>4860</c:v>
                      </c:pt>
                      <c:pt idx="4860">
                        <c:v>4861</c:v>
                      </c:pt>
                      <c:pt idx="4861">
                        <c:v>4862</c:v>
                      </c:pt>
                      <c:pt idx="4862">
                        <c:v>4863</c:v>
                      </c:pt>
                      <c:pt idx="4863">
                        <c:v>4864</c:v>
                      </c:pt>
                      <c:pt idx="4864">
                        <c:v>4865</c:v>
                      </c:pt>
                      <c:pt idx="4865">
                        <c:v>4866</c:v>
                      </c:pt>
                      <c:pt idx="4866">
                        <c:v>4867</c:v>
                      </c:pt>
                      <c:pt idx="4867">
                        <c:v>4868</c:v>
                      </c:pt>
                      <c:pt idx="4868">
                        <c:v>4869</c:v>
                      </c:pt>
                      <c:pt idx="4869">
                        <c:v>4870</c:v>
                      </c:pt>
                      <c:pt idx="4870">
                        <c:v>4871</c:v>
                      </c:pt>
                      <c:pt idx="4871">
                        <c:v>4872</c:v>
                      </c:pt>
                      <c:pt idx="4872">
                        <c:v>4873</c:v>
                      </c:pt>
                      <c:pt idx="4873">
                        <c:v>4874</c:v>
                      </c:pt>
                      <c:pt idx="4874">
                        <c:v>4875</c:v>
                      </c:pt>
                      <c:pt idx="4875">
                        <c:v>4876</c:v>
                      </c:pt>
                      <c:pt idx="4876">
                        <c:v>4877</c:v>
                      </c:pt>
                      <c:pt idx="4877">
                        <c:v>4878</c:v>
                      </c:pt>
                      <c:pt idx="4878">
                        <c:v>4879</c:v>
                      </c:pt>
                      <c:pt idx="4879">
                        <c:v>4880</c:v>
                      </c:pt>
                      <c:pt idx="4880">
                        <c:v>4881</c:v>
                      </c:pt>
                      <c:pt idx="4881">
                        <c:v>4882</c:v>
                      </c:pt>
                      <c:pt idx="4882">
                        <c:v>4883</c:v>
                      </c:pt>
                      <c:pt idx="4883">
                        <c:v>4884</c:v>
                      </c:pt>
                      <c:pt idx="4884">
                        <c:v>4885</c:v>
                      </c:pt>
                      <c:pt idx="4885">
                        <c:v>4886</c:v>
                      </c:pt>
                      <c:pt idx="4886">
                        <c:v>4887</c:v>
                      </c:pt>
                      <c:pt idx="4887">
                        <c:v>4888</c:v>
                      </c:pt>
                      <c:pt idx="4888">
                        <c:v>4889</c:v>
                      </c:pt>
                      <c:pt idx="4889">
                        <c:v>4890</c:v>
                      </c:pt>
                      <c:pt idx="4890">
                        <c:v>4891</c:v>
                      </c:pt>
                      <c:pt idx="4891">
                        <c:v>4892</c:v>
                      </c:pt>
                      <c:pt idx="4892">
                        <c:v>4893</c:v>
                      </c:pt>
                      <c:pt idx="4893">
                        <c:v>4894</c:v>
                      </c:pt>
                      <c:pt idx="4894">
                        <c:v>4895</c:v>
                      </c:pt>
                      <c:pt idx="4895">
                        <c:v>4896</c:v>
                      </c:pt>
                      <c:pt idx="4896">
                        <c:v>4897</c:v>
                      </c:pt>
                      <c:pt idx="4897">
                        <c:v>4898</c:v>
                      </c:pt>
                      <c:pt idx="4898">
                        <c:v>4899</c:v>
                      </c:pt>
                      <c:pt idx="4899">
                        <c:v>4900</c:v>
                      </c:pt>
                      <c:pt idx="4900">
                        <c:v>4901</c:v>
                      </c:pt>
                      <c:pt idx="4901">
                        <c:v>4902</c:v>
                      </c:pt>
                      <c:pt idx="4902">
                        <c:v>4903</c:v>
                      </c:pt>
                      <c:pt idx="4903">
                        <c:v>4904</c:v>
                      </c:pt>
                      <c:pt idx="4904">
                        <c:v>4905</c:v>
                      </c:pt>
                      <c:pt idx="4905">
                        <c:v>4906</c:v>
                      </c:pt>
                      <c:pt idx="4906">
                        <c:v>4907</c:v>
                      </c:pt>
                      <c:pt idx="4907">
                        <c:v>4908</c:v>
                      </c:pt>
                      <c:pt idx="4908">
                        <c:v>4909</c:v>
                      </c:pt>
                      <c:pt idx="4909">
                        <c:v>4910</c:v>
                      </c:pt>
                      <c:pt idx="4910">
                        <c:v>4911</c:v>
                      </c:pt>
                      <c:pt idx="4911">
                        <c:v>4912</c:v>
                      </c:pt>
                      <c:pt idx="4912">
                        <c:v>4913</c:v>
                      </c:pt>
                      <c:pt idx="4913">
                        <c:v>4914</c:v>
                      </c:pt>
                      <c:pt idx="4914">
                        <c:v>4915</c:v>
                      </c:pt>
                      <c:pt idx="4915">
                        <c:v>4916</c:v>
                      </c:pt>
                      <c:pt idx="4916">
                        <c:v>4917</c:v>
                      </c:pt>
                      <c:pt idx="4917">
                        <c:v>4918</c:v>
                      </c:pt>
                      <c:pt idx="4918">
                        <c:v>4919</c:v>
                      </c:pt>
                      <c:pt idx="4919">
                        <c:v>4920</c:v>
                      </c:pt>
                      <c:pt idx="4920">
                        <c:v>4921</c:v>
                      </c:pt>
                      <c:pt idx="4921">
                        <c:v>4922</c:v>
                      </c:pt>
                      <c:pt idx="4922">
                        <c:v>4923</c:v>
                      </c:pt>
                      <c:pt idx="4923">
                        <c:v>4924</c:v>
                      </c:pt>
                      <c:pt idx="4924">
                        <c:v>4925</c:v>
                      </c:pt>
                      <c:pt idx="4925">
                        <c:v>4926</c:v>
                      </c:pt>
                      <c:pt idx="4926">
                        <c:v>4927</c:v>
                      </c:pt>
                      <c:pt idx="4927">
                        <c:v>4928</c:v>
                      </c:pt>
                      <c:pt idx="4928">
                        <c:v>4929</c:v>
                      </c:pt>
                      <c:pt idx="4929">
                        <c:v>4930</c:v>
                      </c:pt>
                      <c:pt idx="4930">
                        <c:v>4931</c:v>
                      </c:pt>
                      <c:pt idx="4931">
                        <c:v>4932</c:v>
                      </c:pt>
                      <c:pt idx="4932">
                        <c:v>4933</c:v>
                      </c:pt>
                      <c:pt idx="4933">
                        <c:v>4934</c:v>
                      </c:pt>
                      <c:pt idx="4934">
                        <c:v>4935</c:v>
                      </c:pt>
                      <c:pt idx="4935">
                        <c:v>4936</c:v>
                      </c:pt>
                      <c:pt idx="4936">
                        <c:v>4937</c:v>
                      </c:pt>
                      <c:pt idx="4937">
                        <c:v>4938</c:v>
                      </c:pt>
                      <c:pt idx="4938">
                        <c:v>4939</c:v>
                      </c:pt>
                      <c:pt idx="4939">
                        <c:v>4940</c:v>
                      </c:pt>
                      <c:pt idx="4940">
                        <c:v>4941</c:v>
                      </c:pt>
                      <c:pt idx="4941">
                        <c:v>4942</c:v>
                      </c:pt>
                      <c:pt idx="4942">
                        <c:v>4943</c:v>
                      </c:pt>
                      <c:pt idx="4943">
                        <c:v>4944</c:v>
                      </c:pt>
                      <c:pt idx="4944">
                        <c:v>4945</c:v>
                      </c:pt>
                      <c:pt idx="4945">
                        <c:v>4946</c:v>
                      </c:pt>
                      <c:pt idx="4946">
                        <c:v>4947</c:v>
                      </c:pt>
                      <c:pt idx="4947">
                        <c:v>4948</c:v>
                      </c:pt>
                      <c:pt idx="4948">
                        <c:v>4949</c:v>
                      </c:pt>
                      <c:pt idx="4949">
                        <c:v>4950</c:v>
                      </c:pt>
                      <c:pt idx="4950">
                        <c:v>4951</c:v>
                      </c:pt>
                      <c:pt idx="4951">
                        <c:v>4952</c:v>
                      </c:pt>
                      <c:pt idx="4952">
                        <c:v>4953</c:v>
                      </c:pt>
                      <c:pt idx="4953">
                        <c:v>4954</c:v>
                      </c:pt>
                      <c:pt idx="4954">
                        <c:v>4955</c:v>
                      </c:pt>
                      <c:pt idx="4955">
                        <c:v>4956</c:v>
                      </c:pt>
                      <c:pt idx="4956">
                        <c:v>4957</c:v>
                      </c:pt>
                      <c:pt idx="4957">
                        <c:v>4958</c:v>
                      </c:pt>
                      <c:pt idx="4958">
                        <c:v>4959</c:v>
                      </c:pt>
                      <c:pt idx="4959">
                        <c:v>4960</c:v>
                      </c:pt>
                      <c:pt idx="4960">
                        <c:v>4961</c:v>
                      </c:pt>
                      <c:pt idx="4961">
                        <c:v>4962</c:v>
                      </c:pt>
                      <c:pt idx="4962">
                        <c:v>4963</c:v>
                      </c:pt>
                      <c:pt idx="4963">
                        <c:v>4964</c:v>
                      </c:pt>
                      <c:pt idx="4964">
                        <c:v>4965</c:v>
                      </c:pt>
                      <c:pt idx="4965">
                        <c:v>4966</c:v>
                      </c:pt>
                      <c:pt idx="4966">
                        <c:v>4967</c:v>
                      </c:pt>
                      <c:pt idx="4967">
                        <c:v>4968</c:v>
                      </c:pt>
                      <c:pt idx="4968">
                        <c:v>4969</c:v>
                      </c:pt>
                      <c:pt idx="4969">
                        <c:v>4970</c:v>
                      </c:pt>
                      <c:pt idx="4970">
                        <c:v>4971</c:v>
                      </c:pt>
                      <c:pt idx="4971">
                        <c:v>4972</c:v>
                      </c:pt>
                      <c:pt idx="4972">
                        <c:v>4973</c:v>
                      </c:pt>
                      <c:pt idx="4973">
                        <c:v>4974</c:v>
                      </c:pt>
                      <c:pt idx="4974">
                        <c:v>4975</c:v>
                      </c:pt>
                      <c:pt idx="4975">
                        <c:v>4976</c:v>
                      </c:pt>
                      <c:pt idx="4976">
                        <c:v>4977</c:v>
                      </c:pt>
                      <c:pt idx="4977">
                        <c:v>4978</c:v>
                      </c:pt>
                      <c:pt idx="4978">
                        <c:v>4979</c:v>
                      </c:pt>
                      <c:pt idx="4979">
                        <c:v>4980</c:v>
                      </c:pt>
                      <c:pt idx="4980">
                        <c:v>4981</c:v>
                      </c:pt>
                      <c:pt idx="4981">
                        <c:v>4982</c:v>
                      </c:pt>
                      <c:pt idx="4982">
                        <c:v>4983</c:v>
                      </c:pt>
                      <c:pt idx="4983">
                        <c:v>4984</c:v>
                      </c:pt>
                      <c:pt idx="4984">
                        <c:v>4985</c:v>
                      </c:pt>
                      <c:pt idx="4985">
                        <c:v>4986</c:v>
                      </c:pt>
                      <c:pt idx="4986">
                        <c:v>4987</c:v>
                      </c:pt>
                      <c:pt idx="4987">
                        <c:v>4988</c:v>
                      </c:pt>
                      <c:pt idx="4988">
                        <c:v>4989</c:v>
                      </c:pt>
                      <c:pt idx="4989">
                        <c:v>4990</c:v>
                      </c:pt>
                      <c:pt idx="4990">
                        <c:v>4991</c:v>
                      </c:pt>
                      <c:pt idx="4991">
                        <c:v>4992</c:v>
                      </c:pt>
                      <c:pt idx="4992">
                        <c:v>4993</c:v>
                      </c:pt>
                      <c:pt idx="4993">
                        <c:v>4994</c:v>
                      </c:pt>
                      <c:pt idx="4994">
                        <c:v>4995</c:v>
                      </c:pt>
                      <c:pt idx="4995">
                        <c:v>4996</c:v>
                      </c:pt>
                      <c:pt idx="4996">
                        <c:v>4997</c:v>
                      </c:pt>
                      <c:pt idx="4997">
                        <c:v>4998</c:v>
                      </c:pt>
                      <c:pt idx="4998">
                        <c:v>4999</c:v>
                      </c:pt>
                      <c:pt idx="4999">
                        <c:v>5000</c:v>
                      </c:pt>
                      <c:pt idx="5000">
                        <c:v>5001</c:v>
                      </c:pt>
                      <c:pt idx="5001">
                        <c:v>5002</c:v>
                      </c:pt>
                      <c:pt idx="5002">
                        <c:v>5003</c:v>
                      </c:pt>
                      <c:pt idx="5003">
                        <c:v>5004</c:v>
                      </c:pt>
                      <c:pt idx="5004">
                        <c:v>5005</c:v>
                      </c:pt>
                      <c:pt idx="5005">
                        <c:v>5006</c:v>
                      </c:pt>
                      <c:pt idx="5006">
                        <c:v>5007</c:v>
                      </c:pt>
                      <c:pt idx="5007">
                        <c:v>5008</c:v>
                      </c:pt>
                      <c:pt idx="5008">
                        <c:v>5009</c:v>
                      </c:pt>
                      <c:pt idx="5009">
                        <c:v>5010</c:v>
                      </c:pt>
                      <c:pt idx="5010">
                        <c:v>5011</c:v>
                      </c:pt>
                      <c:pt idx="5011">
                        <c:v>5012</c:v>
                      </c:pt>
                      <c:pt idx="5012">
                        <c:v>5013</c:v>
                      </c:pt>
                      <c:pt idx="5013">
                        <c:v>5014</c:v>
                      </c:pt>
                      <c:pt idx="5014">
                        <c:v>5015</c:v>
                      </c:pt>
                      <c:pt idx="5015">
                        <c:v>5016</c:v>
                      </c:pt>
                      <c:pt idx="5016">
                        <c:v>5017</c:v>
                      </c:pt>
                      <c:pt idx="5017">
                        <c:v>5018</c:v>
                      </c:pt>
                      <c:pt idx="5018">
                        <c:v>5019</c:v>
                      </c:pt>
                      <c:pt idx="5019">
                        <c:v>5020</c:v>
                      </c:pt>
                      <c:pt idx="5020">
                        <c:v>5021</c:v>
                      </c:pt>
                      <c:pt idx="5021">
                        <c:v>5022</c:v>
                      </c:pt>
                      <c:pt idx="5022">
                        <c:v>5023</c:v>
                      </c:pt>
                      <c:pt idx="5023">
                        <c:v>5024</c:v>
                      </c:pt>
                      <c:pt idx="5024">
                        <c:v>5025</c:v>
                      </c:pt>
                      <c:pt idx="5025">
                        <c:v>5026</c:v>
                      </c:pt>
                      <c:pt idx="5026">
                        <c:v>5027</c:v>
                      </c:pt>
                      <c:pt idx="5027">
                        <c:v>5028</c:v>
                      </c:pt>
                      <c:pt idx="5028">
                        <c:v>5029</c:v>
                      </c:pt>
                      <c:pt idx="5029">
                        <c:v>5030</c:v>
                      </c:pt>
                      <c:pt idx="5030">
                        <c:v>5031</c:v>
                      </c:pt>
                      <c:pt idx="5031">
                        <c:v>5032</c:v>
                      </c:pt>
                      <c:pt idx="5032">
                        <c:v>5033</c:v>
                      </c:pt>
                      <c:pt idx="5033">
                        <c:v>5034</c:v>
                      </c:pt>
                      <c:pt idx="5034">
                        <c:v>5035</c:v>
                      </c:pt>
                      <c:pt idx="5035">
                        <c:v>5036</c:v>
                      </c:pt>
                      <c:pt idx="5036">
                        <c:v>5037</c:v>
                      </c:pt>
                      <c:pt idx="5037">
                        <c:v>5038</c:v>
                      </c:pt>
                      <c:pt idx="5038">
                        <c:v>5039</c:v>
                      </c:pt>
                      <c:pt idx="5039">
                        <c:v>5040</c:v>
                      </c:pt>
                      <c:pt idx="5040">
                        <c:v>5041</c:v>
                      </c:pt>
                      <c:pt idx="5041">
                        <c:v>5042</c:v>
                      </c:pt>
                      <c:pt idx="5042">
                        <c:v>5043</c:v>
                      </c:pt>
                      <c:pt idx="5043">
                        <c:v>5044</c:v>
                      </c:pt>
                      <c:pt idx="5044">
                        <c:v>5045</c:v>
                      </c:pt>
                      <c:pt idx="5045">
                        <c:v>5046</c:v>
                      </c:pt>
                      <c:pt idx="5046">
                        <c:v>5047</c:v>
                      </c:pt>
                      <c:pt idx="5047">
                        <c:v>5048</c:v>
                      </c:pt>
                      <c:pt idx="5048">
                        <c:v>5049</c:v>
                      </c:pt>
                      <c:pt idx="5049">
                        <c:v>5050</c:v>
                      </c:pt>
                      <c:pt idx="5050">
                        <c:v>5051</c:v>
                      </c:pt>
                      <c:pt idx="5051">
                        <c:v>5052</c:v>
                      </c:pt>
                      <c:pt idx="5052">
                        <c:v>5053</c:v>
                      </c:pt>
                      <c:pt idx="5053">
                        <c:v>5054</c:v>
                      </c:pt>
                      <c:pt idx="5054">
                        <c:v>5055</c:v>
                      </c:pt>
                      <c:pt idx="5055">
                        <c:v>5056</c:v>
                      </c:pt>
                      <c:pt idx="5056">
                        <c:v>5057</c:v>
                      </c:pt>
                      <c:pt idx="5057">
                        <c:v>5058</c:v>
                      </c:pt>
                      <c:pt idx="5058">
                        <c:v>5059</c:v>
                      </c:pt>
                      <c:pt idx="5059">
                        <c:v>5060</c:v>
                      </c:pt>
                      <c:pt idx="5060">
                        <c:v>5061</c:v>
                      </c:pt>
                      <c:pt idx="5061">
                        <c:v>5062</c:v>
                      </c:pt>
                      <c:pt idx="5062">
                        <c:v>5063</c:v>
                      </c:pt>
                      <c:pt idx="5063">
                        <c:v>5064</c:v>
                      </c:pt>
                      <c:pt idx="5064">
                        <c:v>5065</c:v>
                      </c:pt>
                      <c:pt idx="5065">
                        <c:v>5066</c:v>
                      </c:pt>
                      <c:pt idx="5066">
                        <c:v>5067</c:v>
                      </c:pt>
                      <c:pt idx="5067">
                        <c:v>5068</c:v>
                      </c:pt>
                      <c:pt idx="5068">
                        <c:v>5069</c:v>
                      </c:pt>
                      <c:pt idx="5069">
                        <c:v>5070</c:v>
                      </c:pt>
                      <c:pt idx="5070">
                        <c:v>5071</c:v>
                      </c:pt>
                      <c:pt idx="5071">
                        <c:v>5072</c:v>
                      </c:pt>
                      <c:pt idx="5072">
                        <c:v>5073</c:v>
                      </c:pt>
                      <c:pt idx="5073">
                        <c:v>5074</c:v>
                      </c:pt>
                      <c:pt idx="5074">
                        <c:v>5075</c:v>
                      </c:pt>
                      <c:pt idx="5075">
                        <c:v>5076</c:v>
                      </c:pt>
                      <c:pt idx="5076">
                        <c:v>5077</c:v>
                      </c:pt>
                      <c:pt idx="5077">
                        <c:v>5078</c:v>
                      </c:pt>
                      <c:pt idx="5078">
                        <c:v>5079</c:v>
                      </c:pt>
                      <c:pt idx="5079">
                        <c:v>5080</c:v>
                      </c:pt>
                      <c:pt idx="5080">
                        <c:v>5081</c:v>
                      </c:pt>
                      <c:pt idx="5081">
                        <c:v>5082</c:v>
                      </c:pt>
                      <c:pt idx="5082">
                        <c:v>5083</c:v>
                      </c:pt>
                      <c:pt idx="5083">
                        <c:v>5084</c:v>
                      </c:pt>
                      <c:pt idx="5084">
                        <c:v>5085</c:v>
                      </c:pt>
                      <c:pt idx="5085">
                        <c:v>5086</c:v>
                      </c:pt>
                      <c:pt idx="5086">
                        <c:v>5087</c:v>
                      </c:pt>
                      <c:pt idx="5087">
                        <c:v>5088</c:v>
                      </c:pt>
                      <c:pt idx="5088">
                        <c:v>5089</c:v>
                      </c:pt>
                      <c:pt idx="5089">
                        <c:v>5090</c:v>
                      </c:pt>
                      <c:pt idx="5090">
                        <c:v>5091</c:v>
                      </c:pt>
                      <c:pt idx="5091">
                        <c:v>5092</c:v>
                      </c:pt>
                      <c:pt idx="5092">
                        <c:v>5093</c:v>
                      </c:pt>
                      <c:pt idx="5093">
                        <c:v>5094</c:v>
                      </c:pt>
                      <c:pt idx="5094">
                        <c:v>5095</c:v>
                      </c:pt>
                      <c:pt idx="5095">
                        <c:v>5096</c:v>
                      </c:pt>
                      <c:pt idx="5096">
                        <c:v>5097</c:v>
                      </c:pt>
                      <c:pt idx="5097">
                        <c:v>5098</c:v>
                      </c:pt>
                      <c:pt idx="5098">
                        <c:v>5099</c:v>
                      </c:pt>
                      <c:pt idx="5099">
                        <c:v>5100</c:v>
                      </c:pt>
                      <c:pt idx="5100">
                        <c:v>5101</c:v>
                      </c:pt>
                      <c:pt idx="5101">
                        <c:v>5102</c:v>
                      </c:pt>
                      <c:pt idx="5102">
                        <c:v>5103</c:v>
                      </c:pt>
                      <c:pt idx="5103">
                        <c:v>5104</c:v>
                      </c:pt>
                      <c:pt idx="5104">
                        <c:v>5105</c:v>
                      </c:pt>
                      <c:pt idx="5105">
                        <c:v>5106</c:v>
                      </c:pt>
                      <c:pt idx="5106">
                        <c:v>5107</c:v>
                      </c:pt>
                      <c:pt idx="5107">
                        <c:v>5108</c:v>
                      </c:pt>
                      <c:pt idx="5108">
                        <c:v>5109</c:v>
                      </c:pt>
                      <c:pt idx="5109">
                        <c:v>5110</c:v>
                      </c:pt>
                      <c:pt idx="5110">
                        <c:v>5111</c:v>
                      </c:pt>
                      <c:pt idx="5111">
                        <c:v>5112</c:v>
                      </c:pt>
                      <c:pt idx="5112">
                        <c:v>5113</c:v>
                      </c:pt>
                      <c:pt idx="5113">
                        <c:v>5114</c:v>
                      </c:pt>
                      <c:pt idx="5114">
                        <c:v>5115</c:v>
                      </c:pt>
                      <c:pt idx="5115">
                        <c:v>5116</c:v>
                      </c:pt>
                      <c:pt idx="5116">
                        <c:v>5117</c:v>
                      </c:pt>
                      <c:pt idx="5117">
                        <c:v>5118</c:v>
                      </c:pt>
                      <c:pt idx="5118">
                        <c:v>5119</c:v>
                      </c:pt>
                      <c:pt idx="5119">
                        <c:v>5120</c:v>
                      </c:pt>
                      <c:pt idx="5120">
                        <c:v>5121</c:v>
                      </c:pt>
                      <c:pt idx="5121">
                        <c:v>5122</c:v>
                      </c:pt>
                      <c:pt idx="5122">
                        <c:v>5123</c:v>
                      </c:pt>
                      <c:pt idx="5123">
                        <c:v>5124</c:v>
                      </c:pt>
                      <c:pt idx="5124">
                        <c:v>5125</c:v>
                      </c:pt>
                      <c:pt idx="5125">
                        <c:v>5126</c:v>
                      </c:pt>
                      <c:pt idx="5126">
                        <c:v>5127</c:v>
                      </c:pt>
                      <c:pt idx="5127">
                        <c:v>5128</c:v>
                      </c:pt>
                      <c:pt idx="5128">
                        <c:v>5129</c:v>
                      </c:pt>
                      <c:pt idx="5129">
                        <c:v>5130</c:v>
                      </c:pt>
                      <c:pt idx="5130">
                        <c:v>5131</c:v>
                      </c:pt>
                      <c:pt idx="5131">
                        <c:v>5132</c:v>
                      </c:pt>
                      <c:pt idx="5132">
                        <c:v>5133</c:v>
                      </c:pt>
                      <c:pt idx="5133">
                        <c:v>5134</c:v>
                      </c:pt>
                      <c:pt idx="5134">
                        <c:v>5135</c:v>
                      </c:pt>
                      <c:pt idx="5135">
                        <c:v>5136</c:v>
                      </c:pt>
                      <c:pt idx="5136">
                        <c:v>5137</c:v>
                      </c:pt>
                      <c:pt idx="5137">
                        <c:v>5138</c:v>
                      </c:pt>
                      <c:pt idx="5138">
                        <c:v>5139</c:v>
                      </c:pt>
                      <c:pt idx="5139">
                        <c:v>5140</c:v>
                      </c:pt>
                      <c:pt idx="5140">
                        <c:v>5141</c:v>
                      </c:pt>
                      <c:pt idx="5141">
                        <c:v>5142</c:v>
                      </c:pt>
                      <c:pt idx="5142">
                        <c:v>5143</c:v>
                      </c:pt>
                      <c:pt idx="5143">
                        <c:v>5144</c:v>
                      </c:pt>
                      <c:pt idx="5144">
                        <c:v>5145</c:v>
                      </c:pt>
                      <c:pt idx="5145">
                        <c:v>5146</c:v>
                      </c:pt>
                      <c:pt idx="5146">
                        <c:v>5147</c:v>
                      </c:pt>
                      <c:pt idx="5147">
                        <c:v>5148</c:v>
                      </c:pt>
                      <c:pt idx="5148">
                        <c:v>5149</c:v>
                      </c:pt>
                      <c:pt idx="5149">
                        <c:v>5150</c:v>
                      </c:pt>
                      <c:pt idx="5150">
                        <c:v>5151</c:v>
                      </c:pt>
                      <c:pt idx="5151">
                        <c:v>5152</c:v>
                      </c:pt>
                      <c:pt idx="5152">
                        <c:v>5153</c:v>
                      </c:pt>
                      <c:pt idx="5153">
                        <c:v>5154</c:v>
                      </c:pt>
                      <c:pt idx="5154">
                        <c:v>5155</c:v>
                      </c:pt>
                      <c:pt idx="5155">
                        <c:v>5156</c:v>
                      </c:pt>
                      <c:pt idx="5156">
                        <c:v>5157</c:v>
                      </c:pt>
                      <c:pt idx="5157">
                        <c:v>5158</c:v>
                      </c:pt>
                      <c:pt idx="5158">
                        <c:v>5159</c:v>
                      </c:pt>
                      <c:pt idx="5159">
                        <c:v>5160</c:v>
                      </c:pt>
                      <c:pt idx="5160">
                        <c:v>5161</c:v>
                      </c:pt>
                      <c:pt idx="5161">
                        <c:v>5162</c:v>
                      </c:pt>
                      <c:pt idx="5162">
                        <c:v>5163</c:v>
                      </c:pt>
                      <c:pt idx="5163">
                        <c:v>5164</c:v>
                      </c:pt>
                      <c:pt idx="5164">
                        <c:v>5165</c:v>
                      </c:pt>
                      <c:pt idx="5165">
                        <c:v>5166</c:v>
                      </c:pt>
                      <c:pt idx="5166">
                        <c:v>5167</c:v>
                      </c:pt>
                      <c:pt idx="5167">
                        <c:v>5168</c:v>
                      </c:pt>
                      <c:pt idx="5168">
                        <c:v>5169</c:v>
                      </c:pt>
                      <c:pt idx="5169">
                        <c:v>5170</c:v>
                      </c:pt>
                      <c:pt idx="5170">
                        <c:v>5171</c:v>
                      </c:pt>
                      <c:pt idx="5171">
                        <c:v>5172</c:v>
                      </c:pt>
                      <c:pt idx="5172">
                        <c:v>5173</c:v>
                      </c:pt>
                      <c:pt idx="5173">
                        <c:v>5174</c:v>
                      </c:pt>
                      <c:pt idx="5174">
                        <c:v>5175</c:v>
                      </c:pt>
                      <c:pt idx="5175">
                        <c:v>5176</c:v>
                      </c:pt>
                      <c:pt idx="5176">
                        <c:v>5177</c:v>
                      </c:pt>
                      <c:pt idx="5177">
                        <c:v>5178</c:v>
                      </c:pt>
                      <c:pt idx="5178">
                        <c:v>5179</c:v>
                      </c:pt>
                      <c:pt idx="5179">
                        <c:v>5180</c:v>
                      </c:pt>
                      <c:pt idx="5180">
                        <c:v>5181</c:v>
                      </c:pt>
                      <c:pt idx="5181">
                        <c:v>5182</c:v>
                      </c:pt>
                      <c:pt idx="5182">
                        <c:v>5183</c:v>
                      </c:pt>
                      <c:pt idx="5183">
                        <c:v>5184</c:v>
                      </c:pt>
                      <c:pt idx="5184">
                        <c:v>5185</c:v>
                      </c:pt>
                      <c:pt idx="5185">
                        <c:v>5186</c:v>
                      </c:pt>
                      <c:pt idx="5186">
                        <c:v>5187</c:v>
                      </c:pt>
                      <c:pt idx="5187">
                        <c:v>5188</c:v>
                      </c:pt>
                      <c:pt idx="5188">
                        <c:v>5189</c:v>
                      </c:pt>
                      <c:pt idx="5189">
                        <c:v>5190</c:v>
                      </c:pt>
                      <c:pt idx="5190">
                        <c:v>5191</c:v>
                      </c:pt>
                      <c:pt idx="5191">
                        <c:v>5192</c:v>
                      </c:pt>
                      <c:pt idx="5192">
                        <c:v>5193</c:v>
                      </c:pt>
                      <c:pt idx="5193">
                        <c:v>5194</c:v>
                      </c:pt>
                      <c:pt idx="5194">
                        <c:v>5195</c:v>
                      </c:pt>
                      <c:pt idx="5195">
                        <c:v>5196</c:v>
                      </c:pt>
                      <c:pt idx="5196">
                        <c:v>5197</c:v>
                      </c:pt>
                      <c:pt idx="5197">
                        <c:v>5198</c:v>
                      </c:pt>
                      <c:pt idx="5198">
                        <c:v>5199</c:v>
                      </c:pt>
                      <c:pt idx="5199">
                        <c:v>5200</c:v>
                      </c:pt>
                      <c:pt idx="5200">
                        <c:v>5201</c:v>
                      </c:pt>
                      <c:pt idx="5201">
                        <c:v>5202</c:v>
                      </c:pt>
                      <c:pt idx="5202">
                        <c:v>5203</c:v>
                      </c:pt>
                      <c:pt idx="5203">
                        <c:v>5204</c:v>
                      </c:pt>
                      <c:pt idx="5204">
                        <c:v>5205</c:v>
                      </c:pt>
                      <c:pt idx="5205">
                        <c:v>5206</c:v>
                      </c:pt>
                      <c:pt idx="5206">
                        <c:v>5207</c:v>
                      </c:pt>
                      <c:pt idx="5207">
                        <c:v>5208</c:v>
                      </c:pt>
                      <c:pt idx="5208">
                        <c:v>5209</c:v>
                      </c:pt>
                      <c:pt idx="5209">
                        <c:v>5210</c:v>
                      </c:pt>
                      <c:pt idx="5210">
                        <c:v>5211</c:v>
                      </c:pt>
                      <c:pt idx="5211">
                        <c:v>5212</c:v>
                      </c:pt>
                      <c:pt idx="5212">
                        <c:v>5213</c:v>
                      </c:pt>
                      <c:pt idx="5213">
                        <c:v>5214</c:v>
                      </c:pt>
                      <c:pt idx="5214">
                        <c:v>5215</c:v>
                      </c:pt>
                      <c:pt idx="5215">
                        <c:v>5216</c:v>
                      </c:pt>
                      <c:pt idx="5216">
                        <c:v>5217</c:v>
                      </c:pt>
                      <c:pt idx="5217">
                        <c:v>5218</c:v>
                      </c:pt>
                      <c:pt idx="5218">
                        <c:v>5219</c:v>
                      </c:pt>
                      <c:pt idx="5219">
                        <c:v>5220</c:v>
                      </c:pt>
                      <c:pt idx="5220">
                        <c:v>5221</c:v>
                      </c:pt>
                      <c:pt idx="5221">
                        <c:v>5222</c:v>
                      </c:pt>
                      <c:pt idx="5222">
                        <c:v>5223</c:v>
                      </c:pt>
                      <c:pt idx="5223">
                        <c:v>5224</c:v>
                      </c:pt>
                      <c:pt idx="5224">
                        <c:v>5225</c:v>
                      </c:pt>
                      <c:pt idx="5225">
                        <c:v>5226</c:v>
                      </c:pt>
                      <c:pt idx="5226">
                        <c:v>5227</c:v>
                      </c:pt>
                      <c:pt idx="5227">
                        <c:v>5228</c:v>
                      </c:pt>
                      <c:pt idx="5228">
                        <c:v>5229</c:v>
                      </c:pt>
                      <c:pt idx="5229">
                        <c:v>5230</c:v>
                      </c:pt>
                      <c:pt idx="5230">
                        <c:v>5231</c:v>
                      </c:pt>
                      <c:pt idx="5231">
                        <c:v>5232</c:v>
                      </c:pt>
                      <c:pt idx="5232">
                        <c:v>5233</c:v>
                      </c:pt>
                      <c:pt idx="5233">
                        <c:v>5234</c:v>
                      </c:pt>
                      <c:pt idx="5234">
                        <c:v>5235</c:v>
                      </c:pt>
                      <c:pt idx="5235">
                        <c:v>5236</c:v>
                      </c:pt>
                      <c:pt idx="5236">
                        <c:v>5237</c:v>
                      </c:pt>
                      <c:pt idx="5237">
                        <c:v>5238</c:v>
                      </c:pt>
                      <c:pt idx="5238">
                        <c:v>5239</c:v>
                      </c:pt>
                      <c:pt idx="5239">
                        <c:v>5240</c:v>
                      </c:pt>
                      <c:pt idx="5240">
                        <c:v>5241</c:v>
                      </c:pt>
                      <c:pt idx="5241">
                        <c:v>5242</c:v>
                      </c:pt>
                      <c:pt idx="5242">
                        <c:v>5243</c:v>
                      </c:pt>
                      <c:pt idx="5243">
                        <c:v>5244</c:v>
                      </c:pt>
                      <c:pt idx="5244">
                        <c:v>5245</c:v>
                      </c:pt>
                      <c:pt idx="5245">
                        <c:v>5246</c:v>
                      </c:pt>
                      <c:pt idx="5246">
                        <c:v>5247</c:v>
                      </c:pt>
                      <c:pt idx="5247">
                        <c:v>5248</c:v>
                      </c:pt>
                      <c:pt idx="5248">
                        <c:v>5249</c:v>
                      </c:pt>
                      <c:pt idx="5249">
                        <c:v>5250</c:v>
                      </c:pt>
                      <c:pt idx="5250">
                        <c:v>5251</c:v>
                      </c:pt>
                      <c:pt idx="5251">
                        <c:v>5252</c:v>
                      </c:pt>
                      <c:pt idx="5252">
                        <c:v>5253</c:v>
                      </c:pt>
                      <c:pt idx="5253">
                        <c:v>5254</c:v>
                      </c:pt>
                      <c:pt idx="5254">
                        <c:v>5255</c:v>
                      </c:pt>
                      <c:pt idx="5255">
                        <c:v>5256</c:v>
                      </c:pt>
                      <c:pt idx="5256">
                        <c:v>5257</c:v>
                      </c:pt>
                      <c:pt idx="5257">
                        <c:v>5258</c:v>
                      </c:pt>
                      <c:pt idx="5258">
                        <c:v>5259</c:v>
                      </c:pt>
                      <c:pt idx="5259">
                        <c:v>5260</c:v>
                      </c:pt>
                      <c:pt idx="5260">
                        <c:v>5261</c:v>
                      </c:pt>
                      <c:pt idx="5261">
                        <c:v>5262</c:v>
                      </c:pt>
                      <c:pt idx="5262">
                        <c:v>5263</c:v>
                      </c:pt>
                      <c:pt idx="5263">
                        <c:v>5264</c:v>
                      </c:pt>
                      <c:pt idx="5264">
                        <c:v>5265</c:v>
                      </c:pt>
                      <c:pt idx="5265">
                        <c:v>5266</c:v>
                      </c:pt>
                      <c:pt idx="5266">
                        <c:v>5267</c:v>
                      </c:pt>
                      <c:pt idx="5267">
                        <c:v>5268</c:v>
                      </c:pt>
                      <c:pt idx="5268">
                        <c:v>5269</c:v>
                      </c:pt>
                      <c:pt idx="5269">
                        <c:v>5270</c:v>
                      </c:pt>
                      <c:pt idx="5270">
                        <c:v>5271</c:v>
                      </c:pt>
                      <c:pt idx="5271">
                        <c:v>5272</c:v>
                      </c:pt>
                      <c:pt idx="5272">
                        <c:v>5273</c:v>
                      </c:pt>
                      <c:pt idx="5273">
                        <c:v>5274</c:v>
                      </c:pt>
                      <c:pt idx="5274">
                        <c:v>5275</c:v>
                      </c:pt>
                      <c:pt idx="5275">
                        <c:v>5276</c:v>
                      </c:pt>
                      <c:pt idx="5276">
                        <c:v>5277</c:v>
                      </c:pt>
                      <c:pt idx="5277">
                        <c:v>5278</c:v>
                      </c:pt>
                      <c:pt idx="5278">
                        <c:v>5279</c:v>
                      </c:pt>
                      <c:pt idx="5279">
                        <c:v>5280</c:v>
                      </c:pt>
                      <c:pt idx="5280">
                        <c:v>5281</c:v>
                      </c:pt>
                      <c:pt idx="5281">
                        <c:v>5282</c:v>
                      </c:pt>
                      <c:pt idx="5282">
                        <c:v>5283</c:v>
                      </c:pt>
                      <c:pt idx="5283">
                        <c:v>5284</c:v>
                      </c:pt>
                      <c:pt idx="5284">
                        <c:v>5285</c:v>
                      </c:pt>
                      <c:pt idx="5285">
                        <c:v>5286</c:v>
                      </c:pt>
                      <c:pt idx="5286">
                        <c:v>5287</c:v>
                      </c:pt>
                      <c:pt idx="5287">
                        <c:v>5288</c:v>
                      </c:pt>
                      <c:pt idx="5288">
                        <c:v>5289</c:v>
                      </c:pt>
                      <c:pt idx="5289">
                        <c:v>5290</c:v>
                      </c:pt>
                      <c:pt idx="5290">
                        <c:v>5291</c:v>
                      </c:pt>
                      <c:pt idx="5291">
                        <c:v>5292</c:v>
                      </c:pt>
                      <c:pt idx="5292">
                        <c:v>5293</c:v>
                      </c:pt>
                      <c:pt idx="5293">
                        <c:v>5294</c:v>
                      </c:pt>
                      <c:pt idx="5294">
                        <c:v>5295</c:v>
                      </c:pt>
                      <c:pt idx="5295">
                        <c:v>5296</c:v>
                      </c:pt>
                      <c:pt idx="5296">
                        <c:v>5297</c:v>
                      </c:pt>
                      <c:pt idx="5297">
                        <c:v>5298</c:v>
                      </c:pt>
                      <c:pt idx="5298">
                        <c:v>5299</c:v>
                      </c:pt>
                      <c:pt idx="5299">
                        <c:v>5300</c:v>
                      </c:pt>
                      <c:pt idx="5300">
                        <c:v>5301</c:v>
                      </c:pt>
                      <c:pt idx="5301">
                        <c:v>5302</c:v>
                      </c:pt>
                      <c:pt idx="5302">
                        <c:v>5303</c:v>
                      </c:pt>
                      <c:pt idx="5303">
                        <c:v>5304</c:v>
                      </c:pt>
                      <c:pt idx="5304">
                        <c:v>5305</c:v>
                      </c:pt>
                      <c:pt idx="5305">
                        <c:v>5306</c:v>
                      </c:pt>
                      <c:pt idx="5306">
                        <c:v>5307</c:v>
                      </c:pt>
                      <c:pt idx="5307">
                        <c:v>5308</c:v>
                      </c:pt>
                      <c:pt idx="5308">
                        <c:v>5309</c:v>
                      </c:pt>
                      <c:pt idx="5309">
                        <c:v>5310</c:v>
                      </c:pt>
                      <c:pt idx="5310">
                        <c:v>5311</c:v>
                      </c:pt>
                      <c:pt idx="5311">
                        <c:v>5312</c:v>
                      </c:pt>
                      <c:pt idx="5312">
                        <c:v>5313</c:v>
                      </c:pt>
                      <c:pt idx="5313">
                        <c:v>5314</c:v>
                      </c:pt>
                      <c:pt idx="5314">
                        <c:v>5315</c:v>
                      </c:pt>
                      <c:pt idx="5315">
                        <c:v>5316</c:v>
                      </c:pt>
                      <c:pt idx="5316">
                        <c:v>5317</c:v>
                      </c:pt>
                      <c:pt idx="5317">
                        <c:v>5318</c:v>
                      </c:pt>
                      <c:pt idx="5318">
                        <c:v>5319</c:v>
                      </c:pt>
                      <c:pt idx="5319">
                        <c:v>5320</c:v>
                      </c:pt>
                      <c:pt idx="5320">
                        <c:v>5321</c:v>
                      </c:pt>
                      <c:pt idx="5321">
                        <c:v>5322</c:v>
                      </c:pt>
                      <c:pt idx="5322">
                        <c:v>5323</c:v>
                      </c:pt>
                      <c:pt idx="5323">
                        <c:v>5324</c:v>
                      </c:pt>
                      <c:pt idx="5324">
                        <c:v>5325</c:v>
                      </c:pt>
                      <c:pt idx="5325">
                        <c:v>5326</c:v>
                      </c:pt>
                      <c:pt idx="5326">
                        <c:v>5327</c:v>
                      </c:pt>
                      <c:pt idx="5327">
                        <c:v>5328</c:v>
                      </c:pt>
                      <c:pt idx="5328">
                        <c:v>5329</c:v>
                      </c:pt>
                      <c:pt idx="5329">
                        <c:v>5330</c:v>
                      </c:pt>
                      <c:pt idx="5330">
                        <c:v>5331</c:v>
                      </c:pt>
                      <c:pt idx="5331">
                        <c:v>5332</c:v>
                      </c:pt>
                      <c:pt idx="5332">
                        <c:v>5333</c:v>
                      </c:pt>
                      <c:pt idx="5333">
                        <c:v>5334</c:v>
                      </c:pt>
                      <c:pt idx="5334">
                        <c:v>5335</c:v>
                      </c:pt>
                      <c:pt idx="5335">
                        <c:v>5336</c:v>
                      </c:pt>
                      <c:pt idx="5336">
                        <c:v>5337</c:v>
                      </c:pt>
                      <c:pt idx="5337">
                        <c:v>5338</c:v>
                      </c:pt>
                      <c:pt idx="5338">
                        <c:v>5339</c:v>
                      </c:pt>
                      <c:pt idx="5339">
                        <c:v>5340</c:v>
                      </c:pt>
                      <c:pt idx="5340">
                        <c:v>5341</c:v>
                      </c:pt>
                      <c:pt idx="5341">
                        <c:v>5342</c:v>
                      </c:pt>
                      <c:pt idx="5342">
                        <c:v>5343</c:v>
                      </c:pt>
                      <c:pt idx="5343">
                        <c:v>5344</c:v>
                      </c:pt>
                      <c:pt idx="5344">
                        <c:v>5345</c:v>
                      </c:pt>
                      <c:pt idx="5345">
                        <c:v>5346</c:v>
                      </c:pt>
                      <c:pt idx="5346">
                        <c:v>5347</c:v>
                      </c:pt>
                      <c:pt idx="5347">
                        <c:v>5348</c:v>
                      </c:pt>
                      <c:pt idx="5348">
                        <c:v>5349</c:v>
                      </c:pt>
                      <c:pt idx="5349">
                        <c:v>5350</c:v>
                      </c:pt>
                      <c:pt idx="5350">
                        <c:v>5351</c:v>
                      </c:pt>
                      <c:pt idx="5351">
                        <c:v>5352</c:v>
                      </c:pt>
                      <c:pt idx="5352">
                        <c:v>5353</c:v>
                      </c:pt>
                      <c:pt idx="5353">
                        <c:v>5354</c:v>
                      </c:pt>
                      <c:pt idx="5354">
                        <c:v>5355</c:v>
                      </c:pt>
                      <c:pt idx="5355">
                        <c:v>5356</c:v>
                      </c:pt>
                      <c:pt idx="5356">
                        <c:v>5357</c:v>
                      </c:pt>
                      <c:pt idx="5357">
                        <c:v>5358</c:v>
                      </c:pt>
                      <c:pt idx="5358">
                        <c:v>5359</c:v>
                      </c:pt>
                      <c:pt idx="5359">
                        <c:v>5360</c:v>
                      </c:pt>
                      <c:pt idx="5360">
                        <c:v>5361</c:v>
                      </c:pt>
                      <c:pt idx="5361">
                        <c:v>5362</c:v>
                      </c:pt>
                      <c:pt idx="5362">
                        <c:v>5363</c:v>
                      </c:pt>
                      <c:pt idx="5363">
                        <c:v>5364</c:v>
                      </c:pt>
                      <c:pt idx="5364">
                        <c:v>5365</c:v>
                      </c:pt>
                      <c:pt idx="5365">
                        <c:v>5366</c:v>
                      </c:pt>
                      <c:pt idx="5366">
                        <c:v>5367</c:v>
                      </c:pt>
                      <c:pt idx="5367">
                        <c:v>5368</c:v>
                      </c:pt>
                      <c:pt idx="5368">
                        <c:v>5369</c:v>
                      </c:pt>
                      <c:pt idx="5369">
                        <c:v>5370</c:v>
                      </c:pt>
                      <c:pt idx="5370">
                        <c:v>5371</c:v>
                      </c:pt>
                      <c:pt idx="5371">
                        <c:v>5372</c:v>
                      </c:pt>
                      <c:pt idx="5372">
                        <c:v>5373</c:v>
                      </c:pt>
                      <c:pt idx="5373">
                        <c:v>5374</c:v>
                      </c:pt>
                      <c:pt idx="5374">
                        <c:v>5375</c:v>
                      </c:pt>
                      <c:pt idx="5375">
                        <c:v>5376</c:v>
                      </c:pt>
                      <c:pt idx="5376">
                        <c:v>5377</c:v>
                      </c:pt>
                      <c:pt idx="5377">
                        <c:v>5378</c:v>
                      </c:pt>
                      <c:pt idx="5378">
                        <c:v>5379</c:v>
                      </c:pt>
                      <c:pt idx="5379">
                        <c:v>5380</c:v>
                      </c:pt>
                      <c:pt idx="5380">
                        <c:v>5381</c:v>
                      </c:pt>
                      <c:pt idx="5381">
                        <c:v>5382</c:v>
                      </c:pt>
                      <c:pt idx="5382">
                        <c:v>5383</c:v>
                      </c:pt>
                      <c:pt idx="5383">
                        <c:v>5384</c:v>
                      </c:pt>
                      <c:pt idx="5384">
                        <c:v>5385</c:v>
                      </c:pt>
                      <c:pt idx="5385">
                        <c:v>5386</c:v>
                      </c:pt>
                      <c:pt idx="5386">
                        <c:v>5387</c:v>
                      </c:pt>
                      <c:pt idx="5387">
                        <c:v>5388</c:v>
                      </c:pt>
                      <c:pt idx="5388">
                        <c:v>5389</c:v>
                      </c:pt>
                      <c:pt idx="5389">
                        <c:v>5390</c:v>
                      </c:pt>
                      <c:pt idx="5390">
                        <c:v>5391</c:v>
                      </c:pt>
                      <c:pt idx="5391">
                        <c:v>5392</c:v>
                      </c:pt>
                      <c:pt idx="5392">
                        <c:v>5393</c:v>
                      </c:pt>
                      <c:pt idx="5393">
                        <c:v>5394</c:v>
                      </c:pt>
                      <c:pt idx="5394">
                        <c:v>5395</c:v>
                      </c:pt>
                      <c:pt idx="5395">
                        <c:v>5396</c:v>
                      </c:pt>
                      <c:pt idx="5396">
                        <c:v>5397</c:v>
                      </c:pt>
                      <c:pt idx="5397">
                        <c:v>5398</c:v>
                      </c:pt>
                      <c:pt idx="5398">
                        <c:v>5399</c:v>
                      </c:pt>
                      <c:pt idx="5399">
                        <c:v>5400</c:v>
                      </c:pt>
                      <c:pt idx="5400">
                        <c:v>5401</c:v>
                      </c:pt>
                      <c:pt idx="5401">
                        <c:v>5402</c:v>
                      </c:pt>
                      <c:pt idx="5402">
                        <c:v>5403</c:v>
                      </c:pt>
                      <c:pt idx="5403">
                        <c:v>5404</c:v>
                      </c:pt>
                      <c:pt idx="5404">
                        <c:v>5405</c:v>
                      </c:pt>
                      <c:pt idx="5405">
                        <c:v>5406</c:v>
                      </c:pt>
                      <c:pt idx="5406">
                        <c:v>5407</c:v>
                      </c:pt>
                      <c:pt idx="5407">
                        <c:v>5408</c:v>
                      </c:pt>
                      <c:pt idx="5408">
                        <c:v>5409</c:v>
                      </c:pt>
                      <c:pt idx="5409">
                        <c:v>5410</c:v>
                      </c:pt>
                      <c:pt idx="5410">
                        <c:v>5411</c:v>
                      </c:pt>
                      <c:pt idx="5411">
                        <c:v>5412</c:v>
                      </c:pt>
                      <c:pt idx="5412">
                        <c:v>5413</c:v>
                      </c:pt>
                      <c:pt idx="5413">
                        <c:v>5414</c:v>
                      </c:pt>
                      <c:pt idx="5414">
                        <c:v>5415</c:v>
                      </c:pt>
                      <c:pt idx="5415">
                        <c:v>5416</c:v>
                      </c:pt>
                      <c:pt idx="5416">
                        <c:v>5417</c:v>
                      </c:pt>
                      <c:pt idx="5417">
                        <c:v>5418</c:v>
                      </c:pt>
                      <c:pt idx="5418">
                        <c:v>5419</c:v>
                      </c:pt>
                      <c:pt idx="5419">
                        <c:v>5420</c:v>
                      </c:pt>
                      <c:pt idx="5420">
                        <c:v>5421</c:v>
                      </c:pt>
                      <c:pt idx="5421">
                        <c:v>5422</c:v>
                      </c:pt>
                      <c:pt idx="5422">
                        <c:v>5423</c:v>
                      </c:pt>
                      <c:pt idx="5423">
                        <c:v>5424</c:v>
                      </c:pt>
                      <c:pt idx="5424">
                        <c:v>5425</c:v>
                      </c:pt>
                      <c:pt idx="5425">
                        <c:v>5426</c:v>
                      </c:pt>
                      <c:pt idx="5426">
                        <c:v>5427</c:v>
                      </c:pt>
                      <c:pt idx="5427">
                        <c:v>5428</c:v>
                      </c:pt>
                      <c:pt idx="5428">
                        <c:v>5429</c:v>
                      </c:pt>
                      <c:pt idx="5429">
                        <c:v>5430</c:v>
                      </c:pt>
                      <c:pt idx="5430">
                        <c:v>5431</c:v>
                      </c:pt>
                      <c:pt idx="5431">
                        <c:v>5432</c:v>
                      </c:pt>
                      <c:pt idx="5432">
                        <c:v>5433</c:v>
                      </c:pt>
                      <c:pt idx="5433">
                        <c:v>5434</c:v>
                      </c:pt>
                      <c:pt idx="5434">
                        <c:v>5435</c:v>
                      </c:pt>
                      <c:pt idx="5435">
                        <c:v>5436</c:v>
                      </c:pt>
                      <c:pt idx="5436">
                        <c:v>5437</c:v>
                      </c:pt>
                      <c:pt idx="5437">
                        <c:v>5438</c:v>
                      </c:pt>
                      <c:pt idx="5438">
                        <c:v>5439</c:v>
                      </c:pt>
                      <c:pt idx="5439">
                        <c:v>5440</c:v>
                      </c:pt>
                      <c:pt idx="5440">
                        <c:v>5441</c:v>
                      </c:pt>
                      <c:pt idx="5441">
                        <c:v>5442</c:v>
                      </c:pt>
                      <c:pt idx="5442">
                        <c:v>5443</c:v>
                      </c:pt>
                      <c:pt idx="5443">
                        <c:v>5444</c:v>
                      </c:pt>
                      <c:pt idx="5444">
                        <c:v>5445</c:v>
                      </c:pt>
                      <c:pt idx="5445">
                        <c:v>5446</c:v>
                      </c:pt>
                      <c:pt idx="5446">
                        <c:v>5447</c:v>
                      </c:pt>
                      <c:pt idx="5447">
                        <c:v>5448</c:v>
                      </c:pt>
                      <c:pt idx="5448">
                        <c:v>5449</c:v>
                      </c:pt>
                      <c:pt idx="5449">
                        <c:v>5450</c:v>
                      </c:pt>
                      <c:pt idx="5450">
                        <c:v>5451</c:v>
                      </c:pt>
                      <c:pt idx="5451">
                        <c:v>5452</c:v>
                      </c:pt>
                      <c:pt idx="5452">
                        <c:v>5453</c:v>
                      </c:pt>
                      <c:pt idx="5453">
                        <c:v>5454</c:v>
                      </c:pt>
                      <c:pt idx="5454">
                        <c:v>5455</c:v>
                      </c:pt>
                      <c:pt idx="5455">
                        <c:v>5456</c:v>
                      </c:pt>
                      <c:pt idx="5456">
                        <c:v>5457</c:v>
                      </c:pt>
                      <c:pt idx="5457">
                        <c:v>5458</c:v>
                      </c:pt>
                      <c:pt idx="5458">
                        <c:v>5459</c:v>
                      </c:pt>
                      <c:pt idx="5459">
                        <c:v>5460</c:v>
                      </c:pt>
                      <c:pt idx="5460">
                        <c:v>5461</c:v>
                      </c:pt>
                      <c:pt idx="5461">
                        <c:v>5462</c:v>
                      </c:pt>
                      <c:pt idx="5462">
                        <c:v>5463</c:v>
                      </c:pt>
                      <c:pt idx="5463">
                        <c:v>5464</c:v>
                      </c:pt>
                      <c:pt idx="5464">
                        <c:v>5465</c:v>
                      </c:pt>
                      <c:pt idx="5465">
                        <c:v>5466</c:v>
                      </c:pt>
                      <c:pt idx="5466">
                        <c:v>5467</c:v>
                      </c:pt>
                      <c:pt idx="5467">
                        <c:v>5468</c:v>
                      </c:pt>
                      <c:pt idx="5468">
                        <c:v>5469</c:v>
                      </c:pt>
                      <c:pt idx="5469">
                        <c:v>5470</c:v>
                      </c:pt>
                      <c:pt idx="5470">
                        <c:v>5471</c:v>
                      </c:pt>
                      <c:pt idx="5471">
                        <c:v>5472</c:v>
                      </c:pt>
                      <c:pt idx="5472">
                        <c:v>5473</c:v>
                      </c:pt>
                      <c:pt idx="5473">
                        <c:v>5474</c:v>
                      </c:pt>
                      <c:pt idx="5474">
                        <c:v>5475</c:v>
                      </c:pt>
                      <c:pt idx="5475">
                        <c:v>5476</c:v>
                      </c:pt>
                      <c:pt idx="5476">
                        <c:v>5477</c:v>
                      </c:pt>
                      <c:pt idx="5477">
                        <c:v>5478</c:v>
                      </c:pt>
                      <c:pt idx="5478">
                        <c:v>5479</c:v>
                      </c:pt>
                      <c:pt idx="5479">
                        <c:v>5480</c:v>
                      </c:pt>
                      <c:pt idx="5480">
                        <c:v>5481</c:v>
                      </c:pt>
                      <c:pt idx="5481">
                        <c:v>5482</c:v>
                      </c:pt>
                      <c:pt idx="5482">
                        <c:v>5483</c:v>
                      </c:pt>
                      <c:pt idx="5483">
                        <c:v>5484</c:v>
                      </c:pt>
                      <c:pt idx="5484">
                        <c:v>5485</c:v>
                      </c:pt>
                      <c:pt idx="5485">
                        <c:v>5486</c:v>
                      </c:pt>
                      <c:pt idx="5486">
                        <c:v>5487</c:v>
                      </c:pt>
                      <c:pt idx="5487">
                        <c:v>5488</c:v>
                      </c:pt>
                      <c:pt idx="5488">
                        <c:v>5489</c:v>
                      </c:pt>
                      <c:pt idx="5489">
                        <c:v>5490</c:v>
                      </c:pt>
                      <c:pt idx="5490">
                        <c:v>5491</c:v>
                      </c:pt>
                      <c:pt idx="5491">
                        <c:v>5492</c:v>
                      </c:pt>
                      <c:pt idx="5492">
                        <c:v>5493</c:v>
                      </c:pt>
                      <c:pt idx="5493">
                        <c:v>5494</c:v>
                      </c:pt>
                      <c:pt idx="5494">
                        <c:v>5495</c:v>
                      </c:pt>
                      <c:pt idx="5495">
                        <c:v>5496</c:v>
                      </c:pt>
                      <c:pt idx="5496">
                        <c:v>5497</c:v>
                      </c:pt>
                      <c:pt idx="5497">
                        <c:v>5498</c:v>
                      </c:pt>
                      <c:pt idx="5498">
                        <c:v>5499</c:v>
                      </c:pt>
                      <c:pt idx="5499">
                        <c:v>5500</c:v>
                      </c:pt>
                      <c:pt idx="5500">
                        <c:v>5501</c:v>
                      </c:pt>
                      <c:pt idx="5501">
                        <c:v>5502</c:v>
                      </c:pt>
                      <c:pt idx="5502">
                        <c:v>5503</c:v>
                      </c:pt>
                      <c:pt idx="5503">
                        <c:v>5504</c:v>
                      </c:pt>
                      <c:pt idx="5504">
                        <c:v>5505</c:v>
                      </c:pt>
                      <c:pt idx="5505">
                        <c:v>5506</c:v>
                      </c:pt>
                      <c:pt idx="5506">
                        <c:v>5507</c:v>
                      </c:pt>
                      <c:pt idx="5507">
                        <c:v>5508</c:v>
                      </c:pt>
                      <c:pt idx="5508">
                        <c:v>5509</c:v>
                      </c:pt>
                      <c:pt idx="5509">
                        <c:v>5510</c:v>
                      </c:pt>
                      <c:pt idx="5510">
                        <c:v>5511</c:v>
                      </c:pt>
                      <c:pt idx="5511">
                        <c:v>5512</c:v>
                      </c:pt>
                      <c:pt idx="5512">
                        <c:v>5513</c:v>
                      </c:pt>
                      <c:pt idx="5513">
                        <c:v>5514</c:v>
                      </c:pt>
                      <c:pt idx="5514">
                        <c:v>5515</c:v>
                      </c:pt>
                      <c:pt idx="5515">
                        <c:v>5516</c:v>
                      </c:pt>
                      <c:pt idx="5516">
                        <c:v>5517</c:v>
                      </c:pt>
                      <c:pt idx="5517">
                        <c:v>5518</c:v>
                      </c:pt>
                      <c:pt idx="5518">
                        <c:v>5519</c:v>
                      </c:pt>
                      <c:pt idx="5519">
                        <c:v>5520</c:v>
                      </c:pt>
                      <c:pt idx="5520">
                        <c:v>5521</c:v>
                      </c:pt>
                      <c:pt idx="5521">
                        <c:v>5522</c:v>
                      </c:pt>
                      <c:pt idx="5522">
                        <c:v>5523</c:v>
                      </c:pt>
                      <c:pt idx="5523">
                        <c:v>5524</c:v>
                      </c:pt>
                      <c:pt idx="5524">
                        <c:v>5525</c:v>
                      </c:pt>
                      <c:pt idx="5525">
                        <c:v>5526</c:v>
                      </c:pt>
                      <c:pt idx="5526">
                        <c:v>5527</c:v>
                      </c:pt>
                      <c:pt idx="5527">
                        <c:v>5528</c:v>
                      </c:pt>
                      <c:pt idx="5528">
                        <c:v>5529</c:v>
                      </c:pt>
                      <c:pt idx="5529">
                        <c:v>5530</c:v>
                      </c:pt>
                      <c:pt idx="5530">
                        <c:v>5531</c:v>
                      </c:pt>
                      <c:pt idx="5531">
                        <c:v>5532</c:v>
                      </c:pt>
                      <c:pt idx="5532">
                        <c:v>5533</c:v>
                      </c:pt>
                      <c:pt idx="5533">
                        <c:v>5534</c:v>
                      </c:pt>
                      <c:pt idx="5534">
                        <c:v>5535</c:v>
                      </c:pt>
                      <c:pt idx="5535">
                        <c:v>5536</c:v>
                      </c:pt>
                      <c:pt idx="5536">
                        <c:v>5537</c:v>
                      </c:pt>
                      <c:pt idx="5537">
                        <c:v>5538</c:v>
                      </c:pt>
                      <c:pt idx="5538">
                        <c:v>5539</c:v>
                      </c:pt>
                      <c:pt idx="5539">
                        <c:v>5540</c:v>
                      </c:pt>
                      <c:pt idx="5540">
                        <c:v>5541</c:v>
                      </c:pt>
                      <c:pt idx="5541">
                        <c:v>5542</c:v>
                      </c:pt>
                      <c:pt idx="5542">
                        <c:v>5543</c:v>
                      </c:pt>
                      <c:pt idx="5543">
                        <c:v>5544</c:v>
                      </c:pt>
                      <c:pt idx="5544">
                        <c:v>5545</c:v>
                      </c:pt>
                      <c:pt idx="5545">
                        <c:v>5546</c:v>
                      </c:pt>
                      <c:pt idx="5546">
                        <c:v>5547</c:v>
                      </c:pt>
                      <c:pt idx="5547">
                        <c:v>5548</c:v>
                      </c:pt>
                      <c:pt idx="5548">
                        <c:v>5549</c:v>
                      </c:pt>
                      <c:pt idx="5549">
                        <c:v>5550</c:v>
                      </c:pt>
                      <c:pt idx="5550">
                        <c:v>5551</c:v>
                      </c:pt>
                      <c:pt idx="5551">
                        <c:v>5552</c:v>
                      </c:pt>
                      <c:pt idx="5552">
                        <c:v>5553</c:v>
                      </c:pt>
                      <c:pt idx="5553">
                        <c:v>5554</c:v>
                      </c:pt>
                      <c:pt idx="5554">
                        <c:v>5555</c:v>
                      </c:pt>
                      <c:pt idx="5555">
                        <c:v>5556</c:v>
                      </c:pt>
                      <c:pt idx="5556">
                        <c:v>5557</c:v>
                      </c:pt>
                      <c:pt idx="5557">
                        <c:v>5558</c:v>
                      </c:pt>
                      <c:pt idx="5558">
                        <c:v>5559</c:v>
                      </c:pt>
                      <c:pt idx="5559">
                        <c:v>5560</c:v>
                      </c:pt>
                      <c:pt idx="5560">
                        <c:v>5561</c:v>
                      </c:pt>
                      <c:pt idx="5561">
                        <c:v>5562</c:v>
                      </c:pt>
                      <c:pt idx="5562">
                        <c:v>5563</c:v>
                      </c:pt>
                      <c:pt idx="5563">
                        <c:v>5564</c:v>
                      </c:pt>
                      <c:pt idx="5564">
                        <c:v>5565</c:v>
                      </c:pt>
                      <c:pt idx="5565">
                        <c:v>5566</c:v>
                      </c:pt>
                      <c:pt idx="5566">
                        <c:v>5567</c:v>
                      </c:pt>
                      <c:pt idx="5567">
                        <c:v>5568</c:v>
                      </c:pt>
                      <c:pt idx="5568">
                        <c:v>5569</c:v>
                      </c:pt>
                      <c:pt idx="5569">
                        <c:v>5570</c:v>
                      </c:pt>
                      <c:pt idx="5570">
                        <c:v>5571</c:v>
                      </c:pt>
                      <c:pt idx="5571">
                        <c:v>5572</c:v>
                      </c:pt>
                      <c:pt idx="5572">
                        <c:v>5573</c:v>
                      </c:pt>
                      <c:pt idx="5573">
                        <c:v>5574</c:v>
                      </c:pt>
                      <c:pt idx="5574">
                        <c:v>5575</c:v>
                      </c:pt>
                      <c:pt idx="5575">
                        <c:v>5576</c:v>
                      </c:pt>
                      <c:pt idx="5576">
                        <c:v>5577</c:v>
                      </c:pt>
                      <c:pt idx="5577">
                        <c:v>5578</c:v>
                      </c:pt>
                      <c:pt idx="5578">
                        <c:v>5579</c:v>
                      </c:pt>
                      <c:pt idx="5579">
                        <c:v>5580</c:v>
                      </c:pt>
                      <c:pt idx="5580">
                        <c:v>5581</c:v>
                      </c:pt>
                      <c:pt idx="5581">
                        <c:v>5582</c:v>
                      </c:pt>
                      <c:pt idx="5582">
                        <c:v>5583</c:v>
                      </c:pt>
                      <c:pt idx="5583">
                        <c:v>5584</c:v>
                      </c:pt>
                      <c:pt idx="5584">
                        <c:v>5585</c:v>
                      </c:pt>
                      <c:pt idx="5585">
                        <c:v>5586</c:v>
                      </c:pt>
                      <c:pt idx="5586">
                        <c:v>5587</c:v>
                      </c:pt>
                      <c:pt idx="5587">
                        <c:v>5588</c:v>
                      </c:pt>
                      <c:pt idx="5588">
                        <c:v>5589</c:v>
                      </c:pt>
                      <c:pt idx="5589">
                        <c:v>5590</c:v>
                      </c:pt>
                      <c:pt idx="5590">
                        <c:v>5591</c:v>
                      </c:pt>
                      <c:pt idx="5591">
                        <c:v>5592</c:v>
                      </c:pt>
                      <c:pt idx="5592">
                        <c:v>5593</c:v>
                      </c:pt>
                      <c:pt idx="5593">
                        <c:v>5594</c:v>
                      </c:pt>
                      <c:pt idx="5594">
                        <c:v>5595</c:v>
                      </c:pt>
                      <c:pt idx="5595">
                        <c:v>5596</c:v>
                      </c:pt>
                      <c:pt idx="5596">
                        <c:v>5597</c:v>
                      </c:pt>
                      <c:pt idx="5597">
                        <c:v>5598</c:v>
                      </c:pt>
                      <c:pt idx="5598">
                        <c:v>5599</c:v>
                      </c:pt>
                      <c:pt idx="5599">
                        <c:v>5600</c:v>
                      </c:pt>
                      <c:pt idx="5600">
                        <c:v>5601</c:v>
                      </c:pt>
                      <c:pt idx="5601">
                        <c:v>5602</c:v>
                      </c:pt>
                      <c:pt idx="5602">
                        <c:v>5603</c:v>
                      </c:pt>
                      <c:pt idx="5603">
                        <c:v>5604</c:v>
                      </c:pt>
                      <c:pt idx="5604">
                        <c:v>5605</c:v>
                      </c:pt>
                      <c:pt idx="5605">
                        <c:v>5606</c:v>
                      </c:pt>
                      <c:pt idx="5606">
                        <c:v>5607</c:v>
                      </c:pt>
                      <c:pt idx="5607">
                        <c:v>5608</c:v>
                      </c:pt>
                      <c:pt idx="5608">
                        <c:v>5609</c:v>
                      </c:pt>
                      <c:pt idx="5609">
                        <c:v>5610</c:v>
                      </c:pt>
                      <c:pt idx="5610">
                        <c:v>5611</c:v>
                      </c:pt>
                      <c:pt idx="5611">
                        <c:v>5612</c:v>
                      </c:pt>
                      <c:pt idx="5612">
                        <c:v>5613</c:v>
                      </c:pt>
                      <c:pt idx="5613">
                        <c:v>5614</c:v>
                      </c:pt>
                      <c:pt idx="5614">
                        <c:v>5615</c:v>
                      </c:pt>
                      <c:pt idx="5615">
                        <c:v>5616</c:v>
                      </c:pt>
                      <c:pt idx="5616">
                        <c:v>5617</c:v>
                      </c:pt>
                      <c:pt idx="5617">
                        <c:v>5618</c:v>
                      </c:pt>
                      <c:pt idx="5618">
                        <c:v>5619</c:v>
                      </c:pt>
                      <c:pt idx="5619">
                        <c:v>5620</c:v>
                      </c:pt>
                      <c:pt idx="5620">
                        <c:v>5621</c:v>
                      </c:pt>
                      <c:pt idx="5621">
                        <c:v>5622</c:v>
                      </c:pt>
                      <c:pt idx="5622">
                        <c:v>5623</c:v>
                      </c:pt>
                      <c:pt idx="5623">
                        <c:v>5624</c:v>
                      </c:pt>
                      <c:pt idx="5624">
                        <c:v>5625</c:v>
                      </c:pt>
                      <c:pt idx="5625">
                        <c:v>5626</c:v>
                      </c:pt>
                      <c:pt idx="5626">
                        <c:v>5627</c:v>
                      </c:pt>
                      <c:pt idx="5627">
                        <c:v>5628</c:v>
                      </c:pt>
                      <c:pt idx="5628">
                        <c:v>5629</c:v>
                      </c:pt>
                      <c:pt idx="5629">
                        <c:v>5630</c:v>
                      </c:pt>
                      <c:pt idx="5630">
                        <c:v>5631</c:v>
                      </c:pt>
                      <c:pt idx="5631">
                        <c:v>5632</c:v>
                      </c:pt>
                      <c:pt idx="5632">
                        <c:v>5633</c:v>
                      </c:pt>
                      <c:pt idx="5633">
                        <c:v>5634</c:v>
                      </c:pt>
                      <c:pt idx="5634">
                        <c:v>5635</c:v>
                      </c:pt>
                      <c:pt idx="5635">
                        <c:v>5636</c:v>
                      </c:pt>
                      <c:pt idx="5636">
                        <c:v>5637</c:v>
                      </c:pt>
                      <c:pt idx="5637">
                        <c:v>5638</c:v>
                      </c:pt>
                      <c:pt idx="5638">
                        <c:v>5639</c:v>
                      </c:pt>
                      <c:pt idx="5639">
                        <c:v>5640</c:v>
                      </c:pt>
                      <c:pt idx="5640">
                        <c:v>5641</c:v>
                      </c:pt>
                      <c:pt idx="5641">
                        <c:v>5642</c:v>
                      </c:pt>
                      <c:pt idx="5642">
                        <c:v>5643</c:v>
                      </c:pt>
                      <c:pt idx="5643">
                        <c:v>5644</c:v>
                      </c:pt>
                      <c:pt idx="5644">
                        <c:v>5645</c:v>
                      </c:pt>
                      <c:pt idx="5645">
                        <c:v>5646</c:v>
                      </c:pt>
                      <c:pt idx="5646">
                        <c:v>5647</c:v>
                      </c:pt>
                      <c:pt idx="5647">
                        <c:v>5648</c:v>
                      </c:pt>
                      <c:pt idx="5648">
                        <c:v>5649</c:v>
                      </c:pt>
                      <c:pt idx="5649">
                        <c:v>5650</c:v>
                      </c:pt>
                      <c:pt idx="5650">
                        <c:v>5651</c:v>
                      </c:pt>
                      <c:pt idx="5651">
                        <c:v>5652</c:v>
                      </c:pt>
                      <c:pt idx="5652">
                        <c:v>5653</c:v>
                      </c:pt>
                      <c:pt idx="5653">
                        <c:v>5654</c:v>
                      </c:pt>
                      <c:pt idx="5654">
                        <c:v>5655</c:v>
                      </c:pt>
                      <c:pt idx="5655">
                        <c:v>5656</c:v>
                      </c:pt>
                      <c:pt idx="5656">
                        <c:v>5657</c:v>
                      </c:pt>
                      <c:pt idx="5657">
                        <c:v>5658</c:v>
                      </c:pt>
                      <c:pt idx="5658">
                        <c:v>5659</c:v>
                      </c:pt>
                      <c:pt idx="5659">
                        <c:v>5660</c:v>
                      </c:pt>
                      <c:pt idx="5660">
                        <c:v>5661</c:v>
                      </c:pt>
                      <c:pt idx="5661">
                        <c:v>5662</c:v>
                      </c:pt>
                      <c:pt idx="5662">
                        <c:v>5663</c:v>
                      </c:pt>
                      <c:pt idx="5663">
                        <c:v>5664</c:v>
                      </c:pt>
                      <c:pt idx="5664">
                        <c:v>5665</c:v>
                      </c:pt>
                      <c:pt idx="5665">
                        <c:v>5666</c:v>
                      </c:pt>
                      <c:pt idx="5666">
                        <c:v>5667</c:v>
                      </c:pt>
                      <c:pt idx="5667">
                        <c:v>5668</c:v>
                      </c:pt>
                      <c:pt idx="5668">
                        <c:v>5669</c:v>
                      </c:pt>
                      <c:pt idx="5669">
                        <c:v>5670</c:v>
                      </c:pt>
                      <c:pt idx="5670">
                        <c:v>5671</c:v>
                      </c:pt>
                      <c:pt idx="5671">
                        <c:v>5672</c:v>
                      </c:pt>
                      <c:pt idx="5672">
                        <c:v>5673</c:v>
                      </c:pt>
                      <c:pt idx="5673">
                        <c:v>5674</c:v>
                      </c:pt>
                      <c:pt idx="5674">
                        <c:v>5675</c:v>
                      </c:pt>
                      <c:pt idx="5675">
                        <c:v>5676</c:v>
                      </c:pt>
                      <c:pt idx="5676">
                        <c:v>5677</c:v>
                      </c:pt>
                      <c:pt idx="5677">
                        <c:v>5678</c:v>
                      </c:pt>
                      <c:pt idx="5678">
                        <c:v>5679</c:v>
                      </c:pt>
                      <c:pt idx="5679">
                        <c:v>5680</c:v>
                      </c:pt>
                      <c:pt idx="5680">
                        <c:v>5681</c:v>
                      </c:pt>
                      <c:pt idx="5681">
                        <c:v>5682</c:v>
                      </c:pt>
                      <c:pt idx="5682">
                        <c:v>5683</c:v>
                      </c:pt>
                      <c:pt idx="5683">
                        <c:v>5684</c:v>
                      </c:pt>
                      <c:pt idx="5684">
                        <c:v>5685</c:v>
                      </c:pt>
                      <c:pt idx="5685">
                        <c:v>5686</c:v>
                      </c:pt>
                      <c:pt idx="5686">
                        <c:v>5687</c:v>
                      </c:pt>
                      <c:pt idx="5687">
                        <c:v>5688</c:v>
                      </c:pt>
                      <c:pt idx="5688">
                        <c:v>5689</c:v>
                      </c:pt>
                      <c:pt idx="5689">
                        <c:v>5690</c:v>
                      </c:pt>
                      <c:pt idx="5690">
                        <c:v>5691</c:v>
                      </c:pt>
                      <c:pt idx="5691">
                        <c:v>5692</c:v>
                      </c:pt>
                      <c:pt idx="5692">
                        <c:v>5693</c:v>
                      </c:pt>
                      <c:pt idx="5693">
                        <c:v>5694</c:v>
                      </c:pt>
                      <c:pt idx="5694">
                        <c:v>5695</c:v>
                      </c:pt>
                      <c:pt idx="5695">
                        <c:v>5696</c:v>
                      </c:pt>
                      <c:pt idx="5696">
                        <c:v>5697</c:v>
                      </c:pt>
                      <c:pt idx="5697">
                        <c:v>5698</c:v>
                      </c:pt>
                      <c:pt idx="5698">
                        <c:v>5699</c:v>
                      </c:pt>
                      <c:pt idx="5699">
                        <c:v>5700</c:v>
                      </c:pt>
                      <c:pt idx="5700">
                        <c:v>5701</c:v>
                      </c:pt>
                      <c:pt idx="5701">
                        <c:v>5702</c:v>
                      </c:pt>
                      <c:pt idx="5702">
                        <c:v>5703</c:v>
                      </c:pt>
                      <c:pt idx="5703">
                        <c:v>5704</c:v>
                      </c:pt>
                      <c:pt idx="5704">
                        <c:v>5705</c:v>
                      </c:pt>
                      <c:pt idx="5705">
                        <c:v>5706</c:v>
                      </c:pt>
                      <c:pt idx="5706">
                        <c:v>5707</c:v>
                      </c:pt>
                      <c:pt idx="5707">
                        <c:v>5708</c:v>
                      </c:pt>
                      <c:pt idx="5708">
                        <c:v>5709</c:v>
                      </c:pt>
                      <c:pt idx="5709">
                        <c:v>5710</c:v>
                      </c:pt>
                      <c:pt idx="5710">
                        <c:v>5711</c:v>
                      </c:pt>
                      <c:pt idx="5711">
                        <c:v>5712</c:v>
                      </c:pt>
                      <c:pt idx="5712">
                        <c:v>5713</c:v>
                      </c:pt>
                      <c:pt idx="5713">
                        <c:v>5714</c:v>
                      </c:pt>
                      <c:pt idx="5714">
                        <c:v>5715</c:v>
                      </c:pt>
                      <c:pt idx="5715">
                        <c:v>5716</c:v>
                      </c:pt>
                      <c:pt idx="5716">
                        <c:v>5717</c:v>
                      </c:pt>
                      <c:pt idx="5717">
                        <c:v>5718</c:v>
                      </c:pt>
                      <c:pt idx="5718">
                        <c:v>5719</c:v>
                      </c:pt>
                      <c:pt idx="5719">
                        <c:v>5720</c:v>
                      </c:pt>
                      <c:pt idx="5720">
                        <c:v>5721</c:v>
                      </c:pt>
                      <c:pt idx="5721">
                        <c:v>5722</c:v>
                      </c:pt>
                      <c:pt idx="5722">
                        <c:v>5723</c:v>
                      </c:pt>
                      <c:pt idx="5723">
                        <c:v>5724</c:v>
                      </c:pt>
                      <c:pt idx="5724">
                        <c:v>5725</c:v>
                      </c:pt>
                      <c:pt idx="5725">
                        <c:v>5726</c:v>
                      </c:pt>
                      <c:pt idx="5726">
                        <c:v>5727</c:v>
                      </c:pt>
                      <c:pt idx="5727">
                        <c:v>5728</c:v>
                      </c:pt>
                      <c:pt idx="5728">
                        <c:v>5729</c:v>
                      </c:pt>
                      <c:pt idx="5729">
                        <c:v>5730</c:v>
                      </c:pt>
                      <c:pt idx="5730">
                        <c:v>5731</c:v>
                      </c:pt>
                      <c:pt idx="5731">
                        <c:v>5732</c:v>
                      </c:pt>
                      <c:pt idx="5732">
                        <c:v>5733</c:v>
                      </c:pt>
                      <c:pt idx="5733">
                        <c:v>5734</c:v>
                      </c:pt>
                      <c:pt idx="5734">
                        <c:v>5735</c:v>
                      </c:pt>
                      <c:pt idx="5735">
                        <c:v>5736</c:v>
                      </c:pt>
                      <c:pt idx="5736">
                        <c:v>5737</c:v>
                      </c:pt>
                      <c:pt idx="5737">
                        <c:v>5738</c:v>
                      </c:pt>
                      <c:pt idx="5738">
                        <c:v>5739</c:v>
                      </c:pt>
                      <c:pt idx="5739">
                        <c:v>5740</c:v>
                      </c:pt>
                      <c:pt idx="5740">
                        <c:v>5741</c:v>
                      </c:pt>
                      <c:pt idx="5741">
                        <c:v>5742</c:v>
                      </c:pt>
                      <c:pt idx="5742">
                        <c:v>5743</c:v>
                      </c:pt>
                      <c:pt idx="5743">
                        <c:v>5744</c:v>
                      </c:pt>
                      <c:pt idx="5744">
                        <c:v>5745</c:v>
                      </c:pt>
                      <c:pt idx="5745">
                        <c:v>5746</c:v>
                      </c:pt>
                      <c:pt idx="5746">
                        <c:v>5747</c:v>
                      </c:pt>
                      <c:pt idx="5747">
                        <c:v>5748</c:v>
                      </c:pt>
                      <c:pt idx="5748">
                        <c:v>5749</c:v>
                      </c:pt>
                      <c:pt idx="5749">
                        <c:v>5750</c:v>
                      </c:pt>
                      <c:pt idx="5750">
                        <c:v>5751</c:v>
                      </c:pt>
                      <c:pt idx="5751">
                        <c:v>5752</c:v>
                      </c:pt>
                      <c:pt idx="5752">
                        <c:v>5753</c:v>
                      </c:pt>
                      <c:pt idx="5753">
                        <c:v>5754</c:v>
                      </c:pt>
                      <c:pt idx="5754">
                        <c:v>5755</c:v>
                      </c:pt>
                      <c:pt idx="5755">
                        <c:v>5756</c:v>
                      </c:pt>
                      <c:pt idx="5756">
                        <c:v>5757</c:v>
                      </c:pt>
                      <c:pt idx="5757">
                        <c:v>5758</c:v>
                      </c:pt>
                      <c:pt idx="5758">
                        <c:v>5759</c:v>
                      </c:pt>
                      <c:pt idx="5759">
                        <c:v>5760</c:v>
                      </c:pt>
                      <c:pt idx="5760">
                        <c:v>5761</c:v>
                      </c:pt>
                      <c:pt idx="5761">
                        <c:v>5762</c:v>
                      </c:pt>
                      <c:pt idx="5762">
                        <c:v>5763</c:v>
                      </c:pt>
                      <c:pt idx="5763">
                        <c:v>5764</c:v>
                      </c:pt>
                      <c:pt idx="5764">
                        <c:v>5765</c:v>
                      </c:pt>
                      <c:pt idx="5765">
                        <c:v>5766</c:v>
                      </c:pt>
                      <c:pt idx="5766">
                        <c:v>5767</c:v>
                      </c:pt>
                      <c:pt idx="5767">
                        <c:v>5768</c:v>
                      </c:pt>
                      <c:pt idx="5768">
                        <c:v>5769</c:v>
                      </c:pt>
                      <c:pt idx="5769">
                        <c:v>5770</c:v>
                      </c:pt>
                      <c:pt idx="5770">
                        <c:v>5771</c:v>
                      </c:pt>
                      <c:pt idx="5771">
                        <c:v>5772</c:v>
                      </c:pt>
                      <c:pt idx="5772">
                        <c:v>5773</c:v>
                      </c:pt>
                      <c:pt idx="5773">
                        <c:v>5774</c:v>
                      </c:pt>
                      <c:pt idx="5774">
                        <c:v>5775</c:v>
                      </c:pt>
                      <c:pt idx="5775">
                        <c:v>5776</c:v>
                      </c:pt>
                      <c:pt idx="5776">
                        <c:v>5777</c:v>
                      </c:pt>
                      <c:pt idx="5777">
                        <c:v>5778</c:v>
                      </c:pt>
                      <c:pt idx="5778">
                        <c:v>5779</c:v>
                      </c:pt>
                      <c:pt idx="5779">
                        <c:v>5780</c:v>
                      </c:pt>
                      <c:pt idx="5780">
                        <c:v>5781</c:v>
                      </c:pt>
                      <c:pt idx="5781">
                        <c:v>5782</c:v>
                      </c:pt>
                      <c:pt idx="5782">
                        <c:v>5783</c:v>
                      </c:pt>
                      <c:pt idx="5783">
                        <c:v>5784</c:v>
                      </c:pt>
                      <c:pt idx="5784">
                        <c:v>5785</c:v>
                      </c:pt>
                      <c:pt idx="5785">
                        <c:v>5786</c:v>
                      </c:pt>
                      <c:pt idx="5786">
                        <c:v>5787</c:v>
                      </c:pt>
                      <c:pt idx="5787">
                        <c:v>5788</c:v>
                      </c:pt>
                      <c:pt idx="5788">
                        <c:v>5789</c:v>
                      </c:pt>
                      <c:pt idx="5789">
                        <c:v>5790</c:v>
                      </c:pt>
                      <c:pt idx="5790">
                        <c:v>5791</c:v>
                      </c:pt>
                      <c:pt idx="5791">
                        <c:v>5792</c:v>
                      </c:pt>
                      <c:pt idx="5792">
                        <c:v>5793</c:v>
                      </c:pt>
                      <c:pt idx="5793">
                        <c:v>5794</c:v>
                      </c:pt>
                      <c:pt idx="5794">
                        <c:v>5795</c:v>
                      </c:pt>
                      <c:pt idx="5795">
                        <c:v>5796</c:v>
                      </c:pt>
                      <c:pt idx="5796">
                        <c:v>5797</c:v>
                      </c:pt>
                      <c:pt idx="5797">
                        <c:v>5798</c:v>
                      </c:pt>
                      <c:pt idx="5798">
                        <c:v>5799</c:v>
                      </c:pt>
                      <c:pt idx="5799">
                        <c:v>5800</c:v>
                      </c:pt>
                      <c:pt idx="5800">
                        <c:v>5801</c:v>
                      </c:pt>
                      <c:pt idx="5801">
                        <c:v>5802</c:v>
                      </c:pt>
                      <c:pt idx="5802">
                        <c:v>5803</c:v>
                      </c:pt>
                      <c:pt idx="5803">
                        <c:v>5804</c:v>
                      </c:pt>
                      <c:pt idx="5804">
                        <c:v>5805</c:v>
                      </c:pt>
                      <c:pt idx="5805">
                        <c:v>5806</c:v>
                      </c:pt>
                      <c:pt idx="5806">
                        <c:v>5807</c:v>
                      </c:pt>
                      <c:pt idx="5807">
                        <c:v>5808</c:v>
                      </c:pt>
                      <c:pt idx="5808">
                        <c:v>5809</c:v>
                      </c:pt>
                      <c:pt idx="5809">
                        <c:v>5810</c:v>
                      </c:pt>
                      <c:pt idx="5810">
                        <c:v>5811</c:v>
                      </c:pt>
                      <c:pt idx="5811">
                        <c:v>5812</c:v>
                      </c:pt>
                      <c:pt idx="5812">
                        <c:v>5813</c:v>
                      </c:pt>
                      <c:pt idx="5813">
                        <c:v>5814</c:v>
                      </c:pt>
                      <c:pt idx="5814">
                        <c:v>5815</c:v>
                      </c:pt>
                      <c:pt idx="5815">
                        <c:v>5816</c:v>
                      </c:pt>
                      <c:pt idx="5816">
                        <c:v>5817</c:v>
                      </c:pt>
                      <c:pt idx="5817">
                        <c:v>5818</c:v>
                      </c:pt>
                      <c:pt idx="5818">
                        <c:v>5819</c:v>
                      </c:pt>
                      <c:pt idx="5819">
                        <c:v>5820</c:v>
                      </c:pt>
                      <c:pt idx="5820">
                        <c:v>5821</c:v>
                      </c:pt>
                      <c:pt idx="5821">
                        <c:v>5822</c:v>
                      </c:pt>
                      <c:pt idx="5822">
                        <c:v>5823</c:v>
                      </c:pt>
                      <c:pt idx="5823">
                        <c:v>5824</c:v>
                      </c:pt>
                      <c:pt idx="5824">
                        <c:v>5825</c:v>
                      </c:pt>
                      <c:pt idx="5825">
                        <c:v>5826</c:v>
                      </c:pt>
                      <c:pt idx="5826">
                        <c:v>5827</c:v>
                      </c:pt>
                      <c:pt idx="5827">
                        <c:v>5828</c:v>
                      </c:pt>
                      <c:pt idx="5828">
                        <c:v>5829</c:v>
                      </c:pt>
                      <c:pt idx="5829">
                        <c:v>5830</c:v>
                      </c:pt>
                      <c:pt idx="5830">
                        <c:v>5831</c:v>
                      </c:pt>
                      <c:pt idx="5831">
                        <c:v>5832</c:v>
                      </c:pt>
                      <c:pt idx="5832">
                        <c:v>5833</c:v>
                      </c:pt>
                      <c:pt idx="5833">
                        <c:v>5834</c:v>
                      </c:pt>
                      <c:pt idx="5834">
                        <c:v>5835</c:v>
                      </c:pt>
                      <c:pt idx="5835">
                        <c:v>5836</c:v>
                      </c:pt>
                      <c:pt idx="5836">
                        <c:v>5837</c:v>
                      </c:pt>
                      <c:pt idx="5837">
                        <c:v>5838</c:v>
                      </c:pt>
                      <c:pt idx="5838">
                        <c:v>5839</c:v>
                      </c:pt>
                      <c:pt idx="5839">
                        <c:v>5840</c:v>
                      </c:pt>
                      <c:pt idx="5840">
                        <c:v>5841</c:v>
                      </c:pt>
                      <c:pt idx="5841">
                        <c:v>5842</c:v>
                      </c:pt>
                      <c:pt idx="5842">
                        <c:v>5843</c:v>
                      </c:pt>
                      <c:pt idx="5843">
                        <c:v>5844</c:v>
                      </c:pt>
                      <c:pt idx="5844">
                        <c:v>5845</c:v>
                      </c:pt>
                      <c:pt idx="5845">
                        <c:v>5846</c:v>
                      </c:pt>
                      <c:pt idx="5846">
                        <c:v>5847</c:v>
                      </c:pt>
                      <c:pt idx="5847">
                        <c:v>5848</c:v>
                      </c:pt>
                      <c:pt idx="5848">
                        <c:v>5849</c:v>
                      </c:pt>
                      <c:pt idx="5849">
                        <c:v>5850</c:v>
                      </c:pt>
                      <c:pt idx="5850">
                        <c:v>5851</c:v>
                      </c:pt>
                      <c:pt idx="5851">
                        <c:v>5852</c:v>
                      </c:pt>
                      <c:pt idx="5852">
                        <c:v>5853</c:v>
                      </c:pt>
                      <c:pt idx="5853">
                        <c:v>5854</c:v>
                      </c:pt>
                      <c:pt idx="5854">
                        <c:v>5855</c:v>
                      </c:pt>
                      <c:pt idx="5855">
                        <c:v>5856</c:v>
                      </c:pt>
                      <c:pt idx="5856">
                        <c:v>5857</c:v>
                      </c:pt>
                      <c:pt idx="5857">
                        <c:v>5858</c:v>
                      </c:pt>
                      <c:pt idx="5858">
                        <c:v>5859</c:v>
                      </c:pt>
                      <c:pt idx="5859">
                        <c:v>5860</c:v>
                      </c:pt>
                      <c:pt idx="5860">
                        <c:v>5861</c:v>
                      </c:pt>
                      <c:pt idx="5861">
                        <c:v>5862</c:v>
                      </c:pt>
                      <c:pt idx="5862">
                        <c:v>5863</c:v>
                      </c:pt>
                      <c:pt idx="5863">
                        <c:v>5864</c:v>
                      </c:pt>
                      <c:pt idx="5864">
                        <c:v>5865</c:v>
                      </c:pt>
                      <c:pt idx="5865">
                        <c:v>5866</c:v>
                      </c:pt>
                      <c:pt idx="5866">
                        <c:v>5867</c:v>
                      </c:pt>
                      <c:pt idx="5867">
                        <c:v>5868</c:v>
                      </c:pt>
                      <c:pt idx="5868">
                        <c:v>5869</c:v>
                      </c:pt>
                      <c:pt idx="5869">
                        <c:v>5870</c:v>
                      </c:pt>
                      <c:pt idx="5870">
                        <c:v>5871</c:v>
                      </c:pt>
                      <c:pt idx="5871">
                        <c:v>5872</c:v>
                      </c:pt>
                      <c:pt idx="5872">
                        <c:v>5873</c:v>
                      </c:pt>
                      <c:pt idx="5873">
                        <c:v>5874</c:v>
                      </c:pt>
                      <c:pt idx="5874">
                        <c:v>5875</c:v>
                      </c:pt>
                      <c:pt idx="5875">
                        <c:v>5876</c:v>
                      </c:pt>
                      <c:pt idx="5876">
                        <c:v>5877</c:v>
                      </c:pt>
                      <c:pt idx="5877">
                        <c:v>5878</c:v>
                      </c:pt>
                      <c:pt idx="5878">
                        <c:v>5879</c:v>
                      </c:pt>
                      <c:pt idx="5879">
                        <c:v>5880</c:v>
                      </c:pt>
                      <c:pt idx="5880">
                        <c:v>5881</c:v>
                      </c:pt>
                      <c:pt idx="5881">
                        <c:v>5882</c:v>
                      </c:pt>
                      <c:pt idx="5882">
                        <c:v>5883</c:v>
                      </c:pt>
                      <c:pt idx="5883">
                        <c:v>5884</c:v>
                      </c:pt>
                      <c:pt idx="5884">
                        <c:v>5885</c:v>
                      </c:pt>
                      <c:pt idx="5885">
                        <c:v>5886</c:v>
                      </c:pt>
                      <c:pt idx="5886">
                        <c:v>5887</c:v>
                      </c:pt>
                      <c:pt idx="5887">
                        <c:v>5888</c:v>
                      </c:pt>
                      <c:pt idx="5888">
                        <c:v>5889</c:v>
                      </c:pt>
                      <c:pt idx="5889">
                        <c:v>5890</c:v>
                      </c:pt>
                      <c:pt idx="5890">
                        <c:v>5891</c:v>
                      </c:pt>
                      <c:pt idx="5891">
                        <c:v>5892</c:v>
                      </c:pt>
                      <c:pt idx="5892">
                        <c:v>5893</c:v>
                      </c:pt>
                      <c:pt idx="5893">
                        <c:v>5894</c:v>
                      </c:pt>
                      <c:pt idx="5894">
                        <c:v>5895</c:v>
                      </c:pt>
                      <c:pt idx="5895">
                        <c:v>5896</c:v>
                      </c:pt>
                      <c:pt idx="5896">
                        <c:v>5897</c:v>
                      </c:pt>
                      <c:pt idx="5897">
                        <c:v>5898</c:v>
                      </c:pt>
                      <c:pt idx="5898">
                        <c:v>5899</c:v>
                      </c:pt>
                      <c:pt idx="5899">
                        <c:v>5900</c:v>
                      </c:pt>
                      <c:pt idx="5900">
                        <c:v>5901</c:v>
                      </c:pt>
                      <c:pt idx="5901">
                        <c:v>5902</c:v>
                      </c:pt>
                      <c:pt idx="5902">
                        <c:v>5903</c:v>
                      </c:pt>
                      <c:pt idx="5903">
                        <c:v>5904</c:v>
                      </c:pt>
                      <c:pt idx="5904">
                        <c:v>5905</c:v>
                      </c:pt>
                      <c:pt idx="5905">
                        <c:v>5906</c:v>
                      </c:pt>
                      <c:pt idx="5906">
                        <c:v>5907</c:v>
                      </c:pt>
                      <c:pt idx="5907">
                        <c:v>5908</c:v>
                      </c:pt>
                      <c:pt idx="5908">
                        <c:v>5909</c:v>
                      </c:pt>
                      <c:pt idx="5909">
                        <c:v>5910</c:v>
                      </c:pt>
                      <c:pt idx="5910">
                        <c:v>5911</c:v>
                      </c:pt>
                      <c:pt idx="5911">
                        <c:v>5912</c:v>
                      </c:pt>
                      <c:pt idx="5912">
                        <c:v>5913</c:v>
                      </c:pt>
                      <c:pt idx="5913">
                        <c:v>5914</c:v>
                      </c:pt>
                      <c:pt idx="5914">
                        <c:v>5915</c:v>
                      </c:pt>
                      <c:pt idx="5915">
                        <c:v>5916</c:v>
                      </c:pt>
                      <c:pt idx="5916">
                        <c:v>5917</c:v>
                      </c:pt>
                      <c:pt idx="5917">
                        <c:v>5918</c:v>
                      </c:pt>
                      <c:pt idx="5918">
                        <c:v>5919</c:v>
                      </c:pt>
                      <c:pt idx="5919">
                        <c:v>5920</c:v>
                      </c:pt>
                      <c:pt idx="5920">
                        <c:v>5921</c:v>
                      </c:pt>
                      <c:pt idx="5921">
                        <c:v>5922</c:v>
                      </c:pt>
                      <c:pt idx="5922">
                        <c:v>5923</c:v>
                      </c:pt>
                      <c:pt idx="5923">
                        <c:v>5924</c:v>
                      </c:pt>
                      <c:pt idx="5924">
                        <c:v>5925</c:v>
                      </c:pt>
                      <c:pt idx="5925">
                        <c:v>5926</c:v>
                      </c:pt>
                      <c:pt idx="5926">
                        <c:v>5927</c:v>
                      </c:pt>
                      <c:pt idx="5927">
                        <c:v>5928</c:v>
                      </c:pt>
                      <c:pt idx="5928">
                        <c:v>5929</c:v>
                      </c:pt>
                      <c:pt idx="5929">
                        <c:v>5930</c:v>
                      </c:pt>
                      <c:pt idx="5930">
                        <c:v>5931</c:v>
                      </c:pt>
                      <c:pt idx="5931">
                        <c:v>5932</c:v>
                      </c:pt>
                      <c:pt idx="5932">
                        <c:v>5933</c:v>
                      </c:pt>
                      <c:pt idx="5933">
                        <c:v>5934</c:v>
                      </c:pt>
                      <c:pt idx="5934">
                        <c:v>5935</c:v>
                      </c:pt>
                      <c:pt idx="5935">
                        <c:v>5936</c:v>
                      </c:pt>
                      <c:pt idx="5936">
                        <c:v>5937</c:v>
                      </c:pt>
                      <c:pt idx="5937">
                        <c:v>5938</c:v>
                      </c:pt>
                      <c:pt idx="5938">
                        <c:v>5939</c:v>
                      </c:pt>
                      <c:pt idx="5939">
                        <c:v>5940</c:v>
                      </c:pt>
                      <c:pt idx="5940">
                        <c:v>5941</c:v>
                      </c:pt>
                      <c:pt idx="5941">
                        <c:v>5942</c:v>
                      </c:pt>
                      <c:pt idx="5942">
                        <c:v>5943</c:v>
                      </c:pt>
                      <c:pt idx="5943">
                        <c:v>5944</c:v>
                      </c:pt>
                      <c:pt idx="5944">
                        <c:v>5945</c:v>
                      </c:pt>
                      <c:pt idx="5945">
                        <c:v>5946</c:v>
                      </c:pt>
                      <c:pt idx="5946">
                        <c:v>5947</c:v>
                      </c:pt>
                      <c:pt idx="5947">
                        <c:v>5948</c:v>
                      </c:pt>
                      <c:pt idx="5948">
                        <c:v>5949</c:v>
                      </c:pt>
                      <c:pt idx="5949">
                        <c:v>5950</c:v>
                      </c:pt>
                      <c:pt idx="5950">
                        <c:v>5951</c:v>
                      </c:pt>
                      <c:pt idx="5951">
                        <c:v>5952</c:v>
                      </c:pt>
                      <c:pt idx="5952">
                        <c:v>5953</c:v>
                      </c:pt>
                      <c:pt idx="5953">
                        <c:v>5954</c:v>
                      </c:pt>
                      <c:pt idx="5954">
                        <c:v>5955</c:v>
                      </c:pt>
                      <c:pt idx="5955">
                        <c:v>5956</c:v>
                      </c:pt>
                      <c:pt idx="5956">
                        <c:v>5957</c:v>
                      </c:pt>
                      <c:pt idx="5957">
                        <c:v>5958</c:v>
                      </c:pt>
                      <c:pt idx="5958">
                        <c:v>5959</c:v>
                      </c:pt>
                      <c:pt idx="5959">
                        <c:v>5960</c:v>
                      </c:pt>
                      <c:pt idx="5960">
                        <c:v>5961</c:v>
                      </c:pt>
                      <c:pt idx="5961">
                        <c:v>5962</c:v>
                      </c:pt>
                      <c:pt idx="5962">
                        <c:v>5963</c:v>
                      </c:pt>
                      <c:pt idx="5963">
                        <c:v>5964</c:v>
                      </c:pt>
                      <c:pt idx="5964">
                        <c:v>5965</c:v>
                      </c:pt>
                      <c:pt idx="5965">
                        <c:v>5966</c:v>
                      </c:pt>
                      <c:pt idx="5966">
                        <c:v>5967</c:v>
                      </c:pt>
                      <c:pt idx="5967">
                        <c:v>5968</c:v>
                      </c:pt>
                      <c:pt idx="5968">
                        <c:v>5969</c:v>
                      </c:pt>
                      <c:pt idx="5969">
                        <c:v>5970</c:v>
                      </c:pt>
                      <c:pt idx="5970">
                        <c:v>5971</c:v>
                      </c:pt>
                      <c:pt idx="5971">
                        <c:v>5972</c:v>
                      </c:pt>
                      <c:pt idx="5972">
                        <c:v>5973</c:v>
                      </c:pt>
                      <c:pt idx="5973">
                        <c:v>5974</c:v>
                      </c:pt>
                      <c:pt idx="5974">
                        <c:v>5975</c:v>
                      </c:pt>
                      <c:pt idx="5975">
                        <c:v>5976</c:v>
                      </c:pt>
                      <c:pt idx="5976">
                        <c:v>5977</c:v>
                      </c:pt>
                      <c:pt idx="5977">
                        <c:v>5978</c:v>
                      </c:pt>
                      <c:pt idx="5978">
                        <c:v>5979</c:v>
                      </c:pt>
                      <c:pt idx="5979">
                        <c:v>5980</c:v>
                      </c:pt>
                      <c:pt idx="5980">
                        <c:v>5981</c:v>
                      </c:pt>
                      <c:pt idx="5981">
                        <c:v>5982</c:v>
                      </c:pt>
                      <c:pt idx="5982">
                        <c:v>5983</c:v>
                      </c:pt>
                      <c:pt idx="5983">
                        <c:v>5984</c:v>
                      </c:pt>
                      <c:pt idx="5984">
                        <c:v>5985</c:v>
                      </c:pt>
                      <c:pt idx="5985">
                        <c:v>5986</c:v>
                      </c:pt>
                      <c:pt idx="5986">
                        <c:v>5987</c:v>
                      </c:pt>
                      <c:pt idx="5987">
                        <c:v>5988</c:v>
                      </c:pt>
                      <c:pt idx="5988">
                        <c:v>5989</c:v>
                      </c:pt>
                      <c:pt idx="5989">
                        <c:v>5990</c:v>
                      </c:pt>
                      <c:pt idx="5990">
                        <c:v>5991</c:v>
                      </c:pt>
                      <c:pt idx="5991">
                        <c:v>5992</c:v>
                      </c:pt>
                      <c:pt idx="5992">
                        <c:v>5993</c:v>
                      </c:pt>
                      <c:pt idx="5993">
                        <c:v>5994</c:v>
                      </c:pt>
                      <c:pt idx="5994">
                        <c:v>5995</c:v>
                      </c:pt>
                      <c:pt idx="5995">
                        <c:v>5996</c:v>
                      </c:pt>
                      <c:pt idx="5996">
                        <c:v>5997</c:v>
                      </c:pt>
                      <c:pt idx="5997">
                        <c:v>5998</c:v>
                      </c:pt>
                      <c:pt idx="5998">
                        <c:v>5999</c:v>
                      </c:pt>
                      <c:pt idx="5999">
                        <c:v>6000</c:v>
                      </c:pt>
                      <c:pt idx="6000">
                        <c:v>6001</c:v>
                      </c:pt>
                      <c:pt idx="6001">
                        <c:v>6002</c:v>
                      </c:pt>
                      <c:pt idx="6002">
                        <c:v>6003</c:v>
                      </c:pt>
                      <c:pt idx="6003">
                        <c:v>6004</c:v>
                      </c:pt>
                      <c:pt idx="6004">
                        <c:v>6005</c:v>
                      </c:pt>
                      <c:pt idx="6005">
                        <c:v>6006</c:v>
                      </c:pt>
                      <c:pt idx="6006">
                        <c:v>6007</c:v>
                      </c:pt>
                      <c:pt idx="6007">
                        <c:v>6008</c:v>
                      </c:pt>
                      <c:pt idx="6008">
                        <c:v>6009</c:v>
                      </c:pt>
                      <c:pt idx="6009">
                        <c:v>6010</c:v>
                      </c:pt>
                      <c:pt idx="6010">
                        <c:v>6011</c:v>
                      </c:pt>
                      <c:pt idx="6011">
                        <c:v>6012</c:v>
                      </c:pt>
                      <c:pt idx="6012">
                        <c:v>6013</c:v>
                      </c:pt>
                      <c:pt idx="6013">
                        <c:v>6014</c:v>
                      </c:pt>
                      <c:pt idx="6014">
                        <c:v>6015</c:v>
                      </c:pt>
                      <c:pt idx="6015">
                        <c:v>6016</c:v>
                      </c:pt>
                      <c:pt idx="6016">
                        <c:v>6017</c:v>
                      </c:pt>
                      <c:pt idx="6017">
                        <c:v>6018</c:v>
                      </c:pt>
                      <c:pt idx="6018">
                        <c:v>6019</c:v>
                      </c:pt>
                      <c:pt idx="6019">
                        <c:v>6020</c:v>
                      </c:pt>
                      <c:pt idx="6020">
                        <c:v>6021</c:v>
                      </c:pt>
                      <c:pt idx="6021">
                        <c:v>6022</c:v>
                      </c:pt>
                      <c:pt idx="6022">
                        <c:v>6023</c:v>
                      </c:pt>
                      <c:pt idx="6023">
                        <c:v>6024</c:v>
                      </c:pt>
                      <c:pt idx="6024">
                        <c:v>6025</c:v>
                      </c:pt>
                      <c:pt idx="6025">
                        <c:v>6026</c:v>
                      </c:pt>
                      <c:pt idx="6026">
                        <c:v>6027</c:v>
                      </c:pt>
                      <c:pt idx="6027">
                        <c:v>6028</c:v>
                      </c:pt>
                      <c:pt idx="6028">
                        <c:v>6029</c:v>
                      </c:pt>
                      <c:pt idx="6029">
                        <c:v>6030</c:v>
                      </c:pt>
                      <c:pt idx="6030">
                        <c:v>6031</c:v>
                      </c:pt>
                      <c:pt idx="6031">
                        <c:v>6032</c:v>
                      </c:pt>
                      <c:pt idx="6032">
                        <c:v>6033</c:v>
                      </c:pt>
                      <c:pt idx="6033">
                        <c:v>6034</c:v>
                      </c:pt>
                      <c:pt idx="6034">
                        <c:v>6035</c:v>
                      </c:pt>
                      <c:pt idx="6035">
                        <c:v>6036</c:v>
                      </c:pt>
                      <c:pt idx="6036">
                        <c:v>6037</c:v>
                      </c:pt>
                      <c:pt idx="6037">
                        <c:v>6038</c:v>
                      </c:pt>
                      <c:pt idx="6038">
                        <c:v>6039</c:v>
                      </c:pt>
                      <c:pt idx="6039">
                        <c:v>6040</c:v>
                      </c:pt>
                      <c:pt idx="6040">
                        <c:v>6041</c:v>
                      </c:pt>
                      <c:pt idx="6041">
                        <c:v>6042</c:v>
                      </c:pt>
                      <c:pt idx="6042">
                        <c:v>6043</c:v>
                      </c:pt>
                      <c:pt idx="6043">
                        <c:v>6044</c:v>
                      </c:pt>
                      <c:pt idx="6044">
                        <c:v>6045</c:v>
                      </c:pt>
                      <c:pt idx="6045">
                        <c:v>6046</c:v>
                      </c:pt>
                      <c:pt idx="6046">
                        <c:v>6047</c:v>
                      </c:pt>
                      <c:pt idx="6047">
                        <c:v>6048</c:v>
                      </c:pt>
                      <c:pt idx="6048">
                        <c:v>6049</c:v>
                      </c:pt>
                      <c:pt idx="6049">
                        <c:v>6050</c:v>
                      </c:pt>
                      <c:pt idx="6050">
                        <c:v>6051</c:v>
                      </c:pt>
                      <c:pt idx="6051">
                        <c:v>6052</c:v>
                      </c:pt>
                      <c:pt idx="6052">
                        <c:v>6053</c:v>
                      </c:pt>
                      <c:pt idx="6053">
                        <c:v>6054</c:v>
                      </c:pt>
                      <c:pt idx="6054">
                        <c:v>6055</c:v>
                      </c:pt>
                      <c:pt idx="6055">
                        <c:v>6056</c:v>
                      </c:pt>
                      <c:pt idx="6056">
                        <c:v>6057</c:v>
                      </c:pt>
                      <c:pt idx="6057">
                        <c:v>6058</c:v>
                      </c:pt>
                      <c:pt idx="6058">
                        <c:v>6059</c:v>
                      </c:pt>
                      <c:pt idx="6059">
                        <c:v>6060</c:v>
                      </c:pt>
                      <c:pt idx="6060">
                        <c:v>6061</c:v>
                      </c:pt>
                      <c:pt idx="6061">
                        <c:v>6062</c:v>
                      </c:pt>
                      <c:pt idx="6062">
                        <c:v>6063</c:v>
                      </c:pt>
                      <c:pt idx="6063">
                        <c:v>6064</c:v>
                      </c:pt>
                      <c:pt idx="6064">
                        <c:v>6065</c:v>
                      </c:pt>
                      <c:pt idx="6065">
                        <c:v>6066</c:v>
                      </c:pt>
                      <c:pt idx="6066">
                        <c:v>6067</c:v>
                      </c:pt>
                      <c:pt idx="6067">
                        <c:v>6068</c:v>
                      </c:pt>
                      <c:pt idx="6068">
                        <c:v>6069</c:v>
                      </c:pt>
                      <c:pt idx="6069">
                        <c:v>6070</c:v>
                      </c:pt>
                      <c:pt idx="6070">
                        <c:v>6071</c:v>
                      </c:pt>
                      <c:pt idx="6071">
                        <c:v>6072</c:v>
                      </c:pt>
                      <c:pt idx="6072">
                        <c:v>6073</c:v>
                      </c:pt>
                      <c:pt idx="6073">
                        <c:v>6074</c:v>
                      </c:pt>
                      <c:pt idx="6074">
                        <c:v>6075</c:v>
                      </c:pt>
                      <c:pt idx="6075">
                        <c:v>6076</c:v>
                      </c:pt>
                      <c:pt idx="6076">
                        <c:v>6077</c:v>
                      </c:pt>
                      <c:pt idx="6077">
                        <c:v>6078</c:v>
                      </c:pt>
                      <c:pt idx="6078">
                        <c:v>6079</c:v>
                      </c:pt>
                      <c:pt idx="6079">
                        <c:v>6080</c:v>
                      </c:pt>
                      <c:pt idx="6080">
                        <c:v>6081</c:v>
                      </c:pt>
                      <c:pt idx="6081">
                        <c:v>6082</c:v>
                      </c:pt>
                      <c:pt idx="6082">
                        <c:v>6083</c:v>
                      </c:pt>
                      <c:pt idx="6083">
                        <c:v>6084</c:v>
                      </c:pt>
                      <c:pt idx="6084">
                        <c:v>6085</c:v>
                      </c:pt>
                      <c:pt idx="6085">
                        <c:v>6086</c:v>
                      </c:pt>
                      <c:pt idx="6086">
                        <c:v>6087</c:v>
                      </c:pt>
                      <c:pt idx="6087">
                        <c:v>6088</c:v>
                      </c:pt>
                      <c:pt idx="6088">
                        <c:v>6089</c:v>
                      </c:pt>
                      <c:pt idx="6089">
                        <c:v>6090</c:v>
                      </c:pt>
                      <c:pt idx="6090">
                        <c:v>6091</c:v>
                      </c:pt>
                      <c:pt idx="6091">
                        <c:v>6092</c:v>
                      </c:pt>
                      <c:pt idx="6092">
                        <c:v>6093</c:v>
                      </c:pt>
                      <c:pt idx="6093">
                        <c:v>6094</c:v>
                      </c:pt>
                      <c:pt idx="6094">
                        <c:v>6095</c:v>
                      </c:pt>
                      <c:pt idx="6095">
                        <c:v>6096</c:v>
                      </c:pt>
                      <c:pt idx="6096">
                        <c:v>6097</c:v>
                      </c:pt>
                      <c:pt idx="6097">
                        <c:v>6098</c:v>
                      </c:pt>
                      <c:pt idx="6098">
                        <c:v>6099</c:v>
                      </c:pt>
                      <c:pt idx="6099">
                        <c:v>6100</c:v>
                      </c:pt>
                      <c:pt idx="6100">
                        <c:v>6101</c:v>
                      </c:pt>
                      <c:pt idx="6101">
                        <c:v>6102</c:v>
                      </c:pt>
                      <c:pt idx="6102">
                        <c:v>6103</c:v>
                      </c:pt>
                      <c:pt idx="6103">
                        <c:v>6104</c:v>
                      </c:pt>
                      <c:pt idx="6104">
                        <c:v>6105</c:v>
                      </c:pt>
                      <c:pt idx="6105">
                        <c:v>6106</c:v>
                      </c:pt>
                      <c:pt idx="6106">
                        <c:v>6107</c:v>
                      </c:pt>
                      <c:pt idx="6107">
                        <c:v>6108</c:v>
                      </c:pt>
                      <c:pt idx="6108">
                        <c:v>6109</c:v>
                      </c:pt>
                      <c:pt idx="6109">
                        <c:v>6110</c:v>
                      </c:pt>
                      <c:pt idx="6110">
                        <c:v>6111</c:v>
                      </c:pt>
                      <c:pt idx="6111">
                        <c:v>6112</c:v>
                      </c:pt>
                      <c:pt idx="6112">
                        <c:v>6113</c:v>
                      </c:pt>
                      <c:pt idx="6113">
                        <c:v>6114</c:v>
                      </c:pt>
                      <c:pt idx="6114">
                        <c:v>6115</c:v>
                      </c:pt>
                      <c:pt idx="6115">
                        <c:v>6116</c:v>
                      </c:pt>
                      <c:pt idx="6116">
                        <c:v>6117</c:v>
                      </c:pt>
                      <c:pt idx="6117">
                        <c:v>6118</c:v>
                      </c:pt>
                      <c:pt idx="6118">
                        <c:v>6119</c:v>
                      </c:pt>
                      <c:pt idx="6119">
                        <c:v>6120</c:v>
                      </c:pt>
                      <c:pt idx="6120">
                        <c:v>6121</c:v>
                      </c:pt>
                      <c:pt idx="6121">
                        <c:v>6122</c:v>
                      </c:pt>
                      <c:pt idx="6122">
                        <c:v>6123</c:v>
                      </c:pt>
                      <c:pt idx="6123">
                        <c:v>6124</c:v>
                      </c:pt>
                      <c:pt idx="6124">
                        <c:v>6125</c:v>
                      </c:pt>
                      <c:pt idx="6125">
                        <c:v>6126</c:v>
                      </c:pt>
                      <c:pt idx="6126">
                        <c:v>6127</c:v>
                      </c:pt>
                      <c:pt idx="6127">
                        <c:v>6128</c:v>
                      </c:pt>
                      <c:pt idx="6128">
                        <c:v>6129</c:v>
                      </c:pt>
                      <c:pt idx="6129">
                        <c:v>6130</c:v>
                      </c:pt>
                      <c:pt idx="6130">
                        <c:v>6131</c:v>
                      </c:pt>
                      <c:pt idx="6131">
                        <c:v>6132</c:v>
                      </c:pt>
                      <c:pt idx="6132">
                        <c:v>6133</c:v>
                      </c:pt>
                      <c:pt idx="6133">
                        <c:v>6134</c:v>
                      </c:pt>
                      <c:pt idx="6134">
                        <c:v>6135</c:v>
                      </c:pt>
                      <c:pt idx="6135">
                        <c:v>6136</c:v>
                      </c:pt>
                      <c:pt idx="6136">
                        <c:v>6137</c:v>
                      </c:pt>
                      <c:pt idx="6137">
                        <c:v>6138</c:v>
                      </c:pt>
                      <c:pt idx="6138">
                        <c:v>6139</c:v>
                      </c:pt>
                      <c:pt idx="6139">
                        <c:v>6140</c:v>
                      </c:pt>
                      <c:pt idx="6140">
                        <c:v>6141</c:v>
                      </c:pt>
                      <c:pt idx="6141">
                        <c:v>6142</c:v>
                      </c:pt>
                      <c:pt idx="6142">
                        <c:v>6143</c:v>
                      </c:pt>
                      <c:pt idx="6143">
                        <c:v>6144</c:v>
                      </c:pt>
                      <c:pt idx="6144">
                        <c:v>6145</c:v>
                      </c:pt>
                      <c:pt idx="6145">
                        <c:v>6146</c:v>
                      </c:pt>
                      <c:pt idx="6146">
                        <c:v>6147</c:v>
                      </c:pt>
                      <c:pt idx="6147">
                        <c:v>6148</c:v>
                      </c:pt>
                      <c:pt idx="6148">
                        <c:v>6149</c:v>
                      </c:pt>
                      <c:pt idx="6149">
                        <c:v>6150</c:v>
                      </c:pt>
                      <c:pt idx="6150">
                        <c:v>6151</c:v>
                      </c:pt>
                      <c:pt idx="6151">
                        <c:v>6152</c:v>
                      </c:pt>
                      <c:pt idx="6152">
                        <c:v>6153</c:v>
                      </c:pt>
                      <c:pt idx="6153">
                        <c:v>6154</c:v>
                      </c:pt>
                      <c:pt idx="6154">
                        <c:v>6155</c:v>
                      </c:pt>
                      <c:pt idx="6155">
                        <c:v>6156</c:v>
                      </c:pt>
                      <c:pt idx="6156">
                        <c:v>6157</c:v>
                      </c:pt>
                      <c:pt idx="6157">
                        <c:v>6158</c:v>
                      </c:pt>
                      <c:pt idx="6158">
                        <c:v>6159</c:v>
                      </c:pt>
                      <c:pt idx="6159">
                        <c:v>6160</c:v>
                      </c:pt>
                      <c:pt idx="6160">
                        <c:v>6161</c:v>
                      </c:pt>
                      <c:pt idx="6161">
                        <c:v>6162</c:v>
                      </c:pt>
                      <c:pt idx="6162">
                        <c:v>6163</c:v>
                      </c:pt>
                      <c:pt idx="6163">
                        <c:v>6164</c:v>
                      </c:pt>
                      <c:pt idx="6164">
                        <c:v>6165</c:v>
                      </c:pt>
                      <c:pt idx="6165">
                        <c:v>6166</c:v>
                      </c:pt>
                      <c:pt idx="6166">
                        <c:v>6167</c:v>
                      </c:pt>
                      <c:pt idx="6167">
                        <c:v>6168</c:v>
                      </c:pt>
                      <c:pt idx="6168">
                        <c:v>6169</c:v>
                      </c:pt>
                      <c:pt idx="6169">
                        <c:v>6170</c:v>
                      </c:pt>
                      <c:pt idx="6170">
                        <c:v>6171</c:v>
                      </c:pt>
                      <c:pt idx="6171">
                        <c:v>6172</c:v>
                      </c:pt>
                      <c:pt idx="6172">
                        <c:v>6173</c:v>
                      </c:pt>
                      <c:pt idx="6173">
                        <c:v>6174</c:v>
                      </c:pt>
                      <c:pt idx="6174">
                        <c:v>6175</c:v>
                      </c:pt>
                      <c:pt idx="6175">
                        <c:v>6176</c:v>
                      </c:pt>
                      <c:pt idx="6176">
                        <c:v>6177</c:v>
                      </c:pt>
                      <c:pt idx="6177">
                        <c:v>6178</c:v>
                      </c:pt>
                      <c:pt idx="6178">
                        <c:v>6179</c:v>
                      </c:pt>
                      <c:pt idx="6179">
                        <c:v>6180</c:v>
                      </c:pt>
                      <c:pt idx="6180">
                        <c:v>6181</c:v>
                      </c:pt>
                      <c:pt idx="6181">
                        <c:v>6182</c:v>
                      </c:pt>
                      <c:pt idx="6182">
                        <c:v>6183</c:v>
                      </c:pt>
                      <c:pt idx="6183">
                        <c:v>6184</c:v>
                      </c:pt>
                      <c:pt idx="6184">
                        <c:v>6185</c:v>
                      </c:pt>
                      <c:pt idx="6185">
                        <c:v>6186</c:v>
                      </c:pt>
                      <c:pt idx="6186">
                        <c:v>6187</c:v>
                      </c:pt>
                      <c:pt idx="6187">
                        <c:v>6188</c:v>
                      </c:pt>
                      <c:pt idx="6188">
                        <c:v>6189</c:v>
                      </c:pt>
                      <c:pt idx="6189">
                        <c:v>6190</c:v>
                      </c:pt>
                      <c:pt idx="6190">
                        <c:v>6191</c:v>
                      </c:pt>
                      <c:pt idx="6191">
                        <c:v>6192</c:v>
                      </c:pt>
                      <c:pt idx="6192">
                        <c:v>6193</c:v>
                      </c:pt>
                      <c:pt idx="6193">
                        <c:v>6194</c:v>
                      </c:pt>
                      <c:pt idx="6194">
                        <c:v>6195</c:v>
                      </c:pt>
                      <c:pt idx="6195">
                        <c:v>6196</c:v>
                      </c:pt>
                      <c:pt idx="6196">
                        <c:v>6197</c:v>
                      </c:pt>
                      <c:pt idx="6197">
                        <c:v>6198</c:v>
                      </c:pt>
                      <c:pt idx="6198">
                        <c:v>6199</c:v>
                      </c:pt>
                      <c:pt idx="6199">
                        <c:v>6200</c:v>
                      </c:pt>
                      <c:pt idx="6200">
                        <c:v>6201</c:v>
                      </c:pt>
                      <c:pt idx="6201">
                        <c:v>6202</c:v>
                      </c:pt>
                      <c:pt idx="6202">
                        <c:v>6203</c:v>
                      </c:pt>
                      <c:pt idx="6203">
                        <c:v>6204</c:v>
                      </c:pt>
                      <c:pt idx="6204">
                        <c:v>6205</c:v>
                      </c:pt>
                      <c:pt idx="6205">
                        <c:v>6206</c:v>
                      </c:pt>
                      <c:pt idx="6206">
                        <c:v>6207</c:v>
                      </c:pt>
                      <c:pt idx="6207">
                        <c:v>6208</c:v>
                      </c:pt>
                      <c:pt idx="6208">
                        <c:v>6209</c:v>
                      </c:pt>
                      <c:pt idx="6209">
                        <c:v>6210</c:v>
                      </c:pt>
                      <c:pt idx="6210">
                        <c:v>6211</c:v>
                      </c:pt>
                      <c:pt idx="6211">
                        <c:v>6212</c:v>
                      </c:pt>
                      <c:pt idx="6212">
                        <c:v>6213</c:v>
                      </c:pt>
                      <c:pt idx="6213">
                        <c:v>6214</c:v>
                      </c:pt>
                      <c:pt idx="6214">
                        <c:v>6215</c:v>
                      </c:pt>
                      <c:pt idx="6215">
                        <c:v>6216</c:v>
                      </c:pt>
                      <c:pt idx="6216">
                        <c:v>6217</c:v>
                      </c:pt>
                      <c:pt idx="6217">
                        <c:v>6218</c:v>
                      </c:pt>
                      <c:pt idx="6218">
                        <c:v>6219</c:v>
                      </c:pt>
                      <c:pt idx="6219">
                        <c:v>6220</c:v>
                      </c:pt>
                      <c:pt idx="6220">
                        <c:v>6221</c:v>
                      </c:pt>
                      <c:pt idx="6221">
                        <c:v>6222</c:v>
                      </c:pt>
                      <c:pt idx="6222">
                        <c:v>6223</c:v>
                      </c:pt>
                      <c:pt idx="6223">
                        <c:v>6224</c:v>
                      </c:pt>
                      <c:pt idx="6224">
                        <c:v>6225</c:v>
                      </c:pt>
                      <c:pt idx="6225">
                        <c:v>6226</c:v>
                      </c:pt>
                      <c:pt idx="6226">
                        <c:v>6227</c:v>
                      </c:pt>
                      <c:pt idx="6227">
                        <c:v>6228</c:v>
                      </c:pt>
                      <c:pt idx="6228">
                        <c:v>6229</c:v>
                      </c:pt>
                      <c:pt idx="6229">
                        <c:v>6230</c:v>
                      </c:pt>
                      <c:pt idx="6230">
                        <c:v>6231</c:v>
                      </c:pt>
                      <c:pt idx="6231">
                        <c:v>6232</c:v>
                      </c:pt>
                      <c:pt idx="6232">
                        <c:v>6233</c:v>
                      </c:pt>
                      <c:pt idx="6233">
                        <c:v>6234</c:v>
                      </c:pt>
                      <c:pt idx="6234">
                        <c:v>6235</c:v>
                      </c:pt>
                      <c:pt idx="6235">
                        <c:v>6236</c:v>
                      </c:pt>
                      <c:pt idx="6236">
                        <c:v>6237</c:v>
                      </c:pt>
                      <c:pt idx="6237">
                        <c:v>6238</c:v>
                      </c:pt>
                      <c:pt idx="6238">
                        <c:v>6239</c:v>
                      </c:pt>
                      <c:pt idx="6239">
                        <c:v>6240</c:v>
                      </c:pt>
                      <c:pt idx="6240">
                        <c:v>6241</c:v>
                      </c:pt>
                      <c:pt idx="6241">
                        <c:v>6242</c:v>
                      </c:pt>
                      <c:pt idx="6242">
                        <c:v>6243</c:v>
                      </c:pt>
                      <c:pt idx="6243">
                        <c:v>6244</c:v>
                      </c:pt>
                      <c:pt idx="6244">
                        <c:v>6245</c:v>
                      </c:pt>
                      <c:pt idx="6245">
                        <c:v>6246</c:v>
                      </c:pt>
                      <c:pt idx="6246">
                        <c:v>6247</c:v>
                      </c:pt>
                      <c:pt idx="6247">
                        <c:v>6248</c:v>
                      </c:pt>
                      <c:pt idx="6248">
                        <c:v>6249</c:v>
                      </c:pt>
                      <c:pt idx="6249">
                        <c:v>6250</c:v>
                      </c:pt>
                      <c:pt idx="6250">
                        <c:v>6251</c:v>
                      </c:pt>
                      <c:pt idx="6251">
                        <c:v>6252</c:v>
                      </c:pt>
                      <c:pt idx="6252">
                        <c:v>6253</c:v>
                      </c:pt>
                      <c:pt idx="6253">
                        <c:v>6254</c:v>
                      </c:pt>
                      <c:pt idx="6254">
                        <c:v>6255</c:v>
                      </c:pt>
                      <c:pt idx="6255">
                        <c:v>6256</c:v>
                      </c:pt>
                      <c:pt idx="6256">
                        <c:v>6257</c:v>
                      </c:pt>
                      <c:pt idx="6257">
                        <c:v>6258</c:v>
                      </c:pt>
                      <c:pt idx="6258">
                        <c:v>6259</c:v>
                      </c:pt>
                      <c:pt idx="6259">
                        <c:v>6260</c:v>
                      </c:pt>
                      <c:pt idx="6260">
                        <c:v>6261</c:v>
                      </c:pt>
                      <c:pt idx="6261">
                        <c:v>6262</c:v>
                      </c:pt>
                      <c:pt idx="6262">
                        <c:v>6263</c:v>
                      </c:pt>
                      <c:pt idx="6263">
                        <c:v>6264</c:v>
                      </c:pt>
                      <c:pt idx="6264">
                        <c:v>6265</c:v>
                      </c:pt>
                      <c:pt idx="6265">
                        <c:v>6266</c:v>
                      </c:pt>
                      <c:pt idx="6266">
                        <c:v>6267</c:v>
                      </c:pt>
                      <c:pt idx="6267">
                        <c:v>6268</c:v>
                      </c:pt>
                      <c:pt idx="6268">
                        <c:v>6269</c:v>
                      </c:pt>
                      <c:pt idx="6269">
                        <c:v>6270</c:v>
                      </c:pt>
                      <c:pt idx="6270">
                        <c:v>6271</c:v>
                      </c:pt>
                      <c:pt idx="6271">
                        <c:v>6272</c:v>
                      </c:pt>
                      <c:pt idx="6272">
                        <c:v>6273</c:v>
                      </c:pt>
                      <c:pt idx="6273">
                        <c:v>6274</c:v>
                      </c:pt>
                      <c:pt idx="6274">
                        <c:v>6275</c:v>
                      </c:pt>
                      <c:pt idx="6275">
                        <c:v>6276</c:v>
                      </c:pt>
                      <c:pt idx="6276">
                        <c:v>6277</c:v>
                      </c:pt>
                      <c:pt idx="6277">
                        <c:v>6278</c:v>
                      </c:pt>
                      <c:pt idx="6278">
                        <c:v>6279</c:v>
                      </c:pt>
                      <c:pt idx="6279">
                        <c:v>6280</c:v>
                      </c:pt>
                      <c:pt idx="6280">
                        <c:v>6281</c:v>
                      </c:pt>
                      <c:pt idx="6281">
                        <c:v>6282</c:v>
                      </c:pt>
                      <c:pt idx="6282">
                        <c:v>6283</c:v>
                      </c:pt>
                      <c:pt idx="6283">
                        <c:v>6284</c:v>
                      </c:pt>
                      <c:pt idx="6284">
                        <c:v>6285</c:v>
                      </c:pt>
                      <c:pt idx="6285">
                        <c:v>6286</c:v>
                      </c:pt>
                      <c:pt idx="6286">
                        <c:v>6287</c:v>
                      </c:pt>
                      <c:pt idx="6287">
                        <c:v>6288</c:v>
                      </c:pt>
                      <c:pt idx="6288">
                        <c:v>6289</c:v>
                      </c:pt>
                      <c:pt idx="6289">
                        <c:v>6290</c:v>
                      </c:pt>
                      <c:pt idx="6290">
                        <c:v>6291</c:v>
                      </c:pt>
                      <c:pt idx="6291">
                        <c:v>6292</c:v>
                      </c:pt>
                      <c:pt idx="6292">
                        <c:v>6293</c:v>
                      </c:pt>
                      <c:pt idx="6293">
                        <c:v>6294</c:v>
                      </c:pt>
                      <c:pt idx="6294">
                        <c:v>6295</c:v>
                      </c:pt>
                      <c:pt idx="6295">
                        <c:v>6296</c:v>
                      </c:pt>
                      <c:pt idx="6296">
                        <c:v>6297</c:v>
                      </c:pt>
                      <c:pt idx="6297">
                        <c:v>6298</c:v>
                      </c:pt>
                      <c:pt idx="6298">
                        <c:v>6299</c:v>
                      </c:pt>
                      <c:pt idx="6299">
                        <c:v>6300</c:v>
                      </c:pt>
                      <c:pt idx="6300">
                        <c:v>6301</c:v>
                      </c:pt>
                      <c:pt idx="6301">
                        <c:v>6302</c:v>
                      </c:pt>
                      <c:pt idx="6302">
                        <c:v>6303</c:v>
                      </c:pt>
                      <c:pt idx="6303">
                        <c:v>6304</c:v>
                      </c:pt>
                      <c:pt idx="6304">
                        <c:v>6305</c:v>
                      </c:pt>
                      <c:pt idx="6305">
                        <c:v>6306</c:v>
                      </c:pt>
                      <c:pt idx="6306">
                        <c:v>6307</c:v>
                      </c:pt>
                      <c:pt idx="6307">
                        <c:v>6308</c:v>
                      </c:pt>
                      <c:pt idx="6308">
                        <c:v>6309</c:v>
                      </c:pt>
                      <c:pt idx="6309">
                        <c:v>6310</c:v>
                      </c:pt>
                      <c:pt idx="6310">
                        <c:v>6311</c:v>
                      </c:pt>
                      <c:pt idx="6311">
                        <c:v>6312</c:v>
                      </c:pt>
                      <c:pt idx="6312">
                        <c:v>6313</c:v>
                      </c:pt>
                      <c:pt idx="6313">
                        <c:v>6314</c:v>
                      </c:pt>
                      <c:pt idx="6314">
                        <c:v>6315</c:v>
                      </c:pt>
                      <c:pt idx="6315">
                        <c:v>6316</c:v>
                      </c:pt>
                      <c:pt idx="6316">
                        <c:v>6317</c:v>
                      </c:pt>
                      <c:pt idx="6317">
                        <c:v>6318</c:v>
                      </c:pt>
                      <c:pt idx="6318">
                        <c:v>6319</c:v>
                      </c:pt>
                      <c:pt idx="6319">
                        <c:v>6320</c:v>
                      </c:pt>
                      <c:pt idx="6320">
                        <c:v>6321</c:v>
                      </c:pt>
                      <c:pt idx="6321">
                        <c:v>6322</c:v>
                      </c:pt>
                      <c:pt idx="6322">
                        <c:v>6323</c:v>
                      </c:pt>
                      <c:pt idx="6323">
                        <c:v>6324</c:v>
                      </c:pt>
                      <c:pt idx="6324">
                        <c:v>6325</c:v>
                      </c:pt>
                      <c:pt idx="6325">
                        <c:v>6326</c:v>
                      </c:pt>
                      <c:pt idx="6326">
                        <c:v>6327</c:v>
                      </c:pt>
                      <c:pt idx="6327">
                        <c:v>6328</c:v>
                      </c:pt>
                      <c:pt idx="6328">
                        <c:v>6329</c:v>
                      </c:pt>
                      <c:pt idx="6329">
                        <c:v>6330</c:v>
                      </c:pt>
                      <c:pt idx="6330">
                        <c:v>6331</c:v>
                      </c:pt>
                      <c:pt idx="6331">
                        <c:v>6332</c:v>
                      </c:pt>
                      <c:pt idx="6332">
                        <c:v>6333</c:v>
                      </c:pt>
                      <c:pt idx="6333">
                        <c:v>6334</c:v>
                      </c:pt>
                      <c:pt idx="6334">
                        <c:v>6335</c:v>
                      </c:pt>
                      <c:pt idx="6335">
                        <c:v>6336</c:v>
                      </c:pt>
                      <c:pt idx="6336">
                        <c:v>6337</c:v>
                      </c:pt>
                      <c:pt idx="6337">
                        <c:v>6338</c:v>
                      </c:pt>
                      <c:pt idx="6338">
                        <c:v>6339</c:v>
                      </c:pt>
                      <c:pt idx="6339">
                        <c:v>6340</c:v>
                      </c:pt>
                      <c:pt idx="6340">
                        <c:v>6341</c:v>
                      </c:pt>
                      <c:pt idx="6341">
                        <c:v>6342</c:v>
                      </c:pt>
                      <c:pt idx="6342">
                        <c:v>6343</c:v>
                      </c:pt>
                      <c:pt idx="6343">
                        <c:v>6344</c:v>
                      </c:pt>
                      <c:pt idx="6344">
                        <c:v>6345</c:v>
                      </c:pt>
                      <c:pt idx="6345">
                        <c:v>6346</c:v>
                      </c:pt>
                      <c:pt idx="6346">
                        <c:v>6347</c:v>
                      </c:pt>
                      <c:pt idx="6347">
                        <c:v>6348</c:v>
                      </c:pt>
                      <c:pt idx="6348">
                        <c:v>6349</c:v>
                      </c:pt>
                      <c:pt idx="6349">
                        <c:v>6350</c:v>
                      </c:pt>
                      <c:pt idx="6350">
                        <c:v>6351</c:v>
                      </c:pt>
                      <c:pt idx="6351">
                        <c:v>6352</c:v>
                      </c:pt>
                      <c:pt idx="6352">
                        <c:v>6353</c:v>
                      </c:pt>
                      <c:pt idx="6353">
                        <c:v>6354</c:v>
                      </c:pt>
                      <c:pt idx="6354">
                        <c:v>6355</c:v>
                      </c:pt>
                      <c:pt idx="6355">
                        <c:v>6356</c:v>
                      </c:pt>
                      <c:pt idx="6356">
                        <c:v>6357</c:v>
                      </c:pt>
                      <c:pt idx="6357">
                        <c:v>6358</c:v>
                      </c:pt>
                      <c:pt idx="6358">
                        <c:v>6359</c:v>
                      </c:pt>
                      <c:pt idx="6359">
                        <c:v>6360</c:v>
                      </c:pt>
                      <c:pt idx="6360">
                        <c:v>6361</c:v>
                      </c:pt>
                      <c:pt idx="6361">
                        <c:v>6362</c:v>
                      </c:pt>
                      <c:pt idx="6362">
                        <c:v>6363</c:v>
                      </c:pt>
                      <c:pt idx="6363">
                        <c:v>6364</c:v>
                      </c:pt>
                      <c:pt idx="6364">
                        <c:v>6365</c:v>
                      </c:pt>
                      <c:pt idx="6365">
                        <c:v>6366</c:v>
                      </c:pt>
                      <c:pt idx="6366">
                        <c:v>6367</c:v>
                      </c:pt>
                      <c:pt idx="6367">
                        <c:v>6368</c:v>
                      </c:pt>
                      <c:pt idx="6368">
                        <c:v>6369</c:v>
                      </c:pt>
                      <c:pt idx="6369">
                        <c:v>6370</c:v>
                      </c:pt>
                      <c:pt idx="6370">
                        <c:v>6371</c:v>
                      </c:pt>
                      <c:pt idx="6371">
                        <c:v>6372</c:v>
                      </c:pt>
                      <c:pt idx="6372">
                        <c:v>6373</c:v>
                      </c:pt>
                      <c:pt idx="6373">
                        <c:v>6374</c:v>
                      </c:pt>
                      <c:pt idx="6374">
                        <c:v>6375</c:v>
                      </c:pt>
                      <c:pt idx="6375">
                        <c:v>6376</c:v>
                      </c:pt>
                      <c:pt idx="6376">
                        <c:v>6377</c:v>
                      </c:pt>
                      <c:pt idx="6377">
                        <c:v>6378</c:v>
                      </c:pt>
                      <c:pt idx="6378">
                        <c:v>6379</c:v>
                      </c:pt>
                      <c:pt idx="6379">
                        <c:v>6380</c:v>
                      </c:pt>
                      <c:pt idx="6380">
                        <c:v>6381</c:v>
                      </c:pt>
                      <c:pt idx="6381">
                        <c:v>6382</c:v>
                      </c:pt>
                      <c:pt idx="6382">
                        <c:v>6383</c:v>
                      </c:pt>
                      <c:pt idx="6383">
                        <c:v>6384</c:v>
                      </c:pt>
                      <c:pt idx="6384">
                        <c:v>6385</c:v>
                      </c:pt>
                      <c:pt idx="6385">
                        <c:v>6386</c:v>
                      </c:pt>
                      <c:pt idx="6386">
                        <c:v>6387</c:v>
                      </c:pt>
                      <c:pt idx="6387">
                        <c:v>6388</c:v>
                      </c:pt>
                      <c:pt idx="6388">
                        <c:v>6389</c:v>
                      </c:pt>
                      <c:pt idx="6389">
                        <c:v>6390</c:v>
                      </c:pt>
                      <c:pt idx="6390">
                        <c:v>6391</c:v>
                      </c:pt>
                      <c:pt idx="6391">
                        <c:v>6392</c:v>
                      </c:pt>
                      <c:pt idx="6392">
                        <c:v>6393</c:v>
                      </c:pt>
                      <c:pt idx="6393">
                        <c:v>6394</c:v>
                      </c:pt>
                      <c:pt idx="6394">
                        <c:v>6395</c:v>
                      </c:pt>
                      <c:pt idx="6395">
                        <c:v>6396</c:v>
                      </c:pt>
                      <c:pt idx="6396">
                        <c:v>6397</c:v>
                      </c:pt>
                      <c:pt idx="6397">
                        <c:v>6398</c:v>
                      </c:pt>
                      <c:pt idx="6398">
                        <c:v>6399</c:v>
                      </c:pt>
                      <c:pt idx="6399">
                        <c:v>6400</c:v>
                      </c:pt>
                      <c:pt idx="6400">
                        <c:v>6401</c:v>
                      </c:pt>
                      <c:pt idx="6401">
                        <c:v>6402</c:v>
                      </c:pt>
                      <c:pt idx="6402">
                        <c:v>6403</c:v>
                      </c:pt>
                      <c:pt idx="6403">
                        <c:v>6404</c:v>
                      </c:pt>
                      <c:pt idx="6404">
                        <c:v>6405</c:v>
                      </c:pt>
                      <c:pt idx="6405">
                        <c:v>6406</c:v>
                      </c:pt>
                      <c:pt idx="6406">
                        <c:v>6407</c:v>
                      </c:pt>
                      <c:pt idx="6407">
                        <c:v>6408</c:v>
                      </c:pt>
                      <c:pt idx="6408">
                        <c:v>6409</c:v>
                      </c:pt>
                      <c:pt idx="6409">
                        <c:v>6410</c:v>
                      </c:pt>
                      <c:pt idx="6410">
                        <c:v>6411</c:v>
                      </c:pt>
                      <c:pt idx="6411">
                        <c:v>6412</c:v>
                      </c:pt>
                      <c:pt idx="6412">
                        <c:v>6413</c:v>
                      </c:pt>
                      <c:pt idx="6413">
                        <c:v>6414</c:v>
                      </c:pt>
                      <c:pt idx="6414">
                        <c:v>6415</c:v>
                      </c:pt>
                      <c:pt idx="6415">
                        <c:v>6416</c:v>
                      </c:pt>
                      <c:pt idx="6416">
                        <c:v>6417</c:v>
                      </c:pt>
                      <c:pt idx="6417">
                        <c:v>6418</c:v>
                      </c:pt>
                      <c:pt idx="6418">
                        <c:v>6419</c:v>
                      </c:pt>
                      <c:pt idx="6419">
                        <c:v>6420</c:v>
                      </c:pt>
                      <c:pt idx="6420">
                        <c:v>6421</c:v>
                      </c:pt>
                      <c:pt idx="6421">
                        <c:v>6422</c:v>
                      </c:pt>
                      <c:pt idx="6422">
                        <c:v>6423</c:v>
                      </c:pt>
                      <c:pt idx="6423">
                        <c:v>6424</c:v>
                      </c:pt>
                      <c:pt idx="6424">
                        <c:v>6425</c:v>
                      </c:pt>
                      <c:pt idx="6425">
                        <c:v>6426</c:v>
                      </c:pt>
                      <c:pt idx="6426">
                        <c:v>6427</c:v>
                      </c:pt>
                      <c:pt idx="6427">
                        <c:v>6428</c:v>
                      </c:pt>
                      <c:pt idx="6428">
                        <c:v>6429</c:v>
                      </c:pt>
                      <c:pt idx="6429">
                        <c:v>6430</c:v>
                      </c:pt>
                      <c:pt idx="6430">
                        <c:v>6431</c:v>
                      </c:pt>
                      <c:pt idx="6431">
                        <c:v>6432</c:v>
                      </c:pt>
                      <c:pt idx="6432">
                        <c:v>6433</c:v>
                      </c:pt>
                      <c:pt idx="6433">
                        <c:v>6434</c:v>
                      </c:pt>
                      <c:pt idx="6434">
                        <c:v>6435</c:v>
                      </c:pt>
                      <c:pt idx="6435">
                        <c:v>6436</c:v>
                      </c:pt>
                      <c:pt idx="6436">
                        <c:v>6437</c:v>
                      </c:pt>
                      <c:pt idx="6437">
                        <c:v>6438</c:v>
                      </c:pt>
                      <c:pt idx="6438">
                        <c:v>6439</c:v>
                      </c:pt>
                      <c:pt idx="6439">
                        <c:v>6440</c:v>
                      </c:pt>
                      <c:pt idx="6440">
                        <c:v>6441</c:v>
                      </c:pt>
                      <c:pt idx="6441">
                        <c:v>6442</c:v>
                      </c:pt>
                      <c:pt idx="6442">
                        <c:v>6443</c:v>
                      </c:pt>
                      <c:pt idx="6443">
                        <c:v>6444</c:v>
                      </c:pt>
                      <c:pt idx="6444">
                        <c:v>6445</c:v>
                      </c:pt>
                      <c:pt idx="6445">
                        <c:v>6446</c:v>
                      </c:pt>
                      <c:pt idx="6446">
                        <c:v>6447</c:v>
                      </c:pt>
                      <c:pt idx="6447">
                        <c:v>6448</c:v>
                      </c:pt>
                      <c:pt idx="6448">
                        <c:v>6449</c:v>
                      </c:pt>
                      <c:pt idx="6449">
                        <c:v>6450</c:v>
                      </c:pt>
                      <c:pt idx="6450">
                        <c:v>6451</c:v>
                      </c:pt>
                      <c:pt idx="6451">
                        <c:v>6452</c:v>
                      </c:pt>
                      <c:pt idx="6452">
                        <c:v>6453</c:v>
                      </c:pt>
                      <c:pt idx="6453">
                        <c:v>6454</c:v>
                      </c:pt>
                      <c:pt idx="6454">
                        <c:v>6455</c:v>
                      </c:pt>
                      <c:pt idx="6455">
                        <c:v>6456</c:v>
                      </c:pt>
                      <c:pt idx="6456">
                        <c:v>6457</c:v>
                      </c:pt>
                      <c:pt idx="6457">
                        <c:v>6458</c:v>
                      </c:pt>
                      <c:pt idx="6458">
                        <c:v>6459</c:v>
                      </c:pt>
                      <c:pt idx="6459">
                        <c:v>6460</c:v>
                      </c:pt>
                      <c:pt idx="6460">
                        <c:v>6461</c:v>
                      </c:pt>
                      <c:pt idx="6461">
                        <c:v>6462</c:v>
                      </c:pt>
                      <c:pt idx="6462">
                        <c:v>6463</c:v>
                      </c:pt>
                      <c:pt idx="6463">
                        <c:v>6464</c:v>
                      </c:pt>
                      <c:pt idx="6464">
                        <c:v>6465</c:v>
                      </c:pt>
                      <c:pt idx="6465">
                        <c:v>6466</c:v>
                      </c:pt>
                      <c:pt idx="6466">
                        <c:v>6467</c:v>
                      </c:pt>
                      <c:pt idx="6467">
                        <c:v>6468</c:v>
                      </c:pt>
                      <c:pt idx="6468">
                        <c:v>6469</c:v>
                      </c:pt>
                      <c:pt idx="6469">
                        <c:v>6470</c:v>
                      </c:pt>
                      <c:pt idx="6470">
                        <c:v>6471</c:v>
                      </c:pt>
                      <c:pt idx="6471">
                        <c:v>6472</c:v>
                      </c:pt>
                      <c:pt idx="6472">
                        <c:v>6473</c:v>
                      </c:pt>
                      <c:pt idx="6473">
                        <c:v>6474</c:v>
                      </c:pt>
                      <c:pt idx="6474">
                        <c:v>6475</c:v>
                      </c:pt>
                      <c:pt idx="6475">
                        <c:v>6476</c:v>
                      </c:pt>
                      <c:pt idx="6476">
                        <c:v>6477</c:v>
                      </c:pt>
                      <c:pt idx="6477">
                        <c:v>6478</c:v>
                      </c:pt>
                      <c:pt idx="6478">
                        <c:v>6479</c:v>
                      </c:pt>
                      <c:pt idx="6479">
                        <c:v>6480</c:v>
                      </c:pt>
                      <c:pt idx="6480">
                        <c:v>6481</c:v>
                      </c:pt>
                      <c:pt idx="6481">
                        <c:v>6482</c:v>
                      </c:pt>
                      <c:pt idx="6482">
                        <c:v>6483</c:v>
                      </c:pt>
                      <c:pt idx="6483">
                        <c:v>6484</c:v>
                      </c:pt>
                      <c:pt idx="6484">
                        <c:v>6485</c:v>
                      </c:pt>
                      <c:pt idx="6485">
                        <c:v>6486</c:v>
                      </c:pt>
                      <c:pt idx="6486">
                        <c:v>6487</c:v>
                      </c:pt>
                      <c:pt idx="6487">
                        <c:v>6488</c:v>
                      </c:pt>
                      <c:pt idx="6488">
                        <c:v>6489</c:v>
                      </c:pt>
                      <c:pt idx="6489">
                        <c:v>6490</c:v>
                      </c:pt>
                      <c:pt idx="6490">
                        <c:v>6491</c:v>
                      </c:pt>
                      <c:pt idx="6491">
                        <c:v>6492</c:v>
                      </c:pt>
                      <c:pt idx="6492">
                        <c:v>6493</c:v>
                      </c:pt>
                      <c:pt idx="6493">
                        <c:v>6494</c:v>
                      </c:pt>
                      <c:pt idx="6494">
                        <c:v>6495</c:v>
                      </c:pt>
                      <c:pt idx="6495">
                        <c:v>6496</c:v>
                      </c:pt>
                      <c:pt idx="6496">
                        <c:v>6497</c:v>
                      </c:pt>
                      <c:pt idx="6497">
                        <c:v>6498</c:v>
                      </c:pt>
                      <c:pt idx="6498">
                        <c:v>6499</c:v>
                      </c:pt>
                      <c:pt idx="6499">
                        <c:v>6500</c:v>
                      </c:pt>
                      <c:pt idx="6500">
                        <c:v>6501</c:v>
                      </c:pt>
                      <c:pt idx="6501">
                        <c:v>6502</c:v>
                      </c:pt>
                      <c:pt idx="6502">
                        <c:v>6503</c:v>
                      </c:pt>
                      <c:pt idx="6503">
                        <c:v>6504</c:v>
                      </c:pt>
                      <c:pt idx="6504">
                        <c:v>6505</c:v>
                      </c:pt>
                      <c:pt idx="6505">
                        <c:v>6506</c:v>
                      </c:pt>
                      <c:pt idx="6506">
                        <c:v>6507</c:v>
                      </c:pt>
                      <c:pt idx="6507">
                        <c:v>6508</c:v>
                      </c:pt>
                      <c:pt idx="6508">
                        <c:v>6509</c:v>
                      </c:pt>
                      <c:pt idx="6509">
                        <c:v>6510</c:v>
                      </c:pt>
                      <c:pt idx="6510">
                        <c:v>6511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'capacity remain'!$E$2:$E$6512</c15:sqref>
                        </c15:formulaRef>
                      </c:ext>
                    </c:extLst>
                    <c:numCache>
                      <c:formatCode>General</c:formatCode>
                      <c:ptCount val="6511"/>
                      <c:pt idx="0">
                        <c:v>0.98639088461102198</c:v>
                      </c:pt>
                      <c:pt idx="1">
                        <c:v>0.98629598034752197</c:v>
                      </c:pt>
                      <c:pt idx="2">
                        <c:v>0.98619025551260797</c:v>
                      </c:pt>
                      <c:pt idx="3">
                        <c:v>0.98611931232220496</c:v>
                      </c:pt>
                      <c:pt idx="4">
                        <c:v>0.98607076285317097</c:v>
                      </c:pt>
                      <c:pt idx="5">
                        <c:v>0.98600421616446698</c:v>
                      </c:pt>
                      <c:pt idx="6">
                        <c:v>0.98588969678299698</c:v>
                      </c:pt>
                      <c:pt idx="7">
                        <c:v>0.98578961641282403</c:v>
                      </c:pt>
                      <c:pt idx="8">
                        <c:v>0.98573619152254799</c:v>
                      </c:pt>
                      <c:pt idx="9">
                        <c:v>0.98569710799999999</c:v>
                      </c:pt>
                      <c:pt idx="10">
                        <c:v>0.98560566808897698</c:v>
                      </c:pt>
                      <c:pt idx="11">
                        <c:v>0.98551207299999999</c:v>
                      </c:pt>
                      <c:pt idx="12">
                        <c:v>0.98543553293742503</c:v>
                      </c:pt>
                      <c:pt idx="13">
                        <c:v>0.98537308414225699</c:v>
                      </c:pt>
                      <c:pt idx="14">
                        <c:v>0.98529561397613896</c:v>
                      </c:pt>
                      <c:pt idx="15">
                        <c:v>0.985217028895785</c:v>
                      </c:pt>
                      <c:pt idx="16">
                        <c:v>0.98510576302887598</c:v>
                      </c:pt>
                      <c:pt idx="17">
                        <c:v>0.98500467365573297</c:v>
                      </c:pt>
                      <c:pt idx="18">
                        <c:v>0.98493318299999999</c:v>
                      </c:pt>
                      <c:pt idx="19">
                        <c:v>0.98484920104478602</c:v>
                      </c:pt>
                      <c:pt idx="20">
                        <c:v>0.98478466899108696</c:v>
                      </c:pt>
                      <c:pt idx="21">
                        <c:v>0.98473342698534905</c:v>
                      </c:pt>
                      <c:pt idx="22">
                        <c:v>0.98464768176779605</c:v>
                      </c:pt>
                      <c:pt idx="23">
                        <c:v>0.98458642699999999</c:v>
                      </c:pt>
                      <c:pt idx="24">
                        <c:v>0.98448697752842595</c:v>
                      </c:pt>
                      <c:pt idx="25">
                        <c:v>0.98437404105800597</c:v>
                      </c:pt>
                      <c:pt idx="26">
                        <c:v>0.98423330498029105</c:v>
                      </c:pt>
                      <c:pt idx="27">
                        <c:v>0.98417936399999995</c:v>
                      </c:pt>
                      <c:pt idx="28">
                        <c:v>0.98407365458493301</c:v>
                      </c:pt>
                      <c:pt idx="29">
                        <c:v>0.98400587571128195</c:v>
                      </c:pt>
                      <c:pt idx="30">
                        <c:v>0.98392123399999998</c:v>
                      </c:pt>
                      <c:pt idx="31">
                        <c:v>0.983836708680209</c:v>
                      </c:pt>
                      <c:pt idx="32">
                        <c:v>0.983731728260823</c:v>
                      </c:pt>
                      <c:pt idx="33">
                        <c:v>0.98367852346846696</c:v>
                      </c:pt>
                      <c:pt idx="34">
                        <c:v>0.98362449650129202</c:v>
                      </c:pt>
                      <c:pt idx="35">
                        <c:v>0.98355486299999995</c:v>
                      </c:pt>
                      <c:pt idx="36">
                        <c:v>0.98347147035544802</c:v>
                      </c:pt>
                      <c:pt idx="37">
                        <c:v>0.98341461500000005</c:v>
                      </c:pt>
                      <c:pt idx="38">
                        <c:v>0.98335118353300499</c:v>
                      </c:pt>
                      <c:pt idx="39">
                        <c:v>0.98327327360106298</c:v>
                      </c:pt>
                      <c:pt idx="40">
                        <c:v>0.98317534806823303</c:v>
                      </c:pt>
                      <c:pt idx="41">
                        <c:v>0.98308816282642397</c:v>
                      </c:pt>
                      <c:pt idx="42">
                        <c:v>0.98302469233644596</c:v>
                      </c:pt>
                      <c:pt idx="43">
                        <c:v>0.98299971030562305</c:v>
                      </c:pt>
                      <c:pt idx="44">
                        <c:v>0.98290062514696197</c:v>
                      </c:pt>
                      <c:pt idx="45">
                        <c:v>0.98283002271275699</c:v>
                      </c:pt>
                      <c:pt idx="46">
                        <c:v>0.98276098735262796</c:v>
                      </c:pt>
                      <c:pt idx="47">
                        <c:v>0.98269551899999996</c:v>
                      </c:pt>
                      <c:pt idx="48">
                        <c:v>0.98258800990031403</c:v>
                      </c:pt>
                      <c:pt idx="49">
                        <c:v>0.98246116238145398</c:v>
                      </c:pt>
                      <c:pt idx="50">
                        <c:v>0.98238871638362202</c:v>
                      </c:pt>
                      <c:pt idx="51">
                        <c:v>0.98228631800196198</c:v>
                      </c:pt>
                      <c:pt idx="52">
                        <c:v>0.98213132840328499</c:v>
                      </c:pt>
                      <c:pt idx="53">
                        <c:v>0.98202556770190896</c:v>
                      </c:pt>
                      <c:pt idx="54">
                        <c:v>0.98184759039862601</c:v>
                      </c:pt>
                      <c:pt idx="55">
                        <c:v>0.98163008817182096</c:v>
                      </c:pt>
                      <c:pt idx="56">
                        <c:v>0.98159899327659705</c:v>
                      </c:pt>
                      <c:pt idx="57">
                        <c:v>0.98154875298951305</c:v>
                      </c:pt>
                      <c:pt idx="58">
                        <c:v>0.98150673689966395</c:v>
                      </c:pt>
                      <c:pt idx="59">
                        <c:v>0.98139669478042202</c:v>
                      </c:pt>
                      <c:pt idx="60">
                        <c:v>0.98131665999999995</c:v>
                      </c:pt>
                      <c:pt idx="61">
                        <c:v>0.98121935259114501</c:v>
                      </c:pt>
                      <c:pt idx="62">
                        <c:v>0.98111502021872499</c:v>
                      </c:pt>
                      <c:pt idx="63">
                        <c:v>0.98099398731482101</c:v>
                      </c:pt>
                      <c:pt idx="64">
                        <c:v>0.98090508833382595</c:v>
                      </c:pt>
                      <c:pt idx="65">
                        <c:v>0.98083356935962995</c:v>
                      </c:pt>
                      <c:pt idx="66">
                        <c:v>0.98074683052088696</c:v>
                      </c:pt>
                      <c:pt idx="67">
                        <c:v>0.98060789336102205</c:v>
                      </c:pt>
                      <c:pt idx="68">
                        <c:v>0.98036151967095497</c:v>
                      </c:pt>
                      <c:pt idx="69">
                        <c:v>0.98026706749458903</c:v>
                      </c:pt>
                      <c:pt idx="70">
                        <c:v>0.98014508575354198</c:v>
                      </c:pt>
                      <c:pt idx="71">
                        <c:v>0.98008558239078603</c:v>
                      </c:pt>
                      <c:pt idx="72">
                        <c:v>0.97984981882892996</c:v>
                      </c:pt>
                      <c:pt idx="73">
                        <c:v>0.97976341518682797</c:v>
                      </c:pt>
                      <c:pt idx="74">
                        <c:v>0.97961077359613202</c:v>
                      </c:pt>
                      <c:pt idx="75">
                        <c:v>0.97952763105725205</c:v>
                      </c:pt>
                      <c:pt idx="76">
                        <c:v>0.979424360476983</c:v>
                      </c:pt>
                      <c:pt idx="77">
                        <c:v>0.97939976518879701</c:v>
                      </c:pt>
                      <c:pt idx="78">
                        <c:v>0.97918239753439096</c:v>
                      </c:pt>
                      <c:pt idx="79">
                        <c:v>0.97902840767877197</c:v>
                      </c:pt>
                      <c:pt idx="80">
                        <c:v>0.97891368507989596</c:v>
                      </c:pt>
                      <c:pt idx="81">
                        <c:v>0.97876373219343804</c:v>
                      </c:pt>
                      <c:pt idx="82">
                        <c:v>0.97868964116981305</c:v>
                      </c:pt>
                      <c:pt idx="83">
                        <c:v>0.97861664711894403</c:v>
                      </c:pt>
                      <c:pt idx="84">
                        <c:v>0.97856207566797504</c:v>
                      </c:pt>
                      <c:pt idx="85">
                        <c:v>0.97849702041354902</c:v>
                      </c:pt>
                      <c:pt idx="86">
                        <c:v>0.97838797471999095</c:v>
                      </c:pt>
                      <c:pt idx="87">
                        <c:v>0.97828579356961598</c:v>
                      </c:pt>
                      <c:pt idx="88">
                        <c:v>0.978195732588656</c:v>
                      </c:pt>
                      <c:pt idx="89">
                        <c:v>0.97811899476555997</c:v>
                      </c:pt>
                      <c:pt idx="90">
                        <c:v>0.97802126499999997</c:v>
                      </c:pt>
                      <c:pt idx="91">
                        <c:v>0.97784218700000003</c:v>
                      </c:pt>
                      <c:pt idx="92">
                        <c:v>0.97775108967548796</c:v>
                      </c:pt>
                      <c:pt idx="93">
                        <c:v>0.97760739699999999</c:v>
                      </c:pt>
                      <c:pt idx="94">
                        <c:v>0.97749214501283299</c:v>
                      </c:pt>
                      <c:pt idx="95">
                        <c:v>0.97738559000000003</c:v>
                      </c:pt>
                      <c:pt idx="96">
                        <c:v>0.97726769531644198</c:v>
                      </c:pt>
                      <c:pt idx="97">
                        <c:v>0.97714328486841695</c:v>
                      </c:pt>
                      <c:pt idx="98">
                        <c:v>0.97707887417293104</c:v>
                      </c:pt>
                      <c:pt idx="99">
                        <c:v>0.97691543643012602</c:v>
                      </c:pt>
                      <c:pt idx="100">
                        <c:v>0.97685971500000002</c:v>
                      </c:pt>
                      <c:pt idx="101">
                        <c:v>0.97672505608919002</c:v>
                      </c:pt>
                      <c:pt idx="102">
                        <c:v>0.97656653899840495</c:v>
                      </c:pt>
                      <c:pt idx="103">
                        <c:v>0.97645175626237402</c:v>
                      </c:pt>
                      <c:pt idx="104">
                        <c:v>0.97637005918373998</c:v>
                      </c:pt>
                      <c:pt idx="105">
                        <c:v>0.97627804058744805</c:v>
                      </c:pt>
                      <c:pt idx="106">
                        <c:v>0.97624831094740605</c:v>
                      </c:pt>
                      <c:pt idx="107">
                        <c:v>0.97613242240800402</c:v>
                      </c:pt>
                      <c:pt idx="108">
                        <c:v>0.97606253990026703</c:v>
                      </c:pt>
                      <c:pt idx="109">
                        <c:v>0.97596721295783195</c:v>
                      </c:pt>
                      <c:pt idx="110">
                        <c:v>0.97588998869481003</c:v>
                      </c:pt>
                      <c:pt idx="111">
                        <c:v>0.97579469542872299</c:v>
                      </c:pt>
                      <c:pt idx="112">
                        <c:v>0.97567931248460504</c:v>
                      </c:pt>
                      <c:pt idx="113">
                        <c:v>0.975630329949432</c:v>
                      </c:pt>
                      <c:pt idx="114">
                        <c:v>0.97558201816434997</c:v>
                      </c:pt>
                      <c:pt idx="115">
                        <c:v>0.97550841270321598</c:v>
                      </c:pt>
                      <c:pt idx="116">
                        <c:v>0.97537325204192904</c:v>
                      </c:pt>
                      <c:pt idx="117">
                        <c:v>0.97533352500000003</c:v>
                      </c:pt>
                      <c:pt idx="118">
                        <c:v>0.97526762413915702</c:v>
                      </c:pt>
                      <c:pt idx="119">
                        <c:v>0.97511923472730799</c:v>
                      </c:pt>
                      <c:pt idx="120">
                        <c:v>0.97507168568018698</c:v>
                      </c:pt>
                      <c:pt idx="121">
                        <c:v>0.97502892810233299</c:v>
                      </c:pt>
                      <c:pt idx="122">
                        <c:v>0.97495649100000004</c:v>
                      </c:pt>
                      <c:pt idx="123">
                        <c:v>0.97480788687172204</c:v>
                      </c:pt>
                      <c:pt idx="124">
                        <c:v>0.97465886512868305</c:v>
                      </c:pt>
                      <c:pt idx="125">
                        <c:v>0.97454920632864805</c:v>
                      </c:pt>
                      <c:pt idx="126">
                        <c:v>0.97449888797093498</c:v>
                      </c:pt>
                      <c:pt idx="127">
                        <c:v>0.97438703599999998</c:v>
                      </c:pt>
                      <c:pt idx="128">
                        <c:v>0.97426018482781496</c:v>
                      </c:pt>
                      <c:pt idx="129">
                        <c:v>0.97412706037630903</c:v>
                      </c:pt>
                      <c:pt idx="130">
                        <c:v>0.97392329016980705</c:v>
                      </c:pt>
                      <c:pt idx="131">
                        <c:v>0.97380528642303299</c:v>
                      </c:pt>
                      <c:pt idx="132">
                        <c:v>0.97369470355304399</c:v>
                      </c:pt>
                      <c:pt idx="133">
                        <c:v>0.97357906999999999</c:v>
                      </c:pt>
                      <c:pt idx="134">
                        <c:v>0.97345360513924595</c:v>
                      </c:pt>
                      <c:pt idx="135">
                        <c:v>0.97333916184520597</c:v>
                      </c:pt>
                      <c:pt idx="136">
                        <c:v>0.97316791105247202</c:v>
                      </c:pt>
                      <c:pt idx="137">
                        <c:v>0.97307118792035896</c:v>
                      </c:pt>
                      <c:pt idx="138">
                        <c:v>0.97300065993535501</c:v>
                      </c:pt>
                      <c:pt idx="139">
                        <c:v>0.97290638757152803</c:v>
                      </c:pt>
                      <c:pt idx="140">
                        <c:v>0.97267838754382197</c:v>
                      </c:pt>
                      <c:pt idx="141">
                        <c:v>0.972556940358833</c:v>
                      </c:pt>
                      <c:pt idx="142">
                        <c:v>0.97247464440581899</c:v>
                      </c:pt>
                      <c:pt idx="143">
                        <c:v>0.97229390447254105</c:v>
                      </c:pt>
                      <c:pt idx="144">
                        <c:v>0.97211773499999998</c:v>
                      </c:pt>
                      <c:pt idx="145">
                        <c:v>0.97193247000000005</c:v>
                      </c:pt>
                      <c:pt idx="146">
                        <c:v>0.97186403677202404</c:v>
                      </c:pt>
                      <c:pt idx="147">
                        <c:v>0.97179067644238704</c:v>
                      </c:pt>
                      <c:pt idx="148">
                        <c:v>0.97171739005811197</c:v>
                      </c:pt>
                      <c:pt idx="149">
                        <c:v>0.97162086413065196</c:v>
                      </c:pt>
                      <c:pt idx="150">
                        <c:v>0.97150859160028402</c:v>
                      </c:pt>
                      <c:pt idx="151">
                        <c:v>0.97142767526139895</c:v>
                      </c:pt>
                      <c:pt idx="152">
                        <c:v>0.971334087378393</c:v>
                      </c:pt>
                      <c:pt idx="153">
                        <c:v>0.97123460649862603</c:v>
                      </c:pt>
                      <c:pt idx="154">
                        <c:v>0.97114255067641098</c:v>
                      </c:pt>
                      <c:pt idx="155">
                        <c:v>0.97104869241944103</c:v>
                      </c:pt>
                      <c:pt idx="156">
                        <c:v>0.970937198</c:v>
                      </c:pt>
                      <c:pt idx="157">
                        <c:v>0.97070993591719401</c:v>
                      </c:pt>
                      <c:pt idx="158">
                        <c:v>0.97051451315870296</c:v>
                      </c:pt>
                      <c:pt idx="159">
                        <c:v>0.97043594457091398</c:v>
                      </c:pt>
                      <c:pt idx="160">
                        <c:v>0.97029121718185496</c:v>
                      </c:pt>
                      <c:pt idx="161">
                        <c:v>0.97024056446815299</c:v>
                      </c:pt>
                      <c:pt idx="162">
                        <c:v>0.970134922964492</c:v>
                      </c:pt>
                      <c:pt idx="163">
                        <c:v>0.96992139284353396</c:v>
                      </c:pt>
                      <c:pt idx="164">
                        <c:v>0.96985381947170601</c:v>
                      </c:pt>
                      <c:pt idx="165">
                        <c:v>0.969767436361757</c:v>
                      </c:pt>
                      <c:pt idx="166">
                        <c:v>0.969690175774092</c:v>
                      </c:pt>
                      <c:pt idx="167">
                        <c:v>0.96958642096115899</c:v>
                      </c:pt>
                      <c:pt idx="168">
                        <c:v>0.969295424378668</c:v>
                      </c:pt>
                      <c:pt idx="169">
                        <c:v>0.96918297103446105</c:v>
                      </c:pt>
                      <c:pt idx="170">
                        <c:v>0.96913485571011704</c:v>
                      </c:pt>
                      <c:pt idx="171">
                        <c:v>0.96890693314653298</c:v>
                      </c:pt>
                      <c:pt idx="172">
                        <c:v>0.96876163868706</c:v>
                      </c:pt>
                      <c:pt idx="173">
                        <c:v>0.96866769655193896</c:v>
                      </c:pt>
                      <c:pt idx="174">
                        <c:v>0.96856965788466498</c:v>
                      </c:pt>
                      <c:pt idx="175">
                        <c:v>0.96845397842106196</c:v>
                      </c:pt>
                      <c:pt idx="176">
                        <c:v>0.96838408684168698</c:v>
                      </c:pt>
                      <c:pt idx="177">
                        <c:v>0.96827944720488501</c:v>
                      </c:pt>
                      <c:pt idx="178">
                        <c:v>0.96820597900000005</c:v>
                      </c:pt>
                      <c:pt idx="179">
                        <c:v>0.96808454838470603</c:v>
                      </c:pt>
                      <c:pt idx="180">
                        <c:v>0.96795467025059201</c:v>
                      </c:pt>
                      <c:pt idx="181">
                        <c:v>0.96781640976367</c:v>
                      </c:pt>
                      <c:pt idx="182">
                        <c:v>0.967702744016679</c:v>
                      </c:pt>
                      <c:pt idx="183">
                        <c:v>0.96759247239250001</c:v>
                      </c:pt>
                      <c:pt idx="184">
                        <c:v>0.96743357542287201</c:v>
                      </c:pt>
                      <c:pt idx="185">
                        <c:v>0.96732715499999999</c:v>
                      </c:pt>
                      <c:pt idx="186">
                        <c:v>0.96728691006004996</c:v>
                      </c:pt>
                      <c:pt idx="187">
                        <c:v>0.96717963699999998</c:v>
                      </c:pt>
                      <c:pt idx="188">
                        <c:v>0.96708621737212097</c:v>
                      </c:pt>
                      <c:pt idx="189">
                        <c:v>0.96695560298772498</c:v>
                      </c:pt>
                      <c:pt idx="190">
                        <c:v>0.96673182444922201</c:v>
                      </c:pt>
                      <c:pt idx="191">
                        <c:v>0.96665785684483696</c:v>
                      </c:pt>
                      <c:pt idx="192">
                        <c:v>0.96657256234752797</c:v>
                      </c:pt>
                      <c:pt idx="193">
                        <c:v>0.96642772005031297</c:v>
                      </c:pt>
                      <c:pt idx="194">
                        <c:v>0.96634749633938499</c:v>
                      </c:pt>
                      <c:pt idx="195">
                        <c:v>0.96622644838372995</c:v>
                      </c:pt>
                      <c:pt idx="196">
                        <c:v>0.96610355046107399</c:v>
                      </c:pt>
                      <c:pt idx="197">
                        <c:v>0.96609146479739705</c:v>
                      </c:pt>
                      <c:pt idx="198">
                        <c:v>0.96582037370542095</c:v>
                      </c:pt>
                      <c:pt idx="199">
                        <c:v>0.96571794946131395</c:v>
                      </c:pt>
                      <c:pt idx="200">
                        <c:v>0.96568668533603497</c:v>
                      </c:pt>
                      <c:pt idx="201">
                        <c:v>0.96555001600000001</c:v>
                      </c:pt>
                      <c:pt idx="202">
                        <c:v>0.96546768381084003</c:v>
                      </c:pt>
                      <c:pt idx="203">
                        <c:v>0.96540069003467399</c:v>
                      </c:pt>
                      <c:pt idx="204">
                        <c:v>0.96536116482567702</c:v>
                      </c:pt>
                      <c:pt idx="205">
                        <c:v>0.96532738001982499</c:v>
                      </c:pt>
                      <c:pt idx="206">
                        <c:v>0.96525785305421596</c:v>
                      </c:pt>
                      <c:pt idx="207">
                        <c:v>0.96517897069699499</c:v>
                      </c:pt>
                      <c:pt idx="208">
                        <c:v>0.96509186483084497</c:v>
                      </c:pt>
                      <c:pt idx="209">
                        <c:v>0.96500219437852597</c:v>
                      </c:pt>
                      <c:pt idx="210">
                        <c:v>0.964955303854235</c:v>
                      </c:pt>
                      <c:pt idx="211">
                        <c:v>0.96482241596731799</c:v>
                      </c:pt>
                      <c:pt idx="212">
                        <c:v>0.96471881522118896</c:v>
                      </c:pt>
                      <c:pt idx="213">
                        <c:v>0.964602676838202</c:v>
                      </c:pt>
                      <c:pt idx="214">
                        <c:v>0.96455879725046001</c:v>
                      </c:pt>
                      <c:pt idx="215">
                        <c:v>0.96437915219014503</c:v>
                      </c:pt>
                      <c:pt idx="216">
                        <c:v>0.96425745186887901</c:v>
                      </c:pt>
                      <c:pt idx="217">
                        <c:v>0.96412323048958604</c:v>
                      </c:pt>
                      <c:pt idx="218">
                        <c:v>0.96402310199999997</c:v>
                      </c:pt>
                      <c:pt idx="219">
                        <c:v>0.96391918757485195</c:v>
                      </c:pt>
                      <c:pt idx="220">
                        <c:v>0.96388493563181799</c:v>
                      </c:pt>
                      <c:pt idx="221">
                        <c:v>0.96374831274636297</c:v>
                      </c:pt>
                      <c:pt idx="222">
                        <c:v>0.96368416028860804</c:v>
                      </c:pt>
                      <c:pt idx="223">
                        <c:v>0.96365346310175304</c:v>
                      </c:pt>
                      <c:pt idx="224">
                        <c:v>0.96353095206695505</c:v>
                      </c:pt>
                      <c:pt idx="225">
                        <c:v>0.96346188376470598</c:v>
                      </c:pt>
                      <c:pt idx="226">
                        <c:v>0.96339073023958599</c:v>
                      </c:pt>
                      <c:pt idx="227">
                        <c:v>0.963202618502218</c:v>
                      </c:pt>
                      <c:pt idx="228">
                        <c:v>0.96308222587342496</c:v>
                      </c:pt>
                      <c:pt idx="229">
                        <c:v>0.96285888583735402</c:v>
                      </c:pt>
                      <c:pt idx="230">
                        <c:v>0.96282529051931098</c:v>
                      </c:pt>
                      <c:pt idx="231">
                        <c:v>0.96277253393745799</c:v>
                      </c:pt>
                      <c:pt idx="232">
                        <c:v>0.962747303</c:v>
                      </c:pt>
                      <c:pt idx="233">
                        <c:v>0.96270270746389397</c:v>
                      </c:pt>
                      <c:pt idx="234">
                        <c:v>0.96254747189745404</c:v>
                      </c:pt>
                      <c:pt idx="235">
                        <c:v>0.96243332400000003</c:v>
                      </c:pt>
                      <c:pt idx="236">
                        <c:v>0.96210636693143603</c:v>
                      </c:pt>
                      <c:pt idx="237">
                        <c:v>0.96209214396846299</c:v>
                      </c:pt>
                      <c:pt idx="238">
                        <c:v>0.96199558656052697</c:v>
                      </c:pt>
                      <c:pt idx="239">
                        <c:v>0.96192643527034305</c:v>
                      </c:pt>
                      <c:pt idx="240">
                        <c:v>0.96186951399999998</c:v>
                      </c:pt>
                      <c:pt idx="241">
                        <c:v>0.96162033445746098</c:v>
                      </c:pt>
                      <c:pt idx="242">
                        <c:v>0.96149535028710298</c:v>
                      </c:pt>
                      <c:pt idx="243">
                        <c:v>0.96133122490854495</c:v>
                      </c:pt>
                      <c:pt idx="244">
                        <c:v>0.96126133289674498</c:v>
                      </c:pt>
                      <c:pt idx="245">
                        <c:v>0.96121741014053297</c:v>
                      </c:pt>
                      <c:pt idx="246">
                        <c:v>0.96116537602034502</c:v>
                      </c:pt>
                      <c:pt idx="247">
                        <c:v>0.96096141922980405</c:v>
                      </c:pt>
                      <c:pt idx="248">
                        <c:v>0.960841807598528</c:v>
                      </c:pt>
                      <c:pt idx="249">
                        <c:v>0.96067259281259498</c:v>
                      </c:pt>
                      <c:pt idx="250">
                        <c:v>0.960367456289559</c:v>
                      </c:pt>
                      <c:pt idx="251">
                        <c:v>0.960241000381723</c:v>
                      </c:pt>
                      <c:pt idx="252">
                        <c:v>0.96009361825355899</c:v>
                      </c:pt>
                      <c:pt idx="253">
                        <c:v>0.95971468913304003</c:v>
                      </c:pt>
                      <c:pt idx="254">
                        <c:v>0.95967176062583703</c:v>
                      </c:pt>
                      <c:pt idx="255">
                        <c:v>0.95956793927594997</c:v>
                      </c:pt>
                      <c:pt idx="256">
                        <c:v>0.95947162825235199</c:v>
                      </c:pt>
                      <c:pt idx="257">
                        <c:v>0.95940419600000004</c:v>
                      </c:pt>
                      <c:pt idx="258">
                        <c:v>0.95921777236539596</c:v>
                      </c:pt>
                      <c:pt idx="259">
                        <c:v>0.95905298900202895</c:v>
                      </c:pt>
                      <c:pt idx="260">
                        <c:v>0.95873745774018504</c:v>
                      </c:pt>
                      <c:pt idx="261">
                        <c:v>0.95850705134749103</c:v>
                      </c:pt>
                      <c:pt idx="262">
                        <c:v>0.95833733251638697</c:v>
                      </c:pt>
                      <c:pt idx="263">
                        <c:v>0.95807754696474801</c:v>
                      </c:pt>
                      <c:pt idx="264">
                        <c:v>0.95784022884842401</c:v>
                      </c:pt>
                      <c:pt idx="265">
                        <c:v>0.95767104661125602</c:v>
                      </c:pt>
                      <c:pt idx="266">
                        <c:v>0.95757978797767296</c:v>
                      </c:pt>
                      <c:pt idx="267">
                        <c:v>0.95736528694581902</c:v>
                      </c:pt>
                      <c:pt idx="268">
                        <c:v>0.95726238168318001</c:v>
                      </c:pt>
                      <c:pt idx="269">
                        <c:v>0.95709901581309298</c:v>
                      </c:pt>
                      <c:pt idx="270">
                        <c:v>0.95700439376624302</c:v>
                      </c:pt>
                      <c:pt idx="271">
                        <c:v>0.95692769460845695</c:v>
                      </c:pt>
                      <c:pt idx="272">
                        <c:v>0.95665862178418903</c:v>
                      </c:pt>
                      <c:pt idx="273">
                        <c:v>0.95639791124607099</c:v>
                      </c:pt>
                      <c:pt idx="274">
                        <c:v>0.95621080917261003</c:v>
                      </c:pt>
                      <c:pt idx="275">
                        <c:v>0.95614701928648504</c:v>
                      </c:pt>
                      <c:pt idx="276">
                        <c:v>0.95560709852257397</c:v>
                      </c:pt>
                      <c:pt idx="277">
                        <c:v>0.95547970294858098</c:v>
                      </c:pt>
                      <c:pt idx="278">
                        <c:v>0.95541657934143898</c:v>
                      </c:pt>
                      <c:pt idx="279">
                        <c:v>0.95537988597488899</c:v>
                      </c:pt>
                      <c:pt idx="280">
                        <c:v>0.95514471261033196</c:v>
                      </c:pt>
                      <c:pt idx="281">
                        <c:v>0.95510829265422104</c:v>
                      </c:pt>
                      <c:pt idx="282">
                        <c:v>0.95506281978682905</c:v>
                      </c:pt>
                      <c:pt idx="283">
                        <c:v>0.95478770715621297</c:v>
                      </c:pt>
                      <c:pt idx="284">
                        <c:v>0.95468910734767798</c:v>
                      </c:pt>
                      <c:pt idx="285">
                        <c:v>0.95463696773989104</c:v>
                      </c:pt>
                      <c:pt idx="286">
                        <c:v>0.95451083728597497</c:v>
                      </c:pt>
                      <c:pt idx="287">
                        <c:v>0.95439107044942495</c:v>
                      </c:pt>
                      <c:pt idx="288">
                        <c:v>0.95434704312494401</c:v>
                      </c:pt>
                      <c:pt idx="289">
                        <c:v>0.95431576283290498</c:v>
                      </c:pt>
                      <c:pt idx="290">
                        <c:v>0.95404957364087595</c:v>
                      </c:pt>
                      <c:pt idx="291">
                        <c:v>0.95398950287570505</c:v>
                      </c:pt>
                      <c:pt idx="292">
                        <c:v>0.95385583284361097</c:v>
                      </c:pt>
                      <c:pt idx="293">
                        <c:v>0.95372820412633696</c:v>
                      </c:pt>
                      <c:pt idx="294">
                        <c:v>0.95334301549709699</c:v>
                      </c:pt>
                      <c:pt idx="295">
                        <c:v>0.95329644642392197</c:v>
                      </c:pt>
                      <c:pt idx="296">
                        <c:v>0.95318123576918801</c:v>
                      </c:pt>
                      <c:pt idx="297">
                        <c:v>0.95303050257478805</c:v>
                      </c:pt>
                      <c:pt idx="298">
                        <c:v>0.95287495737138095</c:v>
                      </c:pt>
                      <c:pt idx="299">
                        <c:v>0.95275637199999996</c:v>
                      </c:pt>
                      <c:pt idx="300">
                        <c:v>0.952436748548525</c:v>
                      </c:pt>
                      <c:pt idx="301">
                        <c:v>0.95226985799726505</c:v>
                      </c:pt>
                      <c:pt idx="302">
                        <c:v>0.95211277092109403</c:v>
                      </c:pt>
                      <c:pt idx="303">
                        <c:v>0.95181679856691104</c:v>
                      </c:pt>
                      <c:pt idx="304">
                        <c:v>0.95177398981248995</c:v>
                      </c:pt>
                      <c:pt idx="305">
                        <c:v>0.95172704271715802</c:v>
                      </c:pt>
                      <c:pt idx="306">
                        <c:v>0.95129048736629696</c:v>
                      </c:pt>
                      <c:pt idx="307">
                        <c:v>0.95113048381620302</c:v>
                      </c:pt>
                      <c:pt idx="308">
                        <c:v>0.95105015731845699</c:v>
                      </c:pt>
                      <c:pt idx="309">
                        <c:v>0.950925417507545</c:v>
                      </c:pt>
                      <c:pt idx="310">
                        <c:v>0.95081585800000001</c:v>
                      </c:pt>
                      <c:pt idx="311">
                        <c:v>0.95069720770454902</c:v>
                      </c:pt>
                      <c:pt idx="312">
                        <c:v>0.95059719103274298</c:v>
                      </c:pt>
                      <c:pt idx="313">
                        <c:v>0.95054582814644195</c:v>
                      </c:pt>
                      <c:pt idx="314">
                        <c:v>0.95033378499441501</c:v>
                      </c:pt>
                      <c:pt idx="315">
                        <c:v>0.95008845853022195</c:v>
                      </c:pt>
                      <c:pt idx="316">
                        <c:v>0.94993592467014798</c:v>
                      </c:pt>
                      <c:pt idx="317">
                        <c:v>0.94962375357739504</c:v>
                      </c:pt>
                      <c:pt idx="318">
                        <c:v>0.94937646099999995</c:v>
                      </c:pt>
                      <c:pt idx="319">
                        <c:v>0.94919075259688201</c:v>
                      </c:pt>
                      <c:pt idx="320">
                        <c:v>0.94875868500000005</c:v>
                      </c:pt>
                      <c:pt idx="321">
                        <c:v>0.94862332709144104</c:v>
                      </c:pt>
                      <c:pt idx="322">
                        <c:v>0.94845203242170895</c:v>
                      </c:pt>
                      <c:pt idx="323">
                        <c:v>0.94838868488301997</c:v>
                      </c:pt>
                      <c:pt idx="324">
                        <c:v>0.94833467298264496</c:v>
                      </c:pt>
                      <c:pt idx="325">
                        <c:v>0.94830580551556898</c:v>
                      </c:pt>
                      <c:pt idx="326">
                        <c:v>0.94825040370812697</c:v>
                      </c:pt>
                      <c:pt idx="327">
                        <c:v>0.94820602515657704</c:v>
                      </c:pt>
                      <c:pt idx="328">
                        <c:v>0.94805146159198495</c:v>
                      </c:pt>
                      <c:pt idx="329">
                        <c:v>0.94801274309811401</c:v>
                      </c:pt>
                      <c:pt idx="330">
                        <c:v>0.94792177222770801</c:v>
                      </c:pt>
                      <c:pt idx="331">
                        <c:v>0.94755679995685604</c:v>
                      </c:pt>
                      <c:pt idx="332">
                        <c:v>0.947379461724982</c:v>
                      </c:pt>
                      <c:pt idx="333">
                        <c:v>0.94706179423562697</c:v>
                      </c:pt>
                      <c:pt idx="334">
                        <c:v>0.94675245995035995</c:v>
                      </c:pt>
                      <c:pt idx="335">
                        <c:v>0.94660444758418605</c:v>
                      </c:pt>
                      <c:pt idx="336">
                        <c:v>0.94649947301386395</c:v>
                      </c:pt>
                      <c:pt idx="337">
                        <c:v>0.94644319510644004</c:v>
                      </c:pt>
                      <c:pt idx="338">
                        <c:v>0.94617096950250601</c:v>
                      </c:pt>
                      <c:pt idx="339">
                        <c:v>0.94600516000000001</c:v>
                      </c:pt>
                      <c:pt idx="340">
                        <c:v>0.945916821879489</c:v>
                      </c:pt>
                      <c:pt idx="341">
                        <c:v>0.94574365270360605</c:v>
                      </c:pt>
                      <c:pt idx="342">
                        <c:v>0.94569315336257198</c:v>
                      </c:pt>
                      <c:pt idx="343">
                        <c:v>0.94558224536613</c:v>
                      </c:pt>
                      <c:pt idx="344">
                        <c:v>0.94544313615379805</c:v>
                      </c:pt>
                      <c:pt idx="345">
                        <c:v>0.94535025549609397</c:v>
                      </c:pt>
                      <c:pt idx="346">
                        <c:v>0.94512046392480098</c:v>
                      </c:pt>
                      <c:pt idx="347">
                        <c:v>0.94498625912276502</c:v>
                      </c:pt>
                      <c:pt idx="348">
                        <c:v>0.94480302897305402</c:v>
                      </c:pt>
                      <c:pt idx="349">
                        <c:v>0.94473829606385695</c:v>
                      </c:pt>
                      <c:pt idx="350">
                        <c:v>0.94466584503314499</c:v>
                      </c:pt>
                      <c:pt idx="351">
                        <c:v>0.94457899195223105</c:v>
                      </c:pt>
                      <c:pt idx="352">
                        <c:v>0.94452883025372203</c:v>
                      </c:pt>
                      <c:pt idx="353">
                        <c:v>0.94448536367717895</c:v>
                      </c:pt>
                      <c:pt idx="354">
                        <c:v>0.94444666499999996</c:v>
                      </c:pt>
                      <c:pt idx="355">
                        <c:v>0.94429022134069096</c:v>
                      </c:pt>
                      <c:pt idx="356">
                        <c:v>0.94413602711433497</c:v>
                      </c:pt>
                      <c:pt idx="357">
                        <c:v>0.94392916851572894</c:v>
                      </c:pt>
                      <c:pt idx="358">
                        <c:v>0.94382249395403095</c:v>
                      </c:pt>
                      <c:pt idx="359">
                        <c:v>0.94363009635366701</c:v>
                      </c:pt>
                      <c:pt idx="360">
                        <c:v>0.943520395604172</c:v>
                      </c:pt>
                      <c:pt idx="361">
                        <c:v>0.94348951825463701</c:v>
                      </c:pt>
                      <c:pt idx="362">
                        <c:v>0.943430971056334</c:v>
                      </c:pt>
                      <c:pt idx="363">
                        <c:v>0.94317376370070505</c:v>
                      </c:pt>
                      <c:pt idx="364">
                        <c:v>0.94306619194780394</c:v>
                      </c:pt>
                      <c:pt idx="365">
                        <c:v>0.94303317099248596</c:v>
                      </c:pt>
                      <c:pt idx="366">
                        <c:v>0.94294706711801002</c:v>
                      </c:pt>
                      <c:pt idx="367">
                        <c:v>0.94269619900000001</c:v>
                      </c:pt>
                      <c:pt idx="368">
                        <c:v>0.94253002699999999</c:v>
                      </c:pt>
                      <c:pt idx="369">
                        <c:v>0.94248311342407198</c:v>
                      </c:pt>
                      <c:pt idx="370">
                        <c:v>0.94240458386930803</c:v>
                      </c:pt>
                      <c:pt idx="371">
                        <c:v>0.94223442499766696</c:v>
                      </c:pt>
                      <c:pt idx="372">
                        <c:v>0.942081863329844</c:v>
                      </c:pt>
                      <c:pt idx="373">
                        <c:v>0.94185034213792396</c:v>
                      </c:pt>
                      <c:pt idx="374">
                        <c:v>0.94179966857346298</c:v>
                      </c:pt>
                      <c:pt idx="375">
                        <c:v>0.94158369917401397</c:v>
                      </c:pt>
                      <c:pt idx="376">
                        <c:v>0.941373256895771</c:v>
                      </c:pt>
                      <c:pt idx="377">
                        <c:v>0.941217859774928</c:v>
                      </c:pt>
                      <c:pt idx="378">
                        <c:v>0.94098039733065197</c:v>
                      </c:pt>
                      <c:pt idx="379">
                        <c:v>0.94089761815814499</c:v>
                      </c:pt>
                      <c:pt idx="380">
                        <c:v>0.94075182605577101</c:v>
                      </c:pt>
                      <c:pt idx="381">
                        <c:v>0.94063707123560902</c:v>
                      </c:pt>
                      <c:pt idx="382">
                        <c:v>0.94054891929694695</c:v>
                      </c:pt>
                      <c:pt idx="383">
                        <c:v>0.94045068384498698</c:v>
                      </c:pt>
                      <c:pt idx="384">
                        <c:v>0.94035178956745602</c:v>
                      </c:pt>
                      <c:pt idx="385">
                        <c:v>0.94002920064392104</c:v>
                      </c:pt>
                      <c:pt idx="386">
                        <c:v>0.93992667855521606</c:v>
                      </c:pt>
                      <c:pt idx="387">
                        <c:v>0.93982327839919799</c:v>
                      </c:pt>
                      <c:pt idx="388">
                        <c:v>0.93958508399848795</c:v>
                      </c:pt>
                      <c:pt idx="389">
                        <c:v>0.93940977764560196</c:v>
                      </c:pt>
                      <c:pt idx="390">
                        <c:v>0.93908249290482604</c:v>
                      </c:pt>
                      <c:pt idx="391">
                        <c:v>0.93882042538031896</c:v>
                      </c:pt>
                      <c:pt idx="392">
                        <c:v>0.93865087166502703</c:v>
                      </c:pt>
                      <c:pt idx="393">
                        <c:v>0.93857435300884395</c:v>
                      </c:pt>
                      <c:pt idx="394">
                        <c:v>0.93828277164472795</c:v>
                      </c:pt>
                      <c:pt idx="395">
                        <c:v>0.93803015761969299</c:v>
                      </c:pt>
                      <c:pt idx="396">
                        <c:v>0.93797968369409901</c:v>
                      </c:pt>
                      <c:pt idx="397">
                        <c:v>0.93775075867888102</c:v>
                      </c:pt>
                      <c:pt idx="398">
                        <c:v>0.93763421964350302</c:v>
                      </c:pt>
                      <c:pt idx="399">
                        <c:v>0.93754221046091901</c:v>
                      </c:pt>
                      <c:pt idx="400">
                        <c:v>0.937151918565857</c:v>
                      </c:pt>
                      <c:pt idx="401">
                        <c:v>0.93712774575098701</c:v>
                      </c:pt>
                      <c:pt idx="402">
                        <c:v>0.93702295298344895</c:v>
                      </c:pt>
                      <c:pt idx="403">
                        <c:v>0.93678024837885399</c:v>
                      </c:pt>
                      <c:pt idx="404">
                        <c:v>0.93673728765705999</c:v>
                      </c:pt>
                      <c:pt idx="405">
                        <c:v>0.93658628158248902</c:v>
                      </c:pt>
                      <c:pt idx="406">
                        <c:v>0.93620926999999998</c:v>
                      </c:pt>
                      <c:pt idx="407">
                        <c:v>0.93618246727937404</c:v>
                      </c:pt>
                      <c:pt idx="408">
                        <c:v>0.93604509669595903</c:v>
                      </c:pt>
                      <c:pt idx="409">
                        <c:v>0.93592530776340799</c:v>
                      </c:pt>
                      <c:pt idx="410">
                        <c:v>0.93564039600000004</c:v>
                      </c:pt>
                      <c:pt idx="411">
                        <c:v>0.93545185693440602</c:v>
                      </c:pt>
                      <c:pt idx="412">
                        <c:v>0.93535938489526504</c:v>
                      </c:pt>
                      <c:pt idx="413">
                        <c:v>0.93515495179848296</c:v>
                      </c:pt>
                      <c:pt idx="414">
                        <c:v>0.93489358967047997</c:v>
                      </c:pt>
                      <c:pt idx="415">
                        <c:v>0.934758526165407</c:v>
                      </c:pt>
                      <c:pt idx="416">
                        <c:v>0.93441694157500099</c:v>
                      </c:pt>
                      <c:pt idx="417">
                        <c:v>0.934345806237175</c:v>
                      </c:pt>
                      <c:pt idx="418">
                        <c:v>0.93430793122270706</c:v>
                      </c:pt>
                      <c:pt idx="419">
                        <c:v>0.93418878749019196</c:v>
                      </c:pt>
                      <c:pt idx="420">
                        <c:v>0.93389304496828296</c:v>
                      </c:pt>
                      <c:pt idx="421">
                        <c:v>0.93381946652998304</c:v>
                      </c:pt>
                      <c:pt idx="422">
                        <c:v>0.93377892122085404</c:v>
                      </c:pt>
                      <c:pt idx="423">
                        <c:v>0.933704372</c:v>
                      </c:pt>
                      <c:pt idx="424">
                        <c:v>0.933303132987089</c:v>
                      </c:pt>
                      <c:pt idx="425">
                        <c:v>0.93328390747995804</c:v>
                      </c:pt>
                      <c:pt idx="426">
                        <c:v>0.93322682803438906</c:v>
                      </c:pt>
                      <c:pt idx="427">
                        <c:v>0.93305751433164097</c:v>
                      </c:pt>
                      <c:pt idx="428">
                        <c:v>0.932863191070606</c:v>
                      </c:pt>
                      <c:pt idx="429">
                        <c:v>0.93283049728002299</c:v>
                      </c:pt>
                      <c:pt idx="430">
                        <c:v>0.93279145592323898</c:v>
                      </c:pt>
                      <c:pt idx="431">
                        <c:v>0.93243014117631395</c:v>
                      </c:pt>
                      <c:pt idx="432">
                        <c:v>0.93233464501367702</c:v>
                      </c:pt>
                      <c:pt idx="433">
                        <c:v>0.93229405114744202</c:v>
                      </c:pt>
                      <c:pt idx="434">
                        <c:v>0.93214350811413504</c:v>
                      </c:pt>
                      <c:pt idx="435">
                        <c:v>0.932028432891575</c:v>
                      </c:pt>
                      <c:pt idx="436">
                        <c:v>0.93185548313343403</c:v>
                      </c:pt>
                      <c:pt idx="437">
                        <c:v>0.93164918924571205</c:v>
                      </c:pt>
                      <c:pt idx="438">
                        <c:v>0.93161527588263604</c:v>
                      </c:pt>
                      <c:pt idx="439">
                        <c:v>0.93143962993335006</c:v>
                      </c:pt>
                      <c:pt idx="440">
                        <c:v>0.93134636126206505</c:v>
                      </c:pt>
                      <c:pt idx="441">
                        <c:v>0.93125309899999997</c:v>
                      </c:pt>
                      <c:pt idx="442">
                        <c:v>0.93107436527186904</c:v>
                      </c:pt>
                      <c:pt idx="443">
                        <c:v>0.93081490354585195</c:v>
                      </c:pt>
                      <c:pt idx="444">
                        <c:v>0.93080125387269996</c:v>
                      </c:pt>
                      <c:pt idx="445">
                        <c:v>0.93073510979919905</c:v>
                      </c:pt>
                      <c:pt idx="446">
                        <c:v>0.93059409312738905</c:v>
                      </c:pt>
                      <c:pt idx="447">
                        <c:v>0.93055275365074996</c:v>
                      </c:pt>
                      <c:pt idx="448">
                        <c:v>0.93045393659898001</c:v>
                      </c:pt>
                      <c:pt idx="449">
                        <c:v>0.93042505854201196</c:v>
                      </c:pt>
                      <c:pt idx="450">
                        <c:v>0.93040578033329502</c:v>
                      </c:pt>
                      <c:pt idx="451">
                        <c:v>0.93022458787937101</c:v>
                      </c:pt>
                      <c:pt idx="452">
                        <c:v>0.930155099851808</c:v>
                      </c:pt>
                      <c:pt idx="453">
                        <c:v>0.92993354671982198</c:v>
                      </c:pt>
                      <c:pt idx="454">
                        <c:v>0.92966892490102804</c:v>
                      </c:pt>
                      <c:pt idx="455">
                        <c:v>0.92960590647089802</c:v>
                      </c:pt>
                      <c:pt idx="456">
                        <c:v>0.92939336072622702</c:v>
                      </c:pt>
                      <c:pt idx="457">
                        <c:v>0.92921640081628398</c:v>
                      </c:pt>
                      <c:pt idx="458">
                        <c:v>0.92888166583745102</c:v>
                      </c:pt>
                      <c:pt idx="459">
                        <c:v>0.92870776564578805</c:v>
                      </c:pt>
                      <c:pt idx="460">
                        <c:v>0.92856097648443003</c:v>
                      </c:pt>
                      <c:pt idx="461">
                        <c:v>0.92847048720874803</c:v>
                      </c:pt>
                      <c:pt idx="462">
                        <c:v>0.92838863959278595</c:v>
                      </c:pt>
                      <c:pt idx="463">
                        <c:v>0.92823259818942705</c:v>
                      </c:pt>
                      <c:pt idx="464">
                        <c:v>0.92802733299999995</c:v>
                      </c:pt>
                      <c:pt idx="465">
                        <c:v>0.92796337220111702</c:v>
                      </c:pt>
                      <c:pt idx="466">
                        <c:v>0.92787155197971904</c:v>
                      </c:pt>
                      <c:pt idx="467">
                        <c:v>0.927701873573469</c:v>
                      </c:pt>
                      <c:pt idx="468">
                        <c:v>0.92767357082830404</c:v>
                      </c:pt>
                      <c:pt idx="469">
                        <c:v>0.92759851999999998</c:v>
                      </c:pt>
                      <c:pt idx="470">
                        <c:v>0.92731408950072503</c:v>
                      </c:pt>
                      <c:pt idx="471">
                        <c:v>0.92698774318329802</c:v>
                      </c:pt>
                      <c:pt idx="472">
                        <c:v>0.92696106207193796</c:v>
                      </c:pt>
                      <c:pt idx="473">
                        <c:v>0.92687761319094897</c:v>
                      </c:pt>
                      <c:pt idx="474">
                        <c:v>0.92676825222094406</c:v>
                      </c:pt>
                      <c:pt idx="475">
                        <c:v>0.92664979000000003</c:v>
                      </c:pt>
                      <c:pt idx="476">
                        <c:v>0.926398247410958</c:v>
                      </c:pt>
                      <c:pt idx="477">
                        <c:v>0.92607995404305199</c:v>
                      </c:pt>
                      <c:pt idx="478">
                        <c:v>0.92584282880561797</c:v>
                      </c:pt>
                      <c:pt idx="479">
                        <c:v>0.92552252190241902</c:v>
                      </c:pt>
                      <c:pt idx="480">
                        <c:v>0.92546047351496696</c:v>
                      </c:pt>
                      <c:pt idx="481">
                        <c:v>0.92527657244655703</c:v>
                      </c:pt>
                      <c:pt idx="482">
                        <c:v>0.92517237399424701</c:v>
                      </c:pt>
                      <c:pt idx="483">
                        <c:v>0.92509697396171597</c:v>
                      </c:pt>
                      <c:pt idx="484">
                        <c:v>0.92495767018991504</c:v>
                      </c:pt>
                      <c:pt idx="485">
                        <c:v>0.92485884119093198</c:v>
                      </c:pt>
                      <c:pt idx="486">
                        <c:v>0.92475192256099403</c:v>
                      </c:pt>
                      <c:pt idx="487">
                        <c:v>0.92459005780836501</c:v>
                      </c:pt>
                      <c:pt idx="488">
                        <c:v>0.92436258571977903</c:v>
                      </c:pt>
                      <c:pt idx="489">
                        <c:v>0.92432073981853902</c:v>
                      </c:pt>
                      <c:pt idx="490">
                        <c:v>0.92407916568813897</c:v>
                      </c:pt>
                      <c:pt idx="491">
                        <c:v>0.92384272185810301</c:v>
                      </c:pt>
                      <c:pt idx="492">
                        <c:v>0.92380853330408497</c:v>
                      </c:pt>
                      <c:pt idx="493">
                        <c:v>0.92350779522583704</c:v>
                      </c:pt>
                      <c:pt idx="494">
                        <c:v>0.923224982249223</c:v>
                      </c:pt>
                      <c:pt idx="495">
                        <c:v>0.92297332940349897</c:v>
                      </c:pt>
                      <c:pt idx="496">
                        <c:v>0.92292699470133099</c:v>
                      </c:pt>
                      <c:pt idx="497">
                        <c:v>0.92287461829741202</c:v>
                      </c:pt>
                      <c:pt idx="498">
                        <c:v>0.92283102996820898</c:v>
                      </c:pt>
                      <c:pt idx="499">
                        <c:v>0.92267268807219105</c:v>
                      </c:pt>
                      <c:pt idx="500">
                        <c:v>0.92235199715796501</c:v>
                      </c:pt>
                      <c:pt idx="501">
                        <c:v>0.92218922520911295</c:v>
                      </c:pt>
                      <c:pt idx="502">
                        <c:v>0.92192340680942297</c:v>
                      </c:pt>
                      <c:pt idx="503">
                        <c:v>0.92167408699999998</c:v>
                      </c:pt>
                      <c:pt idx="504">
                        <c:v>0.92138507373473599</c:v>
                      </c:pt>
                      <c:pt idx="505">
                        <c:v>0.92125565296950596</c:v>
                      </c:pt>
                      <c:pt idx="506">
                        <c:v>0.92116416700000003</c:v>
                      </c:pt>
                      <c:pt idx="507">
                        <c:v>0.92098456147407604</c:v>
                      </c:pt>
                      <c:pt idx="508">
                        <c:v>0.92086612804498202</c:v>
                      </c:pt>
                      <c:pt idx="509">
                        <c:v>0.920731827</c:v>
                      </c:pt>
                      <c:pt idx="510">
                        <c:v>0.920563010492367</c:v>
                      </c:pt>
                      <c:pt idx="511">
                        <c:v>0.92049480929253402</c:v>
                      </c:pt>
                      <c:pt idx="512">
                        <c:v>0.92040530686106403</c:v>
                      </c:pt>
                      <c:pt idx="513">
                        <c:v>0.92029586552483</c:v>
                      </c:pt>
                      <c:pt idx="514">
                        <c:v>0.92022989600000005</c:v>
                      </c:pt>
                      <c:pt idx="515">
                        <c:v>0.92011722070125301</c:v>
                      </c:pt>
                      <c:pt idx="516">
                        <c:v>0.92005812759247596</c:v>
                      </c:pt>
                      <c:pt idx="517">
                        <c:v>0.91991885362641701</c:v>
                      </c:pt>
                      <c:pt idx="518">
                        <c:v>0.91981221758173803</c:v>
                      </c:pt>
                      <c:pt idx="519">
                        <c:v>0.91970395966218699</c:v>
                      </c:pt>
                      <c:pt idx="520">
                        <c:v>0.91960560621232601</c:v>
                      </c:pt>
                      <c:pt idx="521">
                        <c:v>0.91957189314380705</c:v>
                      </c:pt>
                      <c:pt idx="522">
                        <c:v>0.91942115099999999</c:v>
                      </c:pt>
                      <c:pt idx="523">
                        <c:v>0.91939573480967596</c:v>
                      </c:pt>
                      <c:pt idx="524">
                        <c:v>0.919252179440048</c:v>
                      </c:pt>
                      <c:pt idx="525">
                        <c:v>0.919012363191825</c:v>
                      </c:pt>
                      <c:pt idx="526">
                        <c:v>0.91882450617080702</c:v>
                      </c:pt>
                      <c:pt idx="527">
                        <c:v>0.91872215332451002</c:v>
                      </c:pt>
                      <c:pt idx="528">
                        <c:v>0.91868563183624297</c:v>
                      </c:pt>
                      <c:pt idx="529">
                        <c:v>0.91858639734694902</c:v>
                      </c:pt>
                      <c:pt idx="530">
                        <c:v>0.91852644100000003</c:v>
                      </c:pt>
                      <c:pt idx="531">
                        <c:v>0.918392157378081</c:v>
                      </c:pt>
                      <c:pt idx="532">
                        <c:v>0.91825382358373897</c:v>
                      </c:pt>
                      <c:pt idx="533">
                        <c:v>0.91820598355396998</c:v>
                      </c:pt>
                      <c:pt idx="534">
                        <c:v>0.91806995400000002</c:v>
                      </c:pt>
                      <c:pt idx="535">
                        <c:v>0.91786313258322505</c:v>
                      </c:pt>
                      <c:pt idx="536">
                        <c:v>0.91765604837786696</c:v>
                      </c:pt>
                      <c:pt idx="537">
                        <c:v>0.91758405243496199</c:v>
                      </c:pt>
                      <c:pt idx="538">
                        <c:v>0.91737658664447197</c:v>
                      </c:pt>
                      <c:pt idx="539">
                        <c:v>0.91714154880229204</c:v>
                      </c:pt>
                      <c:pt idx="540">
                        <c:v>0.91697236607164401</c:v>
                      </c:pt>
                      <c:pt idx="541">
                        <c:v>0.91684997274584301</c:v>
                      </c:pt>
                      <c:pt idx="542">
                        <c:v>0.91673575303321897</c:v>
                      </c:pt>
                      <c:pt idx="543">
                        <c:v>0.91670195544330701</c:v>
                      </c:pt>
                      <c:pt idx="544">
                        <c:v>0.91657599845365301</c:v>
                      </c:pt>
                      <c:pt idx="545">
                        <c:v>0.91653029155094901</c:v>
                      </c:pt>
                      <c:pt idx="546">
                        <c:v>0.91641207599999996</c:v>
                      </c:pt>
                      <c:pt idx="547">
                        <c:v>0.916136749512377</c:v>
                      </c:pt>
                      <c:pt idx="548">
                        <c:v>0.91597450103198597</c:v>
                      </c:pt>
                      <c:pt idx="549">
                        <c:v>0.915868059300183</c:v>
                      </c:pt>
                      <c:pt idx="550">
                        <c:v>0.91576720831652303</c:v>
                      </c:pt>
                      <c:pt idx="551">
                        <c:v>0.91560471297767199</c:v>
                      </c:pt>
                      <c:pt idx="552">
                        <c:v>0.915532691823843</c:v>
                      </c:pt>
                      <c:pt idx="553">
                        <c:v>0.91525460597462005</c:v>
                      </c:pt>
                      <c:pt idx="554">
                        <c:v>0.91513916069837997</c:v>
                      </c:pt>
                      <c:pt idx="555">
                        <c:v>0.91497766533154101</c:v>
                      </c:pt>
                      <c:pt idx="556">
                        <c:v>0.91490607704275095</c:v>
                      </c:pt>
                      <c:pt idx="557">
                        <c:v>0.91482500467595396</c:v>
                      </c:pt>
                      <c:pt idx="558">
                        <c:v>0.91470080599646197</c:v>
                      </c:pt>
                      <c:pt idx="559">
                        <c:v>0.91455613800000002</c:v>
                      </c:pt>
                      <c:pt idx="560">
                        <c:v>0.91434239745435597</c:v>
                      </c:pt>
                      <c:pt idx="561">
                        <c:v>0.91419252330585099</c:v>
                      </c:pt>
                      <c:pt idx="562">
                        <c:v>0.91409959557946197</c:v>
                      </c:pt>
                      <c:pt idx="563">
                        <c:v>0.91405002307505201</c:v>
                      </c:pt>
                      <c:pt idx="564">
                        <c:v>0.91400476339802195</c:v>
                      </c:pt>
                      <c:pt idx="565">
                        <c:v>0.91392336600000001</c:v>
                      </c:pt>
                      <c:pt idx="566">
                        <c:v>0.91370724008971305</c:v>
                      </c:pt>
                      <c:pt idx="567">
                        <c:v>0.91358308951851497</c:v>
                      </c:pt>
                      <c:pt idx="568">
                        <c:v>0.91351483874389705</c:v>
                      </c:pt>
                      <c:pt idx="569">
                        <c:v>0.91346720072455601</c:v>
                      </c:pt>
                      <c:pt idx="570">
                        <c:v>0.91342909329793598</c:v>
                      </c:pt>
                      <c:pt idx="571">
                        <c:v>0.91327242383797302</c:v>
                      </c:pt>
                      <c:pt idx="572">
                        <c:v>0.91290027813292796</c:v>
                      </c:pt>
                      <c:pt idx="573">
                        <c:v>0.91281614015151702</c:v>
                      </c:pt>
                      <c:pt idx="574">
                        <c:v>0.91272552961026299</c:v>
                      </c:pt>
                      <c:pt idx="575">
                        <c:v>0.91243634672164098</c:v>
                      </c:pt>
                      <c:pt idx="576">
                        <c:v>0.91238557775272999</c:v>
                      </c:pt>
                      <c:pt idx="577">
                        <c:v>0.91229579277831696</c:v>
                      </c:pt>
                      <c:pt idx="578">
                        <c:v>0.91211586514160803</c:v>
                      </c:pt>
                      <c:pt idx="579">
                        <c:v>0.91204109865219296</c:v>
                      </c:pt>
                      <c:pt idx="580">
                        <c:v>0.91192878672834099</c:v>
                      </c:pt>
                      <c:pt idx="581">
                        <c:v>0.911837316479435</c:v>
                      </c:pt>
                      <c:pt idx="582">
                        <c:v>0.91162539200000003</c:v>
                      </c:pt>
                      <c:pt idx="583">
                        <c:v>0.91161268016583297</c:v>
                      </c:pt>
                      <c:pt idx="584">
                        <c:v>0.91146144699999998</c:v>
                      </c:pt>
                      <c:pt idx="585">
                        <c:v>0.91140302693012698</c:v>
                      </c:pt>
                      <c:pt idx="586">
                        <c:v>0.91137282582300505</c:v>
                      </c:pt>
                      <c:pt idx="587">
                        <c:v>0.91108409223978504</c:v>
                      </c:pt>
                      <c:pt idx="588">
                        <c:v>0.91087880803249499</c:v>
                      </c:pt>
                      <c:pt idx="589">
                        <c:v>0.91079335553732998</c:v>
                      </c:pt>
                      <c:pt idx="590">
                        <c:v>0.91061918831270094</c:v>
                      </c:pt>
                      <c:pt idx="591">
                        <c:v>0.91042227229787998</c:v>
                      </c:pt>
                      <c:pt idx="592">
                        <c:v>0.91036502059049396</c:v>
                      </c:pt>
                      <c:pt idx="593">
                        <c:v>0.91030211400000005</c:v>
                      </c:pt>
                      <c:pt idx="594">
                        <c:v>0.91020564699999995</c:v>
                      </c:pt>
                      <c:pt idx="595">
                        <c:v>0.91005936302797896</c:v>
                      </c:pt>
                      <c:pt idx="596">
                        <c:v>0.909954657</c:v>
                      </c:pt>
                      <c:pt idx="597">
                        <c:v>0.90986675066621803</c:v>
                      </c:pt>
                      <c:pt idx="598">
                        <c:v>0.90962329552100896</c:v>
                      </c:pt>
                      <c:pt idx="599">
                        <c:v>0.90947428451933199</c:v>
                      </c:pt>
                      <c:pt idx="600">
                        <c:v>0.90939688011735798</c:v>
                      </c:pt>
                      <c:pt idx="601">
                        <c:v>0.90920296014775104</c:v>
                      </c:pt>
                      <c:pt idx="602">
                        <c:v>0.909149568018503</c:v>
                      </c:pt>
                      <c:pt idx="603">
                        <c:v>0.90909289523975301</c:v>
                      </c:pt>
                      <c:pt idx="604">
                        <c:v>0.90878859258275102</c:v>
                      </c:pt>
                      <c:pt idx="605">
                        <c:v>0.90866729338795604</c:v>
                      </c:pt>
                      <c:pt idx="606">
                        <c:v>0.90855900836007797</c:v>
                      </c:pt>
                      <c:pt idx="607">
                        <c:v>0.90851479049644501</c:v>
                      </c:pt>
                      <c:pt idx="608">
                        <c:v>0.90832137700000004</c:v>
                      </c:pt>
                      <c:pt idx="609">
                        <c:v>0.90804898256780897</c:v>
                      </c:pt>
                      <c:pt idx="610">
                        <c:v>0.90787422761777403</c:v>
                      </c:pt>
                      <c:pt idx="611">
                        <c:v>0.90774164214029196</c:v>
                      </c:pt>
                      <c:pt idx="612">
                        <c:v>0.90770184600000003</c:v>
                      </c:pt>
                      <c:pt idx="613">
                        <c:v>0.90749002254781597</c:v>
                      </c:pt>
                      <c:pt idx="614">
                        <c:v>0.90731461348761899</c:v>
                      </c:pt>
                      <c:pt idx="615">
                        <c:v>0.90715513014892601</c:v>
                      </c:pt>
                      <c:pt idx="616">
                        <c:v>0.90698307388755395</c:v>
                      </c:pt>
                      <c:pt idx="617">
                        <c:v>0.90695192900870603</c:v>
                      </c:pt>
                      <c:pt idx="618">
                        <c:v>0.90692876592208305</c:v>
                      </c:pt>
                      <c:pt idx="619">
                        <c:v>0.90674700234432204</c:v>
                      </c:pt>
                      <c:pt idx="620">
                        <c:v>0.90645475079101101</c:v>
                      </c:pt>
                      <c:pt idx="621">
                        <c:v>0.90637027662400704</c:v>
                      </c:pt>
                      <c:pt idx="622">
                        <c:v>0.90629375445883997</c:v>
                      </c:pt>
                      <c:pt idx="623">
                        <c:v>0.90614324145395297</c:v>
                      </c:pt>
                      <c:pt idx="624">
                        <c:v>0.90607607916128896</c:v>
                      </c:pt>
                      <c:pt idx="625">
                        <c:v>0.90599196777104296</c:v>
                      </c:pt>
                      <c:pt idx="626">
                        <c:v>0.90595810902565199</c:v>
                      </c:pt>
                      <c:pt idx="627">
                        <c:v>0.90581323494979304</c:v>
                      </c:pt>
                      <c:pt idx="628">
                        <c:v>0.905774049915819</c:v>
                      </c:pt>
                      <c:pt idx="629">
                        <c:v>0.905722226132885</c:v>
                      </c:pt>
                      <c:pt idx="630">
                        <c:v>0.90567495620795901</c:v>
                      </c:pt>
                      <c:pt idx="631">
                        <c:v>0.90555413759044101</c:v>
                      </c:pt>
                      <c:pt idx="632">
                        <c:v>0.90551501885322205</c:v>
                      </c:pt>
                      <c:pt idx="633">
                        <c:v>0.90538913099999996</c:v>
                      </c:pt>
                      <c:pt idx="634">
                        <c:v>0.90526311563879003</c:v>
                      </c:pt>
                      <c:pt idx="635">
                        <c:v>0.90509023600000005</c:v>
                      </c:pt>
                      <c:pt idx="636">
                        <c:v>0.905009499124522</c:v>
                      </c:pt>
                      <c:pt idx="637">
                        <c:v>0.90497322999126295</c:v>
                      </c:pt>
                      <c:pt idx="638">
                        <c:v>0.90493166752978305</c:v>
                      </c:pt>
                      <c:pt idx="639">
                        <c:v>0.90486604367370504</c:v>
                      </c:pt>
                      <c:pt idx="640">
                        <c:v>0.90481982152165197</c:v>
                      </c:pt>
                      <c:pt idx="641">
                        <c:v>0.90478881554843804</c:v>
                      </c:pt>
                      <c:pt idx="642">
                        <c:v>0.90474974930487895</c:v>
                      </c:pt>
                      <c:pt idx="643">
                        <c:v>0.90471594882811801</c:v>
                      </c:pt>
                      <c:pt idx="644">
                        <c:v>0.90464631484829205</c:v>
                      </c:pt>
                      <c:pt idx="645">
                        <c:v>0.904506465069563</c:v>
                      </c:pt>
                      <c:pt idx="646">
                        <c:v>0.90438686574101002</c:v>
                      </c:pt>
                      <c:pt idx="647">
                        <c:v>0.90429112463295103</c:v>
                      </c:pt>
                      <c:pt idx="648">
                        <c:v>0.904199376</c:v>
                      </c:pt>
                      <c:pt idx="649">
                        <c:v>0.90393982028754305</c:v>
                      </c:pt>
                      <c:pt idx="650">
                        <c:v>0.90379474667875204</c:v>
                      </c:pt>
                      <c:pt idx="651">
                        <c:v>0.90361267337400597</c:v>
                      </c:pt>
                      <c:pt idx="652">
                        <c:v>0.90351527297185796</c:v>
                      </c:pt>
                      <c:pt idx="653">
                        <c:v>0.90347577905547505</c:v>
                      </c:pt>
                      <c:pt idx="654">
                        <c:v>0.90329874376285801</c:v>
                      </c:pt>
                      <c:pt idx="655">
                        <c:v>0.90316545307325002</c:v>
                      </c:pt>
                      <c:pt idx="656">
                        <c:v>0.90300448790278698</c:v>
                      </c:pt>
                      <c:pt idx="657">
                        <c:v>0.90294528399999996</c:v>
                      </c:pt>
                      <c:pt idx="658">
                        <c:v>0.90277350873415596</c:v>
                      </c:pt>
                      <c:pt idx="659">
                        <c:v>0.90262445213778197</c:v>
                      </c:pt>
                      <c:pt idx="660">
                        <c:v>0.90252669843841005</c:v>
                      </c:pt>
                      <c:pt idx="661">
                        <c:v>0.90249961506009102</c:v>
                      </c:pt>
                      <c:pt idx="662">
                        <c:v>0.902433281208598</c:v>
                      </c:pt>
                      <c:pt idx="663">
                        <c:v>0.90238234176677801</c:v>
                      </c:pt>
                      <c:pt idx="664">
                        <c:v>0.90213067757566701</c:v>
                      </c:pt>
                      <c:pt idx="665">
                        <c:v>0.90209493504696603</c:v>
                      </c:pt>
                      <c:pt idx="666">
                        <c:v>0.90207328185642999</c:v>
                      </c:pt>
                      <c:pt idx="667">
                        <c:v>0.90200595823715202</c:v>
                      </c:pt>
                      <c:pt idx="668">
                        <c:v>0.90183340847014104</c:v>
                      </c:pt>
                      <c:pt idx="669">
                        <c:v>0.90168133096078895</c:v>
                      </c:pt>
                      <c:pt idx="670">
                        <c:v>0.90163583768045796</c:v>
                      </c:pt>
                      <c:pt idx="671">
                        <c:v>0.90156256052700701</c:v>
                      </c:pt>
                      <c:pt idx="672">
                        <c:v>0.90145685643573703</c:v>
                      </c:pt>
                      <c:pt idx="673">
                        <c:v>0.90141930341576804</c:v>
                      </c:pt>
                      <c:pt idx="674">
                        <c:v>0.90132185904997997</c:v>
                      </c:pt>
                      <c:pt idx="675">
                        <c:v>0.90118397650302295</c:v>
                      </c:pt>
                      <c:pt idx="676">
                        <c:v>0.90112068697916903</c:v>
                      </c:pt>
                      <c:pt idx="677">
                        <c:v>0.90101145948389805</c:v>
                      </c:pt>
                      <c:pt idx="678">
                        <c:v>0.90085305350132405</c:v>
                      </c:pt>
                      <c:pt idx="679">
                        <c:v>0.90074816388716294</c:v>
                      </c:pt>
                      <c:pt idx="680">
                        <c:v>0.90065861000000003</c:v>
                      </c:pt>
                      <c:pt idx="681">
                        <c:v>0.90053465178826997</c:v>
                      </c:pt>
                      <c:pt idx="682">
                        <c:v>0.90046173921418105</c:v>
                      </c:pt>
                      <c:pt idx="683">
                        <c:v>0.90024312249369098</c:v>
                      </c:pt>
                      <c:pt idx="684">
                        <c:v>0.90013872317145205</c:v>
                      </c:pt>
                      <c:pt idx="685">
                        <c:v>0.90004865599999995</c:v>
                      </c:pt>
                      <c:pt idx="686">
                        <c:v>0.89996315041588004</c:v>
                      </c:pt>
                      <c:pt idx="687">
                        <c:v>0.89993096059892397</c:v>
                      </c:pt>
                      <c:pt idx="688">
                        <c:v>0.89977340806998696</c:v>
                      </c:pt>
                      <c:pt idx="689">
                        <c:v>0.89972769770073702</c:v>
                      </c:pt>
                      <c:pt idx="690">
                        <c:v>0.89959195196549901</c:v>
                      </c:pt>
                      <c:pt idx="691">
                        <c:v>0.89943971212747398</c:v>
                      </c:pt>
                      <c:pt idx="692">
                        <c:v>0.89928047050148097</c:v>
                      </c:pt>
                      <c:pt idx="693">
                        <c:v>0.89903456302179396</c:v>
                      </c:pt>
                      <c:pt idx="694">
                        <c:v>0.89896923724507505</c:v>
                      </c:pt>
                      <c:pt idx="695">
                        <c:v>0.89868026656186795</c:v>
                      </c:pt>
                      <c:pt idx="696">
                        <c:v>0.89859938800922401</c:v>
                      </c:pt>
                      <c:pt idx="697">
                        <c:v>0.89854017152667998</c:v>
                      </c:pt>
                      <c:pt idx="698">
                        <c:v>0.89849994313007098</c:v>
                      </c:pt>
                      <c:pt idx="699">
                        <c:v>0.89843839484167298</c:v>
                      </c:pt>
                      <c:pt idx="700">
                        <c:v>0.89821743327419601</c:v>
                      </c:pt>
                      <c:pt idx="701">
                        <c:v>0.89820382762369999</c:v>
                      </c:pt>
                      <c:pt idx="702">
                        <c:v>0.89791003881675102</c:v>
                      </c:pt>
                      <c:pt idx="703">
                        <c:v>0.89783878270498796</c:v>
                      </c:pt>
                      <c:pt idx="704">
                        <c:v>0.89764078196191099</c:v>
                      </c:pt>
                      <c:pt idx="705">
                        <c:v>0.89762709075283797</c:v>
                      </c:pt>
                      <c:pt idx="706">
                        <c:v>0.89738962500242603</c:v>
                      </c:pt>
                      <c:pt idx="707">
                        <c:v>0.89724201563733197</c:v>
                      </c:pt>
                      <c:pt idx="708">
                        <c:v>0.89721710951643296</c:v>
                      </c:pt>
                      <c:pt idx="709">
                        <c:v>0.897169274465205</c:v>
                      </c:pt>
                      <c:pt idx="710">
                        <c:v>0.89707189516528896</c:v>
                      </c:pt>
                      <c:pt idx="711">
                        <c:v>0.89703870011801501</c:v>
                      </c:pt>
                      <c:pt idx="712">
                        <c:v>0.89700751439294701</c:v>
                      </c:pt>
                      <c:pt idx="713">
                        <c:v>0.89695409059170195</c:v>
                      </c:pt>
                      <c:pt idx="714">
                        <c:v>0.89679637083020203</c:v>
                      </c:pt>
                      <c:pt idx="715">
                        <c:v>0.89673007223906198</c:v>
                      </c:pt>
                      <c:pt idx="716">
                        <c:v>0.89638247785502301</c:v>
                      </c:pt>
                      <c:pt idx="717">
                        <c:v>0.89633126417752795</c:v>
                      </c:pt>
                      <c:pt idx="718">
                        <c:v>0.89621766599999997</c:v>
                      </c:pt>
                      <c:pt idx="719">
                        <c:v>0.89593789833583704</c:v>
                      </c:pt>
                      <c:pt idx="720">
                        <c:v>0.89572907391765</c:v>
                      </c:pt>
                      <c:pt idx="721">
                        <c:v>0.89566329826702995</c:v>
                      </c:pt>
                      <c:pt idx="722">
                        <c:v>0.895442391044596</c:v>
                      </c:pt>
                      <c:pt idx="723">
                        <c:v>0.89519697853833502</c:v>
                      </c:pt>
                      <c:pt idx="724">
                        <c:v>0.89489986543354205</c:v>
                      </c:pt>
                      <c:pt idx="725">
                        <c:v>0.89480698189222097</c:v>
                      </c:pt>
                      <c:pt idx="726">
                        <c:v>0.89452068173417798</c:v>
                      </c:pt>
                      <c:pt idx="727">
                        <c:v>0.89445425574747806</c:v>
                      </c:pt>
                      <c:pt idx="728">
                        <c:v>0.89436244665744802</c:v>
                      </c:pt>
                      <c:pt idx="729">
                        <c:v>0.89426005958577304</c:v>
                      </c:pt>
                      <c:pt idx="730">
                        <c:v>0.89407791599999997</c:v>
                      </c:pt>
                      <c:pt idx="731">
                        <c:v>0.89400728110893102</c:v>
                      </c:pt>
                      <c:pt idx="732">
                        <c:v>0.89394325052024004</c:v>
                      </c:pt>
                      <c:pt idx="733">
                        <c:v>0.89387765923959295</c:v>
                      </c:pt>
                      <c:pt idx="734">
                        <c:v>0.89378555139603999</c:v>
                      </c:pt>
                      <c:pt idx="735">
                        <c:v>0.89371322846030099</c:v>
                      </c:pt>
                      <c:pt idx="736">
                        <c:v>0.89356923608274397</c:v>
                      </c:pt>
                      <c:pt idx="737">
                        <c:v>0.89353926429641695</c:v>
                      </c:pt>
                      <c:pt idx="738">
                        <c:v>0.89343960380229304</c:v>
                      </c:pt>
                      <c:pt idx="739">
                        <c:v>0.89327837184553904</c:v>
                      </c:pt>
                      <c:pt idx="740">
                        <c:v>0.89312428455979898</c:v>
                      </c:pt>
                      <c:pt idx="741">
                        <c:v>0.89294522600000004</c:v>
                      </c:pt>
                      <c:pt idx="742">
                        <c:v>0.892641331827568</c:v>
                      </c:pt>
                      <c:pt idx="743">
                        <c:v>0.89260996100000001</c:v>
                      </c:pt>
                      <c:pt idx="744">
                        <c:v>0.89251562141807494</c:v>
                      </c:pt>
                      <c:pt idx="745">
                        <c:v>0.89244092574746703</c:v>
                      </c:pt>
                      <c:pt idx="746">
                        <c:v>0.89241194590907302</c:v>
                      </c:pt>
                      <c:pt idx="747">
                        <c:v>0.89233430820049797</c:v>
                      </c:pt>
                      <c:pt idx="748">
                        <c:v>0.89220462425607505</c:v>
                      </c:pt>
                      <c:pt idx="749">
                        <c:v>0.89215462158619796</c:v>
                      </c:pt>
                      <c:pt idx="750">
                        <c:v>0.89193725880099195</c:v>
                      </c:pt>
                      <c:pt idx="751">
                        <c:v>0.89183678812104605</c:v>
                      </c:pt>
                      <c:pt idx="752">
                        <c:v>0.89158144884449597</c:v>
                      </c:pt>
                      <c:pt idx="753">
                        <c:v>0.89145548307226097</c:v>
                      </c:pt>
                      <c:pt idx="754">
                        <c:v>0.89133288109902598</c:v>
                      </c:pt>
                      <c:pt idx="755">
                        <c:v>0.89121672231523696</c:v>
                      </c:pt>
                      <c:pt idx="756">
                        <c:v>0.89118368400000003</c:v>
                      </c:pt>
                      <c:pt idx="757">
                        <c:v>0.89109972694536199</c:v>
                      </c:pt>
                      <c:pt idx="758">
                        <c:v>0.89089837973235997</c:v>
                      </c:pt>
                      <c:pt idx="759">
                        <c:v>0.89079593659666301</c:v>
                      </c:pt>
                      <c:pt idx="760">
                        <c:v>0.89075034229125505</c:v>
                      </c:pt>
                      <c:pt idx="761">
                        <c:v>0.89062489944527701</c:v>
                      </c:pt>
                      <c:pt idx="762">
                        <c:v>0.89060956000000002</c:v>
                      </c:pt>
                      <c:pt idx="763">
                        <c:v>0.89039292323220698</c:v>
                      </c:pt>
                      <c:pt idx="764">
                        <c:v>0.89022261167393701</c:v>
                      </c:pt>
                      <c:pt idx="765">
                        <c:v>0.89011958762676102</c:v>
                      </c:pt>
                      <c:pt idx="766">
                        <c:v>0.88997539888445998</c:v>
                      </c:pt>
                      <c:pt idx="767">
                        <c:v>0.88987644519711095</c:v>
                      </c:pt>
                      <c:pt idx="768">
                        <c:v>0.88978221782894895</c:v>
                      </c:pt>
                      <c:pt idx="769">
                        <c:v>0.88952955323870497</c:v>
                      </c:pt>
                      <c:pt idx="770">
                        <c:v>0.88950369830285603</c:v>
                      </c:pt>
                      <c:pt idx="771">
                        <c:v>0.889347152480637</c:v>
                      </c:pt>
                      <c:pt idx="772">
                        <c:v>0.88922694875526997</c:v>
                      </c:pt>
                      <c:pt idx="773">
                        <c:v>0.88914752470251501</c:v>
                      </c:pt>
                      <c:pt idx="774">
                        <c:v>0.88898356700000003</c:v>
                      </c:pt>
                      <c:pt idx="775">
                        <c:v>0.88890706345392201</c:v>
                      </c:pt>
                      <c:pt idx="776">
                        <c:v>0.88882920191444104</c:v>
                      </c:pt>
                      <c:pt idx="777">
                        <c:v>0.88874630107684505</c:v>
                      </c:pt>
                      <c:pt idx="778">
                        <c:v>0.88840460015106404</c:v>
                      </c:pt>
                      <c:pt idx="779">
                        <c:v>0.88818431088758698</c:v>
                      </c:pt>
                      <c:pt idx="780">
                        <c:v>0.88811022161614195</c:v>
                      </c:pt>
                      <c:pt idx="781">
                        <c:v>0.88798411892776896</c:v>
                      </c:pt>
                      <c:pt idx="782">
                        <c:v>0.887769772834061</c:v>
                      </c:pt>
                      <c:pt idx="783">
                        <c:v>0.88767884343259595</c:v>
                      </c:pt>
                      <c:pt idx="784">
                        <c:v>0.88760384000000003</c:v>
                      </c:pt>
                      <c:pt idx="785">
                        <c:v>0.88749078800000003</c:v>
                      </c:pt>
                      <c:pt idx="786">
                        <c:v>0.88726476398611798</c:v>
                      </c:pt>
                      <c:pt idx="787">
                        <c:v>0.88724215172033905</c:v>
                      </c:pt>
                      <c:pt idx="788">
                        <c:v>0.88703488578404099</c:v>
                      </c:pt>
                      <c:pt idx="789">
                        <c:v>0.88693806530812802</c:v>
                      </c:pt>
                      <c:pt idx="790">
                        <c:v>0.88666725737297403</c:v>
                      </c:pt>
                      <c:pt idx="791">
                        <c:v>0.88662259857738002</c:v>
                      </c:pt>
                      <c:pt idx="792">
                        <c:v>0.886547613021056</c:v>
                      </c:pt>
                      <c:pt idx="793">
                        <c:v>0.88640855798205798</c:v>
                      </c:pt>
                      <c:pt idx="794">
                        <c:v>0.886226944545211</c:v>
                      </c:pt>
                      <c:pt idx="795">
                        <c:v>0.88620331149648202</c:v>
                      </c:pt>
                      <c:pt idx="796">
                        <c:v>0.88613374261368105</c:v>
                      </c:pt>
                      <c:pt idx="797">
                        <c:v>0.88608188200391502</c:v>
                      </c:pt>
                      <c:pt idx="798">
                        <c:v>0.88591399704192997</c:v>
                      </c:pt>
                      <c:pt idx="799">
                        <c:v>0.88571357141945195</c:v>
                      </c:pt>
                      <c:pt idx="800">
                        <c:v>0.88553971870652204</c:v>
                      </c:pt>
                      <c:pt idx="801">
                        <c:v>0.88540110050069498</c:v>
                      </c:pt>
                      <c:pt idx="802">
                        <c:v>0.88519964501235204</c:v>
                      </c:pt>
                      <c:pt idx="803">
                        <c:v>0.88509912394992196</c:v>
                      </c:pt>
                      <c:pt idx="804">
                        <c:v>0.88503877435247702</c:v>
                      </c:pt>
                      <c:pt idx="805">
                        <c:v>0.88482072971883796</c:v>
                      </c:pt>
                      <c:pt idx="806">
                        <c:v>0.88459179614657801</c:v>
                      </c:pt>
                      <c:pt idx="807">
                        <c:v>0.88451133016813799</c:v>
                      </c:pt>
                      <c:pt idx="808">
                        <c:v>0.88439576067070602</c:v>
                      </c:pt>
                      <c:pt idx="809">
                        <c:v>0.88436021129354303</c:v>
                      </c:pt>
                      <c:pt idx="810">
                        <c:v>0.88427688640263002</c:v>
                      </c:pt>
                      <c:pt idx="811">
                        <c:v>0.88404219825530295</c:v>
                      </c:pt>
                      <c:pt idx="812">
                        <c:v>0.88392698434058303</c:v>
                      </c:pt>
                      <c:pt idx="813">
                        <c:v>0.88372150403045102</c:v>
                      </c:pt>
                      <c:pt idx="814">
                        <c:v>0.88364210605097904</c:v>
                      </c:pt>
                      <c:pt idx="815">
                        <c:v>0.883397558596135</c:v>
                      </c:pt>
                      <c:pt idx="816">
                        <c:v>0.88335880928979704</c:v>
                      </c:pt>
                      <c:pt idx="817">
                        <c:v>0.88314719698016897</c:v>
                      </c:pt>
                      <c:pt idx="818">
                        <c:v>0.88301590471152502</c:v>
                      </c:pt>
                      <c:pt idx="819">
                        <c:v>0.88286938993013897</c:v>
                      </c:pt>
                      <c:pt idx="820">
                        <c:v>0.88279011057564505</c:v>
                      </c:pt>
                      <c:pt idx="821">
                        <c:v>0.88273850584854296</c:v>
                      </c:pt>
                      <c:pt idx="822">
                        <c:v>0.88271345000000001</c:v>
                      </c:pt>
                      <c:pt idx="823">
                        <c:v>0.88262051485489501</c:v>
                      </c:pt>
                      <c:pt idx="824">
                        <c:v>0.88251787155625905</c:v>
                      </c:pt>
                      <c:pt idx="825">
                        <c:v>0.88243751294863604</c:v>
                      </c:pt>
                      <c:pt idx="826">
                        <c:v>0.88241214363723497</c:v>
                      </c:pt>
                      <c:pt idx="827">
                        <c:v>0.88233319111293096</c:v>
                      </c:pt>
                      <c:pt idx="828">
                        <c:v>0.88206940546831003</c:v>
                      </c:pt>
                      <c:pt idx="829">
                        <c:v>0.88202130027221204</c:v>
                      </c:pt>
                      <c:pt idx="830">
                        <c:v>0.88193993243068403</c:v>
                      </c:pt>
                      <c:pt idx="831">
                        <c:v>0.88177437590023999</c:v>
                      </c:pt>
                      <c:pt idx="832">
                        <c:v>0.88170832399999999</c:v>
                      </c:pt>
                      <c:pt idx="833">
                        <c:v>0.88168914782878605</c:v>
                      </c:pt>
                      <c:pt idx="834">
                        <c:v>0.881670608027048</c:v>
                      </c:pt>
                      <c:pt idx="835">
                        <c:v>0.881609166792507</c:v>
                      </c:pt>
                      <c:pt idx="836">
                        <c:v>0.88148628762689096</c:v>
                      </c:pt>
                      <c:pt idx="837">
                        <c:v>0.88127054199999999</c:v>
                      </c:pt>
                      <c:pt idx="838">
                        <c:v>0.88124299629312697</c:v>
                      </c:pt>
                      <c:pt idx="839">
                        <c:v>0.88117601199999995</c:v>
                      </c:pt>
                      <c:pt idx="840">
                        <c:v>0.88105542916645296</c:v>
                      </c:pt>
                      <c:pt idx="841">
                        <c:v>0.88085478249162996</c:v>
                      </c:pt>
                      <c:pt idx="842">
                        <c:v>0.88074363740880202</c:v>
                      </c:pt>
                      <c:pt idx="843">
                        <c:v>0.88066308723789399</c:v>
                      </c:pt>
                      <c:pt idx="844">
                        <c:v>0.88060582329432602</c:v>
                      </c:pt>
                      <c:pt idx="845">
                        <c:v>0.88044831199999996</c:v>
                      </c:pt>
                      <c:pt idx="846">
                        <c:v>0.88041700917655596</c:v>
                      </c:pt>
                      <c:pt idx="847">
                        <c:v>0.880285173851721</c:v>
                      </c:pt>
                      <c:pt idx="848">
                        <c:v>0.88005542392623004</c:v>
                      </c:pt>
                      <c:pt idx="849">
                        <c:v>0.87988395582649603</c:v>
                      </c:pt>
                      <c:pt idx="850">
                        <c:v>0.87975932559957903</c:v>
                      </c:pt>
                      <c:pt idx="851">
                        <c:v>0.87966478040110196</c:v>
                      </c:pt>
                      <c:pt idx="852">
                        <c:v>0.87956066580964398</c:v>
                      </c:pt>
                      <c:pt idx="853">
                        <c:v>0.87942016475907503</c:v>
                      </c:pt>
                      <c:pt idx="854">
                        <c:v>0.87918878512260201</c:v>
                      </c:pt>
                      <c:pt idx="855">
                        <c:v>0.879081220537409</c:v>
                      </c:pt>
                      <c:pt idx="856">
                        <c:v>0.87891361660162204</c:v>
                      </c:pt>
                      <c:pt idx="857">
                        <c:v>0.87885478109979698</c:v>
                      </c:pt>
                      <c:pt idx="858">
                        <c:v>0.87877082877260204</c:v>
                      </c:pt>
                      <c:pt idx="859">
                        <c:v>0.87864362399999996</c:v>
                      </c:pt>
                      <c:pt idx="860">
                        <c:v>0.87860013759123201</c:v>
                      </c:pt>
                      <c:pt idx="861">
                        <c:v>0.87855075562544205</c:v>
                      </c:pt>
                      <c:pt idx="862">
                        <c:v>0.87846092017424005</c:v>
                      </c:pt>
                      <c:pt idx="863">
                        <c:v>0.87842749827902</c:v>
                      </c:pt>
                      <c:pt idx="864">
                        <c:v>0.87836054769693594</c:v>
                      </c:pt>
                      <c:pt idx="865">
                        <c:v>0.87828361055663096</c:v>
                      </c:pt>
                      <c:pt idx="866">
                        <c:v>0.87812580699999998</c:v>
                      </c:pt>
                      <c:pt idx="867">
                        <c:v>0.87784517909475601</c:v>
                      </c:pt>
                      <c:pt idx="868">
                        <c:v>0.87778673200000001</c:v>
                      </c:pt>
                      <c:pt idx="869">
                        <c:v>0.87762715246063205</c:v>
                      </c:pt>
                      <c:pt idx="870">
                        <c:v>0.87758611838006895</c:v>
                      </c:pt>
                      <c:pt idx="871">
                        <c:v>0.87750362592465303</c:v>
                      </c:pt>
                      <c:pt idx="872">
                        <c:v>0.87743069411599695</c:v>
                      </c:pt>
                      <c:pt idx="873">
                        <c:v>0.87737702347036794</c:v>
                      </c:pt>
                      <c:pt idx="874">
                        <c:v>0.87726141206383801</c:v>
                      </c:pt>
                      <c:pt idx="875">
                        <c:v>0.87715771579842305</c:v>
                      </c:pt>
                      <c:pt idx="876">
                        <c:v>0.87706556700000005</c:v>
                      </c:pt>
                      <c:pt idx="877">
                        <c:v>0.87696384555383999</c:v>
                      </c:pt>
                      <c:pt idx="878">
                        <c:v>0.87687565423918801</c:v>
                      </c:pt>
                      <c:pt idx="879">
                        <c:v>0.87664817699999997</c:v>
                      </c:pt>
                      <c:pt idx="880">
                        <c:v>0.87642004201786905</c:v>
                      </c:pt>
                      <c:pt idx="881">
                        <c:v>0.87632390918094705</c:v>
                      </c:pt>
                      <c:pt idx="882">
                        <c:v>0.87630944961064905</c:v>
                      </c:pt>
                      <c:pt idx="883">
                        <c:v>0.87616455447767305</c:v>
                      </c:pt>
                      <c:pt idx="884">
                        <c:v>0.87595422699575798</c:v>
                      </c:pt>
                      <c:pt idx="885">
                        <c:v>0.87570620361876095</c:v>
                      </c:pt>
                      <c:pt idx="886">
                        <c:v>0.87564988799999999</c:v>
                      </c:pt>
                      <c:pt idx="887">
                        <c:v>0.87553378336492504</c:v>
                      </c:pt>
                      <c:pt idx="888">
                        <c:v>0.87539007877596997</c:v>
                      </c:pt>
                      <c:pt idx="889">
                        <c:v>0.87530171850774097</c:v>
                      </c:pt>
                      <c:pt idx="890">
                        <c:v>0.87518345905458494</c:v>
                      </c:pt>
                      <c:pt idx="891">
                        <c:v>0.87506439810606595</c:v>
                      </c:pt>
                      <c:pt idx="892">
                        <c:v>0.87499100194763602</c:v>
                      </c:pt>
                      <c:pt idx="893">
                        <c:v>0.87491381115359301</c:v>
                      </c:pt>
                      <c:pt idx="894">
                        <c:v>0.87478433375067899</c:v>
                      </c:pt>
                      <c:pt idx="895">
                        <c:v>0.87464653136343695</c:v>
                      </c:pt>
                      <c:pt idx="896">
                        <c:v>0.87453975254932903</c:v>
                      </c:pt>
                      <c:pt idx="897">
                        <c:v>0.87424917983424399</c:v>
                      </c:pt>
                      <c:pt idx="898">
                        <c:v>0.87400657458328901</c:v>
                      </c:pt>
                      <c:pt idx="899">
                        <c:v>0.87393080971619996</c:v>
                      </c:pt>
                      <c:pt idx="900">
                        <c:v>0.87388278046477197</c:v>
                      </c:pt>
                      <c:pt idx="901">
                        <c:v>0.87379305743130298</c:v>
                      </c:pt>
                      <c:pt idx="902">
                        <c:v>0.87368001009950802</c:v>
                      </c:pt>
                      <c:pt idx="903">
                        <c:v>0.87355087049934699</c:v>
                      </c:pt>
                      <c:pt idx="904">
                        <c:v>0.87347734043598801</c:v>
                      </c:pt>
                      <c:pt idx="905">
                        <c:v>0.873413260551268</c:v>
                      </c:pt>
                      <c:pt idx="906">
                        <c:v>0.87331999861402598</c:v>
                      </c:pt>
                      <c:pt idx="907">
                        <c:v>0.87323428097280897</c:v>
                      </c:pt>
                      <c:pt idx="908">
                        <c:v>0.87306764598068598</c:v>
                      </c:pt>
                      <c:pt idx="909">
                        <c:v>0.87286689500000003</c:v>
                      </c:pt>
                      <c:pt idx="910">
                        <c:v>0.87283766193047096</c:v>
                      </c:pt>
                      <c:pt idx="911">
                        <c:v>0.87266130015253196</c:v>
                      </c:pt>
                      <c:pt idx="912">
                        <c:v>0.87261136129944705</c:v>
                      </c:pt>
                      <c:pt idx="913">
                        <c:v>0.87253083044720403</c:v>
                      </c:pt>
                      <c:pt idx="914">
                        <c:v>0.872470565738939</c:v>
                      </c:pt>
                      <c:pt idx="915">
                        <c:v>0.87227268857123597</c:v>
                      </c:pt>
                      <c:pt idx="916">
                        <c:v>0.87220706089919997</c:v>
                      </c:pt>
                      <c:pt idx="917">
                        <c:v>0.87217504542024105</c:v>
                      </c:pt>
                      <c:pt idx="918">
                        <c:v>0.87211737720154003</c:v>
                      </c:pt>
                      <c:pt idx="919">
                        <c:v>0.87198164600000005</c:v>
                      </c:pt>
                      <c:pt idx="920">
                        <c:v>0.87182293805656597</c:v>
                      </c:pt>
                      <c:pt idx="921">
                        <c:v>0.87166736694454305</c:v>
                      </c:pt>
                      <c:pt idx="922">
                        <c:v>0.87151684057553103</c:v>
                      </c:pt>
                      <c:pt idx="923">
                        <c:v>0.87148023066976099</c:v>
                      </c:pt>
                      <c:pt idx="924">
                        <c:v>0.871305855357843</c:v>
                      </c:pt>
                      <c:pt idx="925">
                        <c:v>0.87115873381345899</c:v>
                      </c:pt>
                      <c:pt idx="926">
                        <c:v>0.87111453387160598</c:v>
                      </c:pt>
                      <c:pt idx="927">
                        <c:v>0.87104167361774798</c:v>
                      </c:pt>
                      <c:pt idx="928">
                        <c:v>0.87096058013822697</c:v>
                      </c:pt>
                      <c:pt idx="929">
                        <c:v>0.87091512694450401</c:v>
                      </c:pt>
                      <c:pt idx="930">
                        <c:v>0.87076176642254799</c:v>
                      </c:pt>
                      <c:pt idx="931">
                        <c:v>0.87056689898319495</c:v>
                      </c:pt>
                      <c:pt idx="932">
                        <c:v>0.87034611785311999</c:v>
                      </c:pt>
                      <c:pt idx="933">
                        <c:v>0.87024518943412399</c:v>
                      </c:pt>
                      <c:pt idx="934">
                        <c:v>0.87017034322934494</c:v>
                      </c:pt>
                      <c:pt idx="935">
                        <c:v>0.86998201600000002</c:v>
                      </c:pt>
                      <c:pt idx="936">
                        <c:v>0.86991473887577897</c:v>
                      </c:pt>
                      <c:pt idx="937">
                        <c:v>0.86982692885183999</c:v>
                      </c:pt>
                      <c:pt idx="938">
                        <c:v>0.86962039048027595</c:v>
                      </c:pt>
                      <c:pt idx="939">
                        <c:v>0.86954025599999996</c:v>
                      </c:pt>
                      <c:pt idx="940">
                        <c:v>0.86938753896903698</c:v>
                      </c:pt>
                      <c:pt idx="941">
                        <c:v>0.86925727699999999</c:v>
                      </c:pt>
                      <c:pt idx="942">
                        <c:v>0.86911240385322996</c:v>
                      </c:pt>
                      <c:pt idx="943">
                        <c:v>0.869039776828746</c:v>
                      </c:pt>
                      <c:pt idx="944">
                        <c:v>0.868933773202341</c:v>
                      </c:pt>
                      <c:pt idx="945">
                        <c:v>0.86890572238459896</c:v>
                      </c:pt>
                      <c:pt idx="946">
                        <c:v>0.86879708165334202</c:v>
                      </c:pt>
                      <c:pt idx="947">
                        <c:v>0.86874981504457405</c:v>
                      </c:pt>
                      <c:pt idx="948">
                        <c:v>0.868638094089905</c:v>
                      </c:pt>
                      <c:pt idx="949">
                        <c:v>0.86859748010361804</c:v>
                      </c:pt>
                      <c:pt idx="950">
                        <c:v>0.86835758949659303</c:v>
                      </c:pt>
                      <c:pt idx="951">
                        <c:v>0.86833393272335102</c:v>
                      </c:pt>
                      <c:pt idx="952">
                        <c:v>0.86819934399700704</c:v>
                      </c:pt>
                      <c:pt idx="953">
                        <c:v>0.86811707916948999</c:v>
                      </c:pt>
                      <c:pt idx="954">
                        <c:v>0.86808733792450699</c:v>
                      </c:pt>
                      <c:pt idx="955">
                        <c:v>0.86791231365244403</c:v>
                      </c:pt>
                      <c:pt idx="956">
                        <c:v>0.86759593700000004</c:v>
                      </c:pt>
                      <c:pt idx="957">
                        <c:v>0.86738230546170303</c:v>
                      </c:pt>
                      <c:pt idx="958">
                        <c:v>0.86730626872016203</c:v>
                      </c:pt>
                      <c:pt idx="959">
                        <c:v>0.86728250658662298</c:v>
                      </c:pt>
                      <c:pt idx="960">
                        <c:v>0.86719860842113605</c:v>
                      </c:pt>
                      <c:pt idx="961">
                        <c:v>0.86717430204481705</c:v>
                      </c:pt>
                      <c:pt idx="962">
                        <c:v>0.86702503132008601</c:v>
                      </c:pt>
                      <c:pt idx="963">
                        <c:v>0.866928387292622</c:v>
                      </c:pt>
                      <c:pt idx="964">
                        <c:v>0.86677938189982795</c:v>
                      </c:pt>
                      <c:pt idx="965">
                        <c:v>0.86672511205897995</c:v>
                      </c:pt>
                      <c:pt idx="966">
                        <c:v>0.86662906539092599</c:v>
                      </c:pt>
                      <c:pt idx="967">
                        <c:v>0.86641498403495798</c:v>
                      </c:pt>
                      <c:pt idx="968">
                        <c:v>0.86633057280049697</c:v>
                      </c:pt>
                      <c:pt idx="969">
                        <c:v>0.86627486464150805</c:v>
                      </c:pt>
                      <c:pt idx="970">
                        <c:v>0.86598575134658895</c:v>
                      </c:pt>
                      <c:pt idx="971">
                        <c:v>0.86589195459438395</c:v>
                      </c:pt>
                      <c:pt idx="972">
                        <c:v>0.86583477194924496</c:v>
                      </c:pt>
                      <c:pt idx="973">
                        <c:v>0.86557957429971399</c:v>
                      </c:pt>
                      <c:pt idx="974">
                        <c:v>0.86552913222627803</c:v>
                      </c:pt>
                      <c:pt idx="975">
                        <c:v>0.86540509034734303</c:v>
                      </c:pt>
                      <c:pt idx="976">
                        <c:v>0.86532592241759598</c:v>
                      </c:pt>
                      <c:pt idx="977">
                        <c:v>0.86529353269201104</c:v>
                      </c:pt>
                      <c:pt idx="978">
                        <c:v>0.86502878784236004</c:v>
                      </c:pt>
                      <c:pt idx="979">
                        <c:v>0.86500641639681497</c:v>
                      </c:pt>
                      <c:pt idx="980">
                        <c:v>0.86477958054648396</c:v>
                      </c:pt>
                      <c:pt idx="981">
                        <c:v>0.86457288899999996</c:v>
                      </c:pt>
                      <c:pt idx="982">
                        <c:v>0.86446245176818903</c:v>
                      </c:pt>
                      <c:pt idx="983">
                        <c:v>0.86417066295037803</c:v>
                      </c:pt>
                      <c:pt idx="984">
                        <c:v>0.86400399376549897</c:v>
                      </c:pt>
                      <c:pt idx="985">
                        <c:v>0.86399088357860199</c:v>
                      </c:pt>
                      <c:pt idx="986">
                        <c:v>0.86391769427449105</c:v>
                      </c:pt>
                      <c:pt idx="987">
                        <c:v>0.86378672851546401</c:v>
                      </c:pt>
                      <c:pt idx="988">
                        <c:v>0.86373133244842804</c:v>
                      </c:pt>
                      <c:pt idx="989">
                        <c:v>0.86359036899999997</c:v>
                      </c:pt>
                      <c:pt idx="990">
                        <c:v>0.86335624370397701</c:v>
                      </c:pt>
                      <c:pt idx="991">
                        <c:v>0.86330464774996096</c:v>
                      </c:pt>
                      <c:pt idx="992">
                        <c:v>0.86312905648564298</c:v>
                      </c:pt>
                      <c:pt idx="993">
                        <c:v>0.86300503349818902</c:v>
                      </c:pt>
                      <c:pt idx="994">
                        <c:v>0.86284809886143798</c:v>
                      </c:pt>
                      <c:pt idx="995">
                        <c:v>0.86272967899999997</c:v>
                      </c:pt>
                      <c:pt idx="996">
                        <c:v>0.86268956581880296</c:v>
                      </c:pt>
                      <c:pt idx="997">
                        <c:v>0.86257884500000004</c:v>
                      </c:pt>
                      <c:pt idx="998">
                        <c:v>0.86253422362359</c:v>
                      </c:pt>
                      <c:pt idx="999">
                        <c:v>0.86245811900000002</c:v>
                      </c:pt>
                      <c:pt idx="1000">
                        <c:v>0.86233750906873397</c:v>
                      </c:pt>
                      <c:pt idx="1001">
                        <c:v>0.86230723590695602</c:v>
                      </c:pt>
                      <c:pt idx="1002">
                        <c:v>0.862231399854412</c:v>
                      </c:pt>
                      <c:pt idx="1003">
                        <c:v>0.86214427930692294</c:v>
                      </c:pt>
                      <c:pt idx="1004">
                        <c:v>0.86187007395146498</c:v>
                      </c:pt>
                      <c:pt idx="1005">
                        <c:v>0.86172680264340795</c:v>
                      </c:pt>
                      <c:pt idx="1006">
                        <c:v>0.86166687326052105</c:v>
                      </c:pt>
                      <c:pt idx="1007">
                        <c:v>0.86154994238273597</c:v>
                      </c:pt>
                      <c:pt idx="1008">
                        <c:v>0.86141732502049195</c:v>
                      </c:pt>
                      <c:pt idx="1009">
                        <c:v>0.86137296169688804</c:v>
                      </c:pt>
                      <c:pt idx="1010">
                        <c:v>0.86130483442197703</c:v>
                      </c:pt>
                      <c:pt idx="1011">
                        <c:v>0.861165730815456</c:v>
                      </c:pt>
                      <c:pt idx="1012">
                        <c:v>0.86101307556393802</c:v>
                      </c:pt>
                      <c:pt idx="1013">
                        <c:v>0.86092205148636503</c:v>
                      </c:pt>
                      <c:pt idx="1014">
                        <c:v>0.86079394282263499</c:v>
                      </c:pt>
                      <c:pt idx="1015">
                        <c:v>0.86056959194386695</c:v>
                      </c:pt>
                      <c:pt idx="1016">
                        <c:v>0.86048015028629798</c:v>
                      </c:pt>
                      <c:pt idx="1017">
                        <c:v>0.86039900252309798</c:v>
                      </c:pt>
                      <c:pt idx="1018">
                        <c:v>0.86031609728145897</c:v>
                      </c:pt>
                      <c:pt idx="1019">
                        <c:v>0.86021235452131095</c:v>
                      </c:pt>
                      <c:pt idx="1020">
                        <c:v>0.860168826</c:v>
                      </c:pt>
                      <c:pt idx="1021">
                        <c:v>0.86008979969955202</c:v>
                      </c:pt>
                      <c:pt idx="1022">
                        <c:v>0.86001632400724803</c:v>
                      </c:pt>
                      <c:pt idx="1023">
                        <c:v>0.85993017586367204</c:v>
                      </c:pt>
                      <c:pt idx="1024">
                        <c:v>0.85969444097831804</c:v>
                      </c:pt>
                      <c:pt idx="1025">
                        <c:v>0.85966746800000005</c:v>
                      </c:pt>
                      <c:pt idx="1026">
                        <c:v>0.859635642001225</c:v>
                      </c:pt>
                      <c:pt idx="1027">
                        <c:v>0.85949297961896598</c:v>
                      </c:pt>
                      <c:pt idx="1028">
                        <c:v>0.85946448171839696</c:v>
                      </c:pt>
                      <c:pt idx="1029">
                        <c:v>0.85930828457316999</c:v>
                      </c:pt>
                      <c:pt idx="1030">
                        <c:v>0.85912279550590598</c:v>
                      </c:pt>
                      <c:pt idx="1031">
                        <c:v>0.85904656709208704</c:v>
                      </c:pt>
                      <c:pt idx="1032">
                        <c:v>0.85901605308196605</c:v>
                      </c:pt>
                      <c:pt idx="1033">
                        <c:v>0.85889870352659803</c:v>
                      </c:pt>
                      <c:pt idx="1034">
                        <c:v>0.85876943779876003</c:v>
                      </c:pt>
                      <c:pt idx="1035">
                        <c:v>0.85866992037908596</c:v>
                      </c:pt>
                      <c:pt idx="1036">
                        <c:v>0.85863661159436</c:v>
                      </c:pt>
                      <c:pt idx="1037">
                        <c:v>0.85857703562631904</c:v>
                      </c:pt>
                      <c:pt idx="1038">
                        <c:v>0.85844219203943295</c:v>
                      </c:pt>
                      <c:pt idx="1039">
                        <c:v>0.85824656600000004</c:v>
                      </c:pt>
                      <c:pt idx="1040">
                        <c:v>0.85803482431160605</c:v>
                      </c:pt>
                      <c:pt idx="1041">
                        <c:v>0.85784127349773398</c:v>
                      </c:pt>
                      <c:pt idx="1042">
                        <c:v>0.85775627353367101</c:v>
                      </c:pt>
                      <c:pt idx="1043">
                        <c:v>0.85757609334131701</c:v>
                      </c:pt>
                      <c:pt idx="1044">
                        <c:v>0.85753582234744496</c:v>
                      </c:pt>
                      <c:pt idx="1045">
                        <c:v>0.85741925228637095</c:v>
                      </c:pt>
                      <c:pt idx="1046">
                        <c:v>0.85736241772141597</c:v>
                      </c:pt>
                      <c:pt idx="1047">
                        <c:v>0.85711783233327599</c:v>
                      </c:pt>
                      <c:pt idx="1048">
                        <c:v>0.85703950745775104</c:v>
                      </c:pt>
                      <c:pt idx="1049">
                        <c:v>0.85701710318353297</c:v>
                      </c:pt>
                      <c:pt idx="1050">
                        <c:v>0.85698124059220204</c:v>
                      </c:pt>
                      <c:pt idx="1051">
                        <c:v>0.85693885111110402</c:v>
                      </c:pt>
                      <c:pt idx="1052">
                        <c:v>0.85690508863780102</c:v>
                      </c:pt>
                      <c:pt idx="1053">
                        <c:v>0.856788731540577</c:v>
                      </c:pt>
                      <c:pt idx="1054">
                        <c:v>0.85668230748895502</c:v>
                      </c:pt>
                      <c:pt idx="1055">
                        <c:v>0.85652453299999998</c:v>
                      </c:pt>
                      <c:pt idx="1056">
                        <c:v>0.85646056400000004</c:v>
                      </c:pt>
                      <c:pt idx="1057">
                        <c:v>0.85621265897450605</c:v>
                      </c:pt>
                      <c:pt idx="1058">
                        <c:v>0.85619159030869996</c:v>
                      </c:pt>
                      <c:pt idx="1059">
                        <c:v>0.85614795394722498</c:v>
                      </c:pt>
                      <c:pt idx="1060">
                        <c:v>0.85608316654771999</c:v>
                      </c:pt>
                      <c:pt idx="1061">
                        <c:v>0.85595491287768299</c:v>
                      </c:pt>
                      <c:pt idx="1062">
                        <c:v>0.85591255250499798</c:v>
                      </c:pt>
                      <c:pt idx="1063">
                        <c:v>0.85589860043383603</c:v>
                      </c:pt>
                      <c:pt idx="1064">
                        <c:v>0.85584372652992502</c:v>
                      </c:pt>
                      <c:pt idx="1065">
                        <c:v>0.85578649938818097</c:v>
                      </c:pt>
                      <c:pt idx="1066">
                        <c:v>0.85572874310947</c:v>
                      </c:pt>
                      <c:pt idx="1067">
                        <c:v>0.85565275951461195</c:v>
                      </c:pt>
                      <c:pt idx="1068">
                        <c:v>0.85552922950101995</c:v>
                      </c:pt>
                      <c:pt idx="1069">
                        <c:v>0.85543089400000005</c:v>
                      </c:pt>
                      <c:pt idx="1070">
                        <c:v>0.85538768892807204</c:v>
                      </c:pt>
                      <c:pt idx="1071">
                        <c:v>0.85521276572629901</c:v>
                      </c:pt>
                      <c:pt idx="1072">
                        <c:v>0.85509650528603798</c:v>
                      </c:pt>
                      <c:pt idx="1073">
                        <c:v>0.85505684855696096</c:v>
                      </c:pt>
                      <c:pt idx="1074">
                        <c:v>0.85493039500000001</c:v>
                      </c:pt>
                      <c:pt idx="1075">
                        <c:v>0.85472987243602505</c:v>
                      </c:pt>
                      <c:pt idx="1076">
                        <c:v>0.85454282030948703</c:v>
                      </c:pt>
                      <c:pt idx="1077">
                        <c:v>0.85440263539089101</c:v>
                      </c:pt>
                      <c:pt idx="1078">
                        <c:v>0.85424759940858996</c:v>
                      </c:pt>
                      <c:pt idx="1079">
                        <c:v>0.85398283462313296</c:v>
                      </c:pt>
                      <c:pt idx="1080">
                        <c:v>0.85396273160284397</c:v>
                      </c:pt>
                      <c:pt idx="1081">
                        <c:v>0.85389708326781699</c:v>
                      </c:pt>
                      <c:pt idx="1082">
                        <c:v>0.85387003659636695</c:v>
                      </c:pt>
                      <c:pt idx="1083">
                        <c:v>0.853798907237307</c:v>
                      </c:pt>
                      <c:pt idx="1084">
                        <c:v>0.85372063600000003</c:v>
                      </c:pt>
                      <c:pt idx="1085">
                        <c:v>0.85353408239037598</c:v>
                      </c:pt>
                      <c:pt idx="1086">
                        <c:v>0.85337277395253397</c:v>
                      </c:pt>
                      <c:pt idx="1087">
                        <c:v>0.85331059985125601</c:v>
                      </c:pt>
                      <c:pt idx="1088">
                        <c:v>0.85327795368464099</c:v>
                      </c:pt>
                      <c:pt idx="1089">
                        <c:v>0.85320550922091998</c:v>
                      </c:pt>
                      <c:pt idx="1090">
                        <c:v>0.85315904300000001</c:v>
                      </c:pt>
                      <c:pt idx="1091">
                        <c:v>0.85289827110523997</c:v>
                      </c:pt>
                      <c:pt idx="1092">
                        <c:v>0.85284864299999996</c:v>
                      </c:pt>
                      <c:pt idx="1093">
                        <c:v>0.85269155493187099</c:v>
                      </c:pt>
                      <c:pt idx="1094">
                        <c:v>0.85253539662169397</c:v>
                      </c:pt>
                      <c:pt idx="1095">
                        <c:v>0.85243388899999994</c:v>
                      </c:pt>
                      <c:pt idx="1096">
                        <c:v>0.85224624542765803</c:v>
                      </c:pt>
                      <c:pt idx="1097">
                        <c:v>0.85222710973361104</c:v>
                      </c:pt>
                      <c:pt idx="1098">
                        <c:v>0.85207984000000003</c:v>
                      </c:pt>
                      <c:pt idx="1099">
                        <c:v>0.852034926189149</c:v>
                      </c:pt>
                      <c:pt idx="1100">
                        <c:v>0.85189013841019201</c:v>
                      </c:pt>
                      <c:pt idx="1101">
                        <c:v>0.85175562983387498</c:v>
                      </c:pt>
                      <c:pt idx="1102">
                        <c:v>0.85153384025294299</c:v>
                      </c:pt>
                      <c:pt idx="1103">
                        <c:v>0.85136953778400903</c:v>
                      </c:pt>
                      <c:pt idx="1104">
                        <c:v>0.85114319104682701</c:v>
                      </c:pt>
                      <c:pt idx="1105">
                        <c:v>0.85103890963119899</c:v>
                      </c:pt>
                      <c:pt idx="1106">
                        <c:v>0.85091959446153298</c:v>
                      </c:pt>
                      <c:pt idx="1107">
                        <c:v>0.85076874111174405</c:v>
                      </c:pt>
                      <c:pt idx="1108">
                        <c:v>0.85070099300000002</c:v>
                      </c:pt>
                      <c:pt idx="1109">
                        <c:v>0.85042949381789601</c:v>
                      </c:pt>
                      <c:pt idx="1110">
                        <c:v>0.85039767801965904</c:v>
                      </c:pt>
                      <c:pt idx="1111">
                        <c:v>0.85030476393888499</c:v>
                      </c:pt>
                      <c:pt idx="1112">
                        <c:v>0.85012473099999997</c:v>
                      </c:pt>
                      <c:pt idx="1113">
                        <c:v>0.84998314416672105</c:v>
                      </c:pt>
                      <c:pt idx="1114">
                        <c:v>0.849751968429448</c:v>
                      </c:pt>
                      <c:pt idx="1115">
                        <c:v>0.84969380807860795</c:v>
                      </c:pt>
                      <c:pt idx="1116">
                        <c:v>0.84936860879304199</c:v>
                      </c:pt>
                      <c:pt idx="1117">
                        <c:v>0.84928142982945498</c:v>
                      </c:pt>
                      <c:pt idx="1118">
                        <c:v>0.849108793385141</c:v>
                      </c:pt>
                      <c:pt idx="1119">
                        <c:v>0.84897630583703698</c:v>
                      </c:pt>
                      <c:pt idx="1120">
                        <c:v>0.84881118557633295</c:v>
                      </c:pt>
                      <c:pt idx="1121">
                        <c:v>0.84878260246486803</c:v>
                      </c:pt>
                      <c:pt idx="1122">
                        <c:v>0.84868593639843604</c:v>
                      </c:pt>
                      <c:pt idx="1123">
                        <c:v>0.84858996399999997</c:v>
                      </c:pt>
                      <c:pt idx="1124">
                        <c:v>0.84842397444148399</c:v>
                      </c:pt>
                      <c:pt idx="1125">
                        <c:v>0.84814979999999995</c:v>
                      </c:pt>
                      <c:pt idx="1126">
                        <c:v>0.84800277952740299</c:v>
                      </c:pt>
                      <c:pt idx="1127">
                        <c:v>0.84797538192973099</c:v>
                      </c:pt>
                      <c:pt idx="1128">
                        <c:v>0.84778737127561299</c:v>
                      </c:pt>
                      <c:pt idx="1129">
                        <c:v>0.84757094657324805</c:v>
                      </c:pt>
                      <c:pt idx="1130">
                        <c:v>0.84754855567004905</c:v>
                      </c:pt>
                      <c:pt idx="1131">
                        <c:v>0.84741985799999997</c:v>
                      </c:pt>
                      <c:pt idx="1132">
                        <c:v>0.84728103795932797</c:v>
                      </c:pt>
                      <c:pt idx="1133">
                        <c:v>0.84719525450992805</c:v>
                      </c:pt>
                      <c:pt idx="1134">
                        <c:v>0.847115991018486</c:v>
                      </c:pt>
                      <c:pt idx="1135">
                        <c:v>0.84709251190686297</c:v>
                      </c:pt>
                      <c:pt idx="1136">
                        <c:v>0.84696933257671503</c:v>
                      </c:pt>
                      <c:pt idx="1137">
                        <c:v>0.84681623932883099</c:v>
                      </c:pt>
                      <c:pt idx="1138">
                        <c:v>0.84660859583859605</c:v>
                      </c:pt>
                      <c:pt idx="1139">
                        <c:v>0.84654304981681705</c:v>
                      </c:pt>
                      <c:pt idx="1140">
                        <c:v>0.84645673227382301</c:v>
                      </c:pt>
                      <c:pt idx="1141">
                        <c:v>0.84629740672558595</c:v>
                      </c:pt>
                      <c:pt idx="1142">
                        <c:v>0.84608495559236296</c:v>
                      </c:pt>
                      <c:pt idx="1143">
                        <c:v>0.84606292982387998</c:v>
                      </c:pt>
                      <c:pt idx="1144">
                        <c:v>0.84596224209429205</c:v>
                      </c:pt>
                      <c:pt idx="1145">
                        <c:v>0.84593310288668599</c:v>
                      </c:pt>
                      <c:pt idx="1146">
                        <c:v>0.84584542713114996</c:v>
                      </c:pt>
                      <c:pt idx="1147">
                        <c:v>0.84568668234290201</c:v>
                      </c:pt>
                      <c:pt idx="1148">
                        <c:v>0.84566230099999995</c:v>
                      </c:pt>
                      <c:pt idx="1149">
                        <c:v>0.845509622786215</c:v>
                      </c:pt>
                      <c:pt idx="1150">
                        <c:v>0.84540265243084001</c:v>
                      </c:pt>
                      <c:pt idx="1151">
                        <c:v>0.84517477775691496</c:v>
                      </c:pt>
                      <c:pt idx="1152">
                        <c:v>0.84514480935686098</c:v>
                      </c:pt>
                      <c:pt idx="1153">
                        <c:v>0.845106337844721</c:v>
                      </c:pt>
                      <c:pt idx="1154">
                        <c:v>0.84505023427258097</c:v>
                      </c:pt>
                      <c:pt idx="1155">
                        <c:v>0.84485884737751604</c:v>
                      </c:pt>
                      <c:pt idx="1156">
                        <c:v>0.84479445709783396</c:v>
                      </c:pt>
                      <c:pt idx="1157">
                        <c:v>0.84469195677013198</c:v>
                      </c:pt>
                      <c:pt idx="1158">
                        <c:v>0.84456592464017599</c:v>
                      </c:pt>
                      <c:pt idx="1159">
                        <c:v>0.84442481995112395</c:v>
                      </c:pt>
                      <c:pt idx="1160">
                        <c:v>0.84425565941874003</c:v>
                      </c:pt>
                      <c:pt idx="1161">
                        <c:v>0.84407915877648798</c:v>
                      </c:pt>
                      <c:pt idx="1162">
                        <c:v>0.84396903099999998</c:v>
                      </c:pt>
                      <c:pt idx="1163">
                        <c:v>0.84387537504618304</c:v>
                      </c:pt>
                      <c:pt idx="1164">
                        <c:v>0.84380543071026304</c:v>
                      </c:pt>
                      <c:pt idx="1165">
                        <c:v>0.84363854494164503</c:v>
                      </c:pt>
                      <c:pt idx="1166">
                        <c:v>0.84359830934311897</c:v>
                      </c:pt>
                      <c:pt idx="1167">
                        <c:v>0.84349820399999997</c:v>
                      </c:pt>
                      <c:pt idx="1168">
                        <c:v>0.84335271951919899</c:v>
                      </c:pt>
                      <c:pt idx="1169">
                        <c:v>0.84332118910864595</c:v>
                      </c:pt>
                      <c:pt idx="1170">
                        <c:v>0.84314350028054796</c:v>
                      </c:pt>
                      <c:pt idx="1171">
                        <c:v>0.84308761061182902</c:v>
                      </c:pt>
                      <c:pt idx="1172">
                        <c:v>0.84291378115281002</c:v>
                      </c:pt>
                      <c:pt idx="1173">
                        <c:v>0.84287363569830498</c:v>
                      </c:pt>
                      <c:pt idx="1174">
                        <c:v>0.842740983</c:v>
                      </c:pt>
                      <c:pt idx="1175">
                        <c:v>0.84263404180714896</c:v>
                      </c:pt>
                      <c:pt idx="1176">
                        <c:v>0.84256471063360205</c:v>
                      </c:pt>
                      <c:pt idx="1177">
                        <c:v>0.84237082929801499</c:v>
                      </c:pt>
                      <c:pt idx="1178">
                        <c:v>0.842259301339773</c:v>
                      </c:pt>
                      <c:pt idx="1179">
                        <c:v>0.84218173657627404</c:v>
                      </c:pt>
                      <c:pt idx="1180">
                        <c:v>0.84211049472019295</c:v>
                      </c:pt>
                      <c:pt idx="1181">
                        <c:v>0.84199499849345505</c:v>
                      </c:pt>
                      <c:pt idx="1182">
                        <c:v>0.84189975591223198</c:v>
                      </c:pt>
                      <c:pt idx="1183">
                        <c:v>0.84165624886373402</c:v>
                      </c:pt>
                      <c:pt idx="1184">
                        <c:v>0.84162566608409095</c:v>
                      </c:pt>
                      <c:pt idx="1185">
                        <c:v>0.84150779595007497</c:v>
                      </c:pt>
                      <c:pt idx="1186">
                        <c:v>0.84126915575459105</c:v>
                      </c:pt>
                      <c:pt idx="1187">
                        <c:v>0.84111824005535796</c:v>
                      </c:pt>
                      <c:pt idx="1188">
                        <c:v>0.84102346807796902</c:v>
                      </c:pt>
                      <c:pt idx="1189">
                        <c:v>0.84095815556953801</c:v>
                      </c:pt>
                      <c:pt idx="1190">
                        <c:v>0.84088354881426097</c:v>
                      </c:pt>
                      <c:pt idx="1191">
                        <c:v>0.840838637253015</c:v>
                      </c:pt>
                      <c:pt idx="1192">
                        <c:v>0.84069922828585097</c:v>
                      </c:pt>
                      <c:pt idx="1193">
                        <c:v>0.84068243897732897</c:v>
                      </c:pt>
                      <c:pt idx="1194">
                        <c:v>0.84058064333992999</c:v>
                      </c:pt>
                      <c:pt idx="1195">
                        <c:v>0.84055704197555003</c:v>
                      </c:pt>
                      <c:pt idx="1196">
                        <c:v>0.84043339499893699</c:v>
                      </c:pt>
                      <c:pt idx="1197">
                        <c:v>0.84028606500000003</c:v>
                      </c:pt>
                      <c:pt idx="1198">
                        <c:v>0.84021333846972901</c:v>
                      </c:pt>
                      <c:pt idx="1199">
                        <c:v>0.84008520609385995</c:v>
                      </c:pt>
                      <c:pt idx="1200">
                        <c:v>0.84004641668914204</c:v>
                      </c:pt>
                      <c:pt idx="1201">
                        <c:v>0.83993546200000002</c:v>
                      </c:pt>
                      <c:pt idx="1202">
                        <c:v>0.83989809655999403</c:v>
                      </c:pt>
                      <c:pt idx="1203">
                        <c:v>0.83978638360745395</c:v>
                      </c:pt>
                      <c:pt idx="1204">
                        <c:v>0.83964454823397405</c:v>
                      </c:pt>
                      <c:pt idx="1205">
                        <c:v>0.83960426118528597</c:v>
                      </c:pt>
                      <c:pt idx="1206">
                        <c:v>0.83954859602447296</c:v>
                      </c:pt>
                      <c:pt idx="1207">
                        <c:v>0.83934266955673698</c:v>
                      </c:pt>
                      <c:pt idx="1208">
                        <c:v>0.83925145461262896</c:v>
                      </c:pt>
                      <c:pt idx="1209">
                        <c:v>0.83903082123035</c:v>
                      </c:pt>
                      <c:pt idx="1210">
                        <c:v>0.83895402646173001</c:v>
                      </c:pt>
                      <c:pt idx="1211">
                        <c:v>0.83869284499999996</c:v>
                      </c:pt>
                      <c:pt idx="1212">
                        <c:v>0.83866716816862896</c:v>
                      </c:pt>
                      <c:pt idx="1213">
                        <c:v>0.83856177519820896</c:v>
                      </c:pt>
                      <c:pt idx="1214">
                        <c:v>0.83843426362375095</c:v>
                      </c:pt>
                      <c:pt idx="1215">
                        <c:v>0.83827461314043905</c:v>
                      </c:pt>
                      <c:pt idx="1216">
                        <c:v>0.83823887021974197</c:v>
                      </c:pt>
                      <c:pt idx="1217">
                        <c:v>0.83820665265277805</c:v>
                      </c:pt>
                      <c:pt idx="1218">
                        <c:v>0.83813858850460898</c:v>
                      </c:pt>
                      <c:pt idx="1219">
                        <c:v>0.83806109002775997</c:v>
                      </c:pt>
                      <c:pt idx="1220">
                        <c:v>0.83783612159976495</c:v>
                      </c:pt>
                      <c:pt idx="1221">
                        <c:v>0.83779055001724301</c:v>
                      </c:pt>
                      <c:pt idx="1222">
                        <c:v>0.837756576874093</c:v>
                      </c:pt>
                      <c:pt idx="1223">
                        <c:v>0.83768454666022596</c:v>
                      </c:pt>
                      <c:pt idx="1224">
                        <c:v>0.83762187702484203</c:v>
                      </c:pt>
                      <c:pt idx="1225">
                        <c:v>0.83742505237545595</c:v>
                      </c:pt>
                      <c:pt idx="1226">
                        <c:v>0.83738508637987896</c:v>
                      </c:pt>
                      <c:pt idx="1227">
                        <c:v>0.83729245945684805</c:v>
                      </c:pt>
                      <c:pt idx="1228">
                        <c:v>0.83708566474201895</c:v>
                      </c:pt>
                      <c:pt idx="1229">
                        <c:v>0.83703397696305704</c:v>
                      </c:pt>
                      <c:pt idx="1230">
                        <c:v>0.83697887253026304</c:v>
                      </c:pt>
                      <c:pt idx="1231">
                        <c:v>0.836843869115931</c:v>
                      </c:pt>
                      <c:pt idx="1232">
                        <c:v>0.83672741267538198</c:v>
                      </c:pt>
                      <c:pt idx="1233">
                        <c:v>0.83669780976211805</c:v>
                      </c:pt>
                      <c:pt idx="1234">
                        <c:v>0.83647407581699595</c:v>
                      </c:pt>
                      <c:pt idx="1235">
                        <c:v>0.83645329836362203</c:v>
                      </c:pt>
                      <c:pt idx="1236">
                        <c:v>0.83627447905449304</c:v>
                      </c:pt>
                      <c:pt idx="1237">
                        <c:v>0.83619992106270102</c:v>
                      </c:pt>
                      <c:pt idx="1238">
                        <c:v>0.83616869925706705</c:v>
                      </c:pt>
                      <c:pt idx="1239">
                        <c:v>0.83598809825987697</c:v>
                      </c:pt>
                      <c:pt idx="1240">
                        <c:v>0.83574800896170998</c:v>
                      </c:pt>
                      <c:pt idx="1241">
                        <c:v>0.83572750699999998</c:v>
                      </c:pt>
                      <c:pt idx="1242">
                        <c:v>0.83569243916054803</c:v>
                      </c:pt>
                      <c:pt idx="1243">
                        <c:v>0.83549196579102503</c:v>
                      </c:pt>
                      <c:pt idx="1244">
                        <c:v>0.835431574661188</c:v>
                      </c:pt>
                      <c:pt idx="1245">
                        <c:v>0.83533527099599103</c:v>
                      </c:pt>
                      <c:pt idx="1246">
                        <c:v>0.83527111200438398</c:v>
                      </c:pt>
                      <c:pt idx="1247">
                        <c:v>0.835183568541077</c:v>
                      </c:pt>
                      <c:pt idx="1248">
                        <c:v>0.83502950802714304</c:v>
                      </c:pt>
                      <c:pt idx="1249">
                        <c:v>0.834845775878023</c:v>
                      </c:pt>
                      <c:pt idx="1250">
                        <c:v>0.83475889357420097</c:v>
                      </c:pt>
                      <c:pt idx="1251">
                        <c:v>0.83470136869637701</c:v>
                      </c:pt>
                      <c:pt idx="1252">
                        <c:v>0.83466119919882598</c:v>
                      </c:pt>
                      <c:pt idx="1253">
                        <c:v>0.834582841050858</c:v>
                      </c:pt>
                      <c:pt idx="1254">
                        <c:v>0.83445225652960398</c:v>
                      </c:pt>
                      <c:pt idx="1255">
                        <c:v>0.83442081711213001</c:v>
                      </c:pt>
                      <c:pt idx="1256">
                        <c:v>0.83430167676857303</c:v>
                      </c:pt>
                      <c:pt idx="1257">
                        <c:v>0.83415908400000005</c:v>
                      </c:pt>
                      <c:pt idx="1258">
                        <c:v>0.83412495900000005</c:v>
                      </c:pt>
                      <c:pt idx="1259">
                        <c:v>0.83408818191589995</c:v>
                      </c:pt>
                      <c:pt idx="1260">
                        <c:v>0.83402417486917002</c:v>
                      </c:pt>
                      <c:pt idx="1261">
                        <c:v>0.83399261875703901</c:v>
                      </c:pt>
                      <c:pt idx="1262">
                        <c:v>0.83395959600000003</c:v>
                      </c:pt>
                      <c:pt idx="1263">
                        <c:v>0.83387075710141501</c:v>
                      </c:pt>
                      <c:pt idx="1264">
                        <c:v>0.83372306301232602</c:v>
                      </c:pt>
                      <c:pt idx="1265">
                        <c:v>0.83351809282522904</c:v>
                      </c:pt>
                      <c:pt idx="1266">
                        <c:v>0.83348091999999996</c:v>
                      </c:pt>
                      <c:pt idx="1267">
                        <c:v>0.83342975552838705</c:v>
                      </c:pt>
                      <c:pt idx="1268">
                        <c:v>0.8332265970453</c:v>
                      </c:pt>
                      <c:pt idx="1269">
                        <c:v>0.83315465195148797</c:v>
                      </c:pt>
                      <c:pt idx="1270">
                        <c:v>0.83291205925927103</c:v>
                      </c:pt>
                      <c:pt idx="1271">
                        <c:v>0.83286167890881702</c:v>
                      </c:pt>
                      <c:pt idx="1272">
                        <c:v>0.83274355243584697</c:v>
                      </c:pt>
                      <c:pt idx="1273">
                        <c:v>0.83268066443602495</c:v>
                      </c:pt>
                      <c:pt idx="1274">
                        <c:v>0.83251771087244297</c:v>
                      </c:pt>
                      <c:pt idx="1275">
                        <c:v>0.83238183233917595</c:v>
                      </c:pt>
                      <c:pt idx="1276">
                        <c:v>0.83216646000000005</c:v>
                      </c:pt>
                      <c:pt idx="1277">
                        <c:v>0.83203271099883602</c:v>
                      </c:pt>
                      <c:pt idx="1278">
                        <c:v>0.83193773948005001</c:v>
                      </c:pt>
                      <c:pt idx="1279">
                        <c:v>0.83190782633072702</c:v>
                      </c:pt>
                      <c:pt idx="1280">
                        <c:v>0.83172919810645696</c:v>
                      </c:pt>
                      <c:pt idx="1281">
                        <c:v>0.83148545242815897</c:v>
                      </c:pt>
                      <c:pt idx="1282">
                        <c:v>0.83133546356728605</c:v>
                      </c:pt>
                      <c:pt idx="1283">
                        <c:v>0.83119963310605305</c:v>
                      </c:pt>
                      <c:pt idx="1284">
                        <c:v>0.83100364068069299</c:v>
                      </c:pt>
                      <c:pt idx="1285">
                        <c:v>0.83090777566208096</c:v>
                      </c:pt>
                      <c:pt idx="1286">
                        <c:v>0.83066878392306398</c:v>
                      </c:pt>
                      <c:pt idx="1287">
                        <c:v>0.83065168813301504</c:v>
                      </c:pt>
                      <c:pt idx="1288">
                        <c:v>0.83049859583358898</c:v>
                      </c:pt>
                      <c:pt idx="1289">
                        <c:v>0.83045823799999996</c:v>
                      </c:pt>
                      <c:pt idx="1290">
                        <c:v>0.83037332378290796</c:v>
                      </c:pt>
                      <c:pt idx="1291">
                        <c:v>0.83032126702279896</c:v>
                      </c:pt>
                      <c:pt idx="1292">
                        <c:v>0.83022499903817804</c:v>
                      </c:pt>
                      <c:pt idx="1293">
                        <c:v>0.83019884696867596</c:v>
                      </c:pt>
                      <c:pt idx="1294">
                        <c:v>0.829950584770203</c:v>
                      </c:pt>
                      <c:pt idx="1295">
                        <c:v>0.82973008579771601</c:v>
                      </c:pt>
                      <c:pt idx="1296">
                        <c:v>0.82967874816954801</c:v>
                      </c:pt>
                      <c:pt idx="1297">
                        <c:v>0.82955408281808296</c:v>
                      </c:pt>
                      <c:pt idx="1298">
                        <c:v>0.82937458263974095</c:v>
                      </c:pt>
                      <c:pt idx="1299">
                        <c:v>0.82930396380784199</c:v>
                      </c:pt>
                      <c:pt idx="1300">
                        <c:v>0.829221097762603</c:v>
                      </c:pt>
                      <c:pt idx="1301">
                        <c:v>0.82909070478208602</c:v>
                      </c:pt>
                      <c:pt idx="1302">
                        <c:v>0.82895002106215798</c:v>
                      </c:pt>
                      <c:pt idx="1303">
                        <c:v>0.82879582559502396</c:v>
                      </c:pt>
                      <c:pt idx="1304">
                        <c:v>0.82862878637663595</c:v>
                      </c:pt>
                      <c:pt idx="1305">
                        <c:v>0.82854175989662704</c:v>
                      </c:pt>
                      <c:pt idx="1306">
                        <c:v>0.82841779974551299</c:v>
                      </c:pt>
                      <c:pt idx="1307">
                        <c:v>0.82830800599999999</c:v>
                      </c:pt>
                      <c:pt idx="1308">
                        <c:v>0.828222261972545</c:v>
                      </c:pt>
                      <c:pt idx="1309">
                        <c:v>0.82816515323073203</c:v>
                      </c:pt>
                      <c:pt idx="1310">
                        <c:v>0.82807655876223896</c:v>
                      </c:pt>
                      <c:pt idx="1311">
                        <c:v>0.82800004456806697</c:v>
                      </c:pt>
                      <c:pt idx="1312">
                        <c:v>0.82780520014784198</c:v>
                      </c:pt>
                      <c:pt idx="1313">
                        <c:v>0.82778545253818703</c:v>
                      </c:pt>
                      <c:pt idx="1314">
                        <c:v>0.82772153500024603</c:v>
                      </c:pt>
                      <c:pt idx="1315">
                        <c:v>0.82764367014581497</c:v>
                      </c:pt>
                      <c:pt idx="1316">
                        <c:v>0.82747738976534202</c:v>
                      </c:pt>
                      <c:pt idx="1317">
                        <c:v>0.82723374517116899</c:v>
                      </c:pt>
                      <c:pt idx="1318">
                        <c:v>0.82719761440840101</c:v>
                      </c:pt>
                      <c:pt idx="1319">
                        <c:v>0.82709122322607498</c:v>
                      </c:pt>
                      <c:pt idx="1320">
                        <c:v>0.82706508057788297</c:v>
                      </c:pt>
                      <c:pt idx="1321">
                        <c:v>0.82695619899999995</c:v>
                      </c:pt>
                      <c:pt idx="1322">
                        <c:v>0.82693027281565001</c:v>
                      </c:pt>
                      <c:pt idx="1323">
                        <c:v>0.82677186999999996</c:v>
                      </c:pt>
                      <c:pt idx="1324">
                        <c:v>0.82668413478415603</c:v>
                      </c:pt>
                      <c:pt idx="1325">
                        <c:v>0.82653598457443</c:v>
                      </c:pt>
                      <c:pt idx="1326">
                        <c:v>0.82650290000000004</c:v>
                      </c:pt>
                      <c:pt idx="1327">
                        <c:v>0.82637228280770603</c:v>
                      </c:pt>
                      <c:pt idx="1328">
                        <c:v>0.82628780893332099</c:v>
                      </c:pt>
                      <c:pt idx="1329">
                        <c:v>0.82614775100000004</c:v>
                      </c:pt>
                      <c:pt idx="1330">
                        <c:v>0.82603196499999998</c:v>
                      </c:pt>
                      <c:pt idx="1331">
                        <c:v>0.82585515103437601</c:v>
                      </c:pt>
                      <c:pt idx="1332">
                        <c:v>0.82572508149119495</c:v>
                      </c:pt>
                      <c:pt idx="1333">
                        <c:v>0.82568336899999994</c:v>
                      </c:pt>
                      <c:pt idx="1334">
                        <c:v>0.825511478259914</c:v>
                      </c:pt>
                      <c:pt idx="1335">
                        <c:v>0.82541736389214004</c:v>
                      </c:pt>
                      <c:pt idx="1336">
                        <c:v>0.82529827285610702</c:v>
                      </c:pt>
                      <c:pt idx="1337">
                        <c:v>0.82525888017314597</c:v>
                      </c:pt>
                      <c:pt idx="1338">
                        <c:v>0.82517040917100903</c:v>
                      </c:pt>
                      <c:pt idx="1339">
                        <c:v>0.82513844285114701</c:v>
                      </c:pt>
                      <c:pt idx="1340">
                        <c:v>0.82499076942000005</c:v>
                      </c:pt>
                      <c:pt idx="1341">
                        <c:v>0.82495236422442797</c:v>
                      </c:pt>
                      <c:pt idx="1342">
                        <c:v>0.82475660897808301</c:v>
                      </c:pt>
                      <c:pt idx="1343">
                        <c:v>0.824621040982217</c:v>
                      </c:pt>
                      <c:pt idx="1344">
                        <c:v>0.82459338337961097</c:v>
                      </c:pt>
                      <c:pt idx="1345">
                        <c:v>0.82446364606020694</c:v>
                      </c:pt>
                      <c:pt idx="1346">
                        <c:v>0.82430557500000001</c:v>
                      </c:pt>
                      <c:pt idx="1347">
                        <c:v>0.82429165101643997</c:v>
                      </c:pt>
                      <c:pt idx="1348">
                        <c:v>0.82415286349978401</c:v>
                      </c:pt>
                      <c:pt idx="1349">
                        <c:v>0.82403172999999996</c:v>
                      </c:pt>
                      <c:pt idx="1350">
                        <c:v>0.82396700925320399</c:v>
                      </c:pt>
                      <c:pt idx="1351">
                        <c:v>0.82376120678948705</c:v>
                      </c:pt>
                      <c:pt idx="1352">
                        <c:v>0.82370730797578595</c:v>
                      </c:pt>
                      <c:pt idx="1353">
                        <c:v>0.82363869323166405</c:v>
                      </c:pt>
                      <c:pt idx="1354">
                        <c:v>0.82351565136692295</c:v>
                      </c:pt>
                      <c:pt idx="1355">
                        <c:v>0.823372466442995</c:v>
                      </c:pt>
                      <c:pt idx="1356">
                        <c:v>0.82328663199999996</c:v>
                      </c:pt>
                      <c:pt idx="1357">
                        <c:v>0.823233261499972</c:v>
                      </c:pt>
                      <c:pt idx="1358">
                        <c:v>0.82318052764234095</c:v>
                      </c:pt>
                      <c:pt idx="1359">
                        <c:v>0.823028455753682</c:v>
                      </c:pt>
                      <c:pt idx="1360">
                        <c:v>0.82290826679654505</c:v>
                      </c:pt>
                      <c:pt idx="1361">
                        <c:v>0.82275777816228501</c:v>
                      </c:pt>
                      <c:pt idx="1362">
                        <c:v>0.82270304967522501</c:v>
                      </c:pt>
                      <c:pt idx="1363">
                        <c:v>0.82267955176728902</c:v>
                      </c:pt>
                      <c:pt idx="1364">
                        <c:v>0.82250800112815203</c:v>
                      </c:pt>
                      <c:pt idx="1365">
                        <c:v>0.82239202229194996</c:v>
                      </c:pt>
                      <c:pt idx="1366">
                        <c:v>0.82236123701170305</c:v>
                      </c:pt>
                      <c:pt idx="1367">
                        <c:v>0.82231772278646298</c:v>
                      </c:pt>
                      <c:pt idx="1368">
                        <c:v>0.82226217543215296</c:v>
                      </c:pt>
                      <c:pt idx="1369">
                        <c:v>0.82210949148237</c:v>
                      </c:pt>
                      <c:pt idx="1370">
                        <c:v>0.82192485999999998</c:v>
                      </c:pt>
                      <c:pt idx="1371">
                        <c:v>0.82183695831415404</c:v>
                      </c:pt>
                      <c:pt idx="1372">
                        <c:v>0.82174800504902901</c:v>
                      </c:pt>
                      <c:pt idx="1373">
                        <c:v>0.82156221532877105</c:v>
                      </c:pt>
                      <c:pt idx="1374">
                        <c:v>0.82153721724629203</c:v>
                      </c:pt>
                      <c:pt idx="1375">
                        <c:v>0.82151043363009402</c:v>
                      </c:pt>
                      <c:pt idx="1376">
                        <c:v>0.821433246263231</c:v>
                      </c:pt>
                      <c:pt idx="1377">
                        <c:v>0.82138245848067903</c:v>
                      </c:pt>
                      <c:pt idx="1378">
                        <c:v>0.82134412783701305</c:v>
                      </c:pt>
                      <c:pt idx="1379">
                        <c:v>0.82120663481238299</c:v>
                      </c:pt>
                      <c:pt idx="1380">
                        <c:v>0.82096792829510801</c:v>
                      </c:pt>
                      <c:pt idx="1381">
                        <c:v>0.82082952569545398</c:v>
                      </c:pt>
                      <c:pt idx="1382">
                        <c:v>0.82064792015447297</c:v>
                      </c:pt>
                      <c:pt idx="1383">
                        <c:v>0.82061998695946603</c:v>
                      </c:pt>
                      <c:pt idx="1384">
                        <c:v>0.82048467097616395</c:v>
                      </c:pt>
                      <c:pt idx="1385">
                        <c:v>0.82029904762125405</c:v>
                      </c:pt>
                      <c:pt idx="1386">
                        <c:v>0.82028003116056003</c:v>
                      </c:pt>
                      <c:pt idx="1387">
                        <c:v>0.82012778604115</c:v>
                      </c:pt>
                      <c:pt idx="1388">
                        <c:v>0.82009650702103398</c:v>
                      </c:pt>
                      <c:pt idx="1389">
                        <c:v>0.82000592469668998</c:v>
                      </c:pt>
                      <c:pt idx="1390">
                        <c:v>0.81996210011611703</c:v>
                      </c:pt>
                      <c:pt idx="1391">
                        <c:v>0.81974668182374499</c:v>
                      </c:pt>
                      <c:pt idx="1392">
                        <c:v>0.81972638151504496</c:v>
                      </c:pt>
                      <c:pt idx="1393">
                        <c:v>0.81968797776132896</c:v>
                      </c:pt>
                      <c:pt idx="1394">
                        <c:v>0.819646844489893</c:v>
                      </c:pt>
                      <c:pt idx="1395">
                        <c:v>0.81958744789887905</c:v>
                      </c:pt>
                      <c:pt idx="1396">
                        <c:v>0.81952021832038402</c:v>
                      </c:pt>
                      <c:pt idx="1397">
                        <c:v>0.81942302017680302</c:v>
                      </c:pt>
                      <c:pt idx="1398">
                        <c:v>0.81923716813978598</c:v>
                      </c:pt>
                      <c:pt idx="1399">
                        <c:v>0.81909068851996303</c:v>
                      </c:pt>
                      <c:pt idx="1400">
                        <c:v>0.81897351430437604</c:v>
                      </c:pt>
                      <c:pt idx="1401">
                        <c:v>0.81890186543633103</c:v>
                      </c:pt>
                      <c:pt idx="1402">
                        <c:v>0.81880232431830502</c:v>
                      </c:pt>
                      <c:pt idx="1403">
                        <c:v>0.81868973</c:v>
                      </c:pt>
                      <c:pt idx="1404">
                        <c:v>0.81862758417835002</c:v>
                      </c:pt>
                      <c:pt idx="1405">
                        <c:v>0.81847807189050203</c:v>
                      </c:pt>
                      <c:pt idx="1406">
                        <c:v>0.81837244409883603</c:v>
                      </c:pt>
                      <c:pt idx="1407">
                        <c:v>0.81827378456083699</c:v>
                      </c:pt>
                      <c:pt idx="1408">
                        <c:v>0.81814897488236604</c:v>
                      </c:pt>
                      <c:pt idx="1409">
                        <c:v>0.81812502145447397</c:v>
                      </c:pt>
                      <c:pt idx="1410">
                        <c:v>0.81804596881728497</c:v>
                      </c:pt>
                      <c:pt idx="1411">
                        <c:v>0.81799886932693999</c:v>
                      </c:pt>
                      <c:pt idx="1412">
                        <c:v>0.81774909834348297</c:v>
                      </c:pt>
                      <c:pt idx="1413">
                        <c:v>0.81761493013680298</c:v>
                      </c:pt>
                      <c:pt idx="1414">
                        <c:v>0.81749735204796004</c:v>
                      </c:pt>
                      <c:pt idx="1415">
                        <c:v>0.81739634340952505</c:v>
                      </c:pt>
                      <c:pt idx="1416">
                        <c:v>0.81717041739040197</c:v>
                      </c:pt>
                      <c:pt idx="1417">
                        <c:v>0.81702327944597497</c:v>
                      </c:pt>
                      <c:pt idx="1418">
                        <c:v>0.81679051653043</c:v>
                      </c:pt>
                      <c:pt idx="1419">
                        <c:v>0.81655881182311296</c:v>
                      </c:pt>
                      <c:pt idx="1420">
                        <c:v>0.81645325682752901</c:v>
                      </c:pt>
                      <c:pt idx="1421">
                        <c:v>0.81632306400161703</c:v>
                      </c:pt>
                      <c:pt idx="1422">
                        <c:v>0.81625220473400895</c:v>
                      </c:pt>
                      <c:pt idx="1423">
                        <c:v>0.81621231163499497</c:v>
                      </c:pt>
                      <c:pt idx="1424">
                        <c:v>0.81608214824840297</c:v>
                      </c:pt>
                      <c:pt idx="1425">
                        <c:v>0.81601852588382695</c:v>
                      </c:pt>
                      <c:pt idx="1426">
                        <c:v>0.81595711751043498</c:v>
                      </c:pt>
                      <c:pt idx="1427">
                        <c:v>0.81585948000122499</c:v>
                      </c:pt>
                      <c:pt idx="1428">
                        <c:v>0.81572925768684401</c:v>
                      </c:pt>
                      <c:pt idx="1429">
                        <c:v>0.81558546597927395</c:v>
                      </c:pt>
                      <c:pt idx="1430">
                        <c:v>0.81555422346574902</c:v>
                      </c:pt>
                      <c:pt idx="1431">
                        <c:v>0.81542380494292199</c:v>
                      </c:pt>
                      <c:pt idx="1432">
                        <c:v>0.81538308608874199</c:v>
                      </c:pt>
                      <c:pt idx="1433">
                        <c:v>0.815343084466013</c:v>
                      </c:pt>
                      <c:pt idx="1434">
                        <c:v>0.81530507059767399</c:v>
                      </c:pt>
                      <c:pt idx="1435">
                        <c:v>0.81517072100189103</c:v>
                      </c:pt>
                      <c:pt idx="1436">
                        <c:v>0.81506560684350204</c:v>
                      </c:pt>
                      <c:pt idx="1437">
                        <c:v>0.81483230333286005</c:v>
                      </c:pt>
                      <c:pt idx="1438">
                        <c:v>0.814656329927404</c:v>
                      </c:pt>
                      <c:pt idx="1439">
                        <c:v>0.81449715289603497</c:v>
                      </c:pt>
                      <c:pt idx="1440">
                        <c:v>0.81425290978593301</c:v>
                      </c:pt>
                      <c:pt idx="1441">
                        <c:v>0.81423173140267702</c:v>
                      </c:pt>
                      <c:pt idx="1442">
                        <c:v>0.81410850583925798</c:v>
                      </c:pt>
                      <c:pt idx="1443">
                        <c:v>0.81404105199999999</c:v>
                      </c:pt>
                      <c:pt idx="1444">
                        <c:v>0.81388003459954905</c:v>
                      </c:pt>
                      <c:pt idx="1445">
                        <c:v>0.81369488822276104</c:v>
                      </c:pt>
                      <c:pt idx="1446">
                        <c:v>0.81352784679754997</c:v>
                      </c:pt>
                      <c:pt idx="1447">
                        <c:v>0.81350904323853301</c:v>
                      </c:pt>
                      <c:pt idx="1448">
                        <c:v>0.81345812200000001</c:v>
                      </c:pt>
                      <c:pt idx="1449">
                        <c:v>0.81340352147485995</c:v>
                      </c:pt>
                      <c:pt idx="1450">
                        <c:v>0.81334941900000002</c:v>
                      </c:pt>
                      <c:pt idx="1451">
                        <c:v>0.81329787726630398</c:v>
                      </c:pt>
                      <c:pt idx="1452">
                        <c:v>0.81325644750688497</c:v>
                      </c:pt>
                      <c:pt idx="1453">
                        <c:v>0.813194658075171</c:v>
                      </c:pt>
                      <c:pt idx="1454">
                        <c:v>0.81300573899999995</c:v>
                      </c:pt>
                      <c:pt idx="1455">
                        <c:v>0.81297497432758303</c:v>
                      </c:pt>
                      <c:pt idx="1456">
                        <c:v>0.812819281</c:v>
                      </c:pt>
                      <c:pt idx="1457">
                        <c:v>0.81276881520300304</c:v>
                      </c:pt>
                      <c:pt idx="1458">
                        <c:v>0.812696688469847</c:v>
                      </c:pt>
                      <c:pt idx="1459">
                        <c:v>0.812645035634605</c:v>
                      </c:pt>
                      <c:pt idx="1460">
                        <c:v>0.81260108412875798</c:v>
                      </c:pt>
                      <c:pt idx="1461">
                        <c:v>0.81256274977060605</c:v>
                      </c:pt>
                      <c:pt idx="1462">
                        <c:v>0.81251504282898601</c:v>
                      </c:pt>
                      <c:pt idx="1463">
                        <c:v>0.81247676562350102</c:v>
                      </c:pt>
                      <c:pt idx="1464">
                        <c:v>0.81244393199999998</c:v>
                      </c:pt>
                      <c:pt idx="1465">
                        <c:v>0.81238356226287001</c:v>
                      </c:pt>
                      <c:pt idx="1466">
                        <c:v>0.812228242444055</c:v>
                      </c:pt>
                      <c:pt idx="1467">
                        <c:v>0.81219838390639698</c:v>
                      </c:pt>
                      <c:pt idx="1468">
                        <c:v>0.81210483</c:v>
                      </c:pt>
                      <c:pt idx="1469">
                        <c:v>0.81199324857656396</c:v>
                      </c:pt>
                      <c:pt idx="1470">
                        <c:v>0.81193295141312904</c:v>
                      </c:pt>
                      <c:pt idx="1471">
                        <c:v>0.81183327816195205</c:v>
                      </c:pt>
                      <c:pt idx="1472">
                        <c:v>0.81172479397549602</c:v>
                      </c:pt>
                      <c:pt idx="1473">
                        <c:v>0.81154230867845001</c:v>
                      </c:pt>
                      <c:pt idx="1474">
                        <c:v>0.811452076590783</c:v>
                      </c:pt>
                      <c:pt idx="1475">
                        <c:v>0.81133332412292003</c:v>
                      </c:pt>
                      <c:pt idx="1476">
                        <c:v>0.81114819527901305</c:v>
                      </c:pt>
                      <c:pt idx="1477">
                        <c:v>0.81098794148653897</c:v>
                      </c:pt>
                      <c:pt idx="1478">
                        <c:v>0.81092190944255504</c:v>
                      </c:pt>
                      <c:pt idx="1479">
                        <c:v>0.810879739842154</c:v>
                      </c:pt>
                      <c:pt idx="1480">
                        <c:v>0.81084207588824098</c:v>
                      </c:pt>
                      <c:pt idx="1481">
                        <c:v>0.81070255143828396</c:v>
                      </c:pt>
                      <c:pt idx="1482">
                        <c:v>0.81067127359631397</c:v>
                      </c:pt>
                      <c:pt idx="1483">
                        <c:v>0.81047389936018299</c:v>
                      </c:pt>
                      <c:pt idx="1484">
                        <c:v>0.81039547767184805</c:v>
                      </c:pt>
                      <c:pt idx="1485">
                        <c:v>0.81022951573954205</c:v>
                      </c:pt>
                      <c:pt idx="1486">
                        <c:v>0.81020344499999997</c:v>
                      </c:pt>
                      <c:pt idx="1487">
                        <c:v>0.81018014585230802</c:v>
                      </c:pt>
                      <c:pt idx="1488">
                        <c:v>0.81010144606928602</c:v>
                      </c:pt>
                      <c:pt idx="1489">
                        <c:v>0.81002097124219197</c:v>
                      </c:pt>
                      <c:pt idx="1490">
                        <c:v>0.80998608000000005</c:v>
                      </c:pt>
                      <c:pt idx="1491">
                        <c:v>0.80990705799999996</c:v>
                      </c:pt>
                      <c:pt idx="1492">
                        <c:v>0.80974949604471702</c:v>
                      </c:pt>
                      <c:pt idx="1493">
                        <c:v>0.80966537115218895</c:v>
                      </c:pt>
                      <c:pt idx="1494">
                        <c:v>0.80964419700000001</c:v>
                      </c:pt>
                      <c:pt idx="1495">
                        <c:v>0.80954445100000005</c:v>
                      </c:pt>
                      <c:pt idx="1496">
                        <c:v>0.80941336292162902</c:v>
                      </c:pt>
                      <c:pt idx="1497">
                        <c:v>0.80934532400000003</c:v>
                      </c:pt>
                      <c:pt idx="1498">
                        <c:v>0.80918697959058195</c:v>
                      </c:pt>
                      <c:pt idx="1499">
                        <c:v>0.80910453999999998</c:v>
                      </c:pt>
                      <c:pt idx="1500">
                        <c:v>0.80898281599999999</c:v>
                      </c:pt>
                      <c:pt idx="1501">
                        <c:v>0.80874944531438497</c:v>
                      </c:pt>
                      <c:pt idx="1502">
                        <c:v>0.80869640074637295</c:v>
                      </c:pt>
                      <c:pt idx="1503">
                        <c:v>0.80867070933057295</c:v>
                      </c:pt>
                      <c:pt idx="1504">
                        <c:v>0.80861393892756095</c:v>
                      </c:pt>
                      <c:pt idx="1505">
                        <c:v>0.80845553223956501</c:v>
                      </c:pt>
                      <c:pt idx="1506">
                        <c:v>0.808348872248003</c:v>
                      </c:pt>
                      <c:pt idx="1507">
                        <c:v>0.80828262919515304</c:v>
                      </c:pt>
                      <c:pt idx="1508">
                        <c:v>0.80822354939776497</c:v>
                      </c:pt>
                      <c:pt idx="1509">
                        <c:v>0.80812830820083204</c:v>
                      </c:pt>
                      <c:pt idx="1510">
                        <c:v>0.80809053083689597</c:v>
                      </c:pt>
                      <c:pt idx="1511">
                        <c:v>0.80802198999999997</c:v>
                      </c:pt>
                      <c:pt idx="1512">
                        <c:v>0.80788310674656705</c:v>
                      </c:pt>
                      <c:pt idx="1513">
                        <c:v>0.80769165950945798</c:v>
                      </c:pt>
                      <c:pt idx="1514">
                        <c:v>0.80762969503360404</c:v>
                      </c:pt>
                      <c:pt idx="1515">
                        <c:v>0.80746496231256304</c:v>
                      </c:pt>
                      <c:pt idx="1516">
                        <c:v>0.80740553433184603</c:v>
                      </c:pt>
                      <c:pt idx="1517">
                        <c:v>0.80732993571439104</c:v>
                      </c:pt>
                      <c:pt idx="1518">
                        <c:v>0.80729692665942498</c:v>
                      </c:pt>
                      <c:pt idx="1519">
                        <c:v>0.80727649683205804</c:v>
                      </c:pt>
                      <c:pt idx="1520">
                        <c:v>0.807167911688357</c:v>
                      </c:pt>
                      <c:pt idx="1521">
                        <c:v>0.80709266343034403</c:v>
                      </c:pt>
                      <c:pt idx="1522">
                        <c:v>0.80701577365230204</c:v>
                      </c:pt>
                      <c:pt idx="1523">
                        <c:v>0.80693470499999997</c:v>
                      </c:pt>
                      <c:pt idx="1524">
                        <c:v>0.80684141409624899</c:v>
                      </c:pt>
                      <c:pt idx="1525">
                        <c:v>0.80676309949520197</c:v>
                      </c:pt>
                      <c:pt idx="1526">
                        <c:v>0.80662364649560803</c:v>
                      </c:pt>
                      <c:pt idx="1527">
                        <c:v>0.80652284395321305</c:v>
                      </c:pt>
                      <c:pt idx="1528">
                        <c:v>0.80647473645298995</c:v>
                      </c:pt>
                      <c:pt idx="1529">
                        <c:v>0.80644099044477702</c:v>
                      </c:pt>
                      <c:pt idx="1530">
                        <c:v>0.80637042504151402</c:v>
                      </c:pt>
                      <c:pt idx="1531">
                        <c:v>0.80628540033251805</c:v>
                      </c:pt>
                      <c:pt idx="1532">
                        <c:v>0.80616299421064497</c:v>
                      </c:pt>
                      <c:pt idx="1533">
                        <c:v>0.80605759272536903</c:v>
                      </c:pt>
                      <c:pt idx="1534">
                        <c:v>0.80599450768438596</c:v>
                      </c:pt>
                      <c:pt idx="1535">
                        <c:v>0.80593671582317705</c:v>
                      </c:pt>
                      <c:pt idx="1536">
                        <c:v>0.80580717689723103</c:v>
                      </c:pt>
                      <c:pt idx="1537">
                        <c:v>0.80573146433846898</c:v>
                      </c:pt>
                      <c:pt idx="1538">
                        <c:v>0.805673474487276</c:v>
                      </c:pt>
                      <c:pt idx="1539">
                        <c:v>0.80555489693195104</c:v>
                      </c:pt>
                      <c:pt idx="1540">
                        <c:v>0.80547724714419999</c:v>
                      </c:pt>
                      <c:pt idx="1541">
                        <c:v>0.80543393310256295</c:v>
                      </c:pt>
                      <c:pt idx="1542">
                        <c:v>0.80528656200000004</c:v>
                      </c:pt>
                      <c:pt idx="1543">
                        <c:v>0.80515645800000002</c:v>
                      </c:pt>
                      <c:pt idx="1544">
                        <c:v>0.80495219912812399</c:v>
                      </c:pt>
                      <c:pt idx="1545">
                        <c:v>0.80481646120459205</c:v>
                      </c:pt>
                      <c:pt idx="1546">
                        <c:v>0.80467052489273205</c:v>
                      </c:pt>
                      <c:pt idx="1547">
                        <c:v>0.80462256598201098</c:v>
                      </c:pt>
                      <c:pt idx="1548">
                        <c:v>0.80458538712278105</c:v>
                      </c:pt>
                      <c:pt idx="1549">
                        <c:v>0.80450883336341295</c:v>
                      </c:pt>
                      <c:pt idx="1550">
                        <c:v>0.80439974239262801</c:v>
                      </c:pt>
                      <c:pt idx="1551">
                        <c:v>0.80433056985763696</c:v>
                      </c:pt>
                      <c:pt idx="1552">
                        <c:v>0.80419901211431799</c:v>
                      </c:pt>
                      <c:pt idx="1553">
                        <c:v>0.80417470974438399</c:v>
                      </c:pt>
                      <c:pt idx="1554">
                        <c:v>0.80412063834076097</c:v>
                      </c:pt>
                      <c:pt idx="1555">
                        <c:v>0.80407528276810303</c:v>
                      </c:pt>
                      <c:pt idx="1556">
                        <c:v>0.80400831699999997</c:v>
                      </c:pt>
                      <c:pt idx="1557">
                        <c:v>0.80395622108558296</c:v>
                      </c:pt>
                      <c:pt idx="1558">
                        <c:v>0.80390021597343098</c:v>
                      </c:pt>
                      <c:pt idx="1559">
                        <c:v>0.80382781581080298</c:v>
                      </c:pt>
                      <c:pt idx="1560">
                        <c:v>0.803802824019903</c:v>
                      </c:pt>
                      <c:pt idx="1561">
                        <c:v>0.80369932253128695</c:v>
                      </c:pt>
                      <c:pt idx="1562">
                        <c:v>0.80357481926763996</c:v>
                      </c:pt>
                      <c:pt idx="1563">
                        <c:v>0.80352621153113202</c:v>
                      </c:pt>
                      <c:pt idx="1564">
                        <c:v>0.80342873856028096</c:v>
                      </c:pt>
                      <c:pt idx="1565">
                        <c:v>0.80335145983607203</c:v>
                      </c:pt>
                      <c:pt idx="1566">
                        <c:v>0.80323412661309201</c:v>
                      </c:pt>
                      <c:pt idx="1567">
                        <c:v>0.80309858598491501</c:v>
                      </c:pt>
                      <c:pt idx="1568">
                        <c:v>0.80295310658426899</c:v>
                      </c:pt>
                      <c:pt idx="1569">
                        <c:v>0.80281249029966895</c:v>
                      </c:pt>
                      <c:pt idx="1570">
                        <c:v>0.80272535355453201</c:v>
                      </c:pt>
                      <c:pt idx="1571">
                        <c:v>0.80265664348102705</c:v>
                      </c:pt>
                      <c:pt idx="1572">
                        <c:v>0.80263004262159399</c:v>
                      </c:pt>
                      <c:pt idx="1573">
                        <c:v>0.80257196422883903</c:v>
                      </c:pt>
                      <c:pt idx="1574">
                        <c:v>0.80245718064493499</c:v>
                      </c:pt>
                      <c:pt idx="1575">
                        <c:v>0.80233345258763999</c:v>
                      </c:pt>
                      <c:pt idx="1576">
                        <c:v>0.80230955023616402</c:v>
                      </c:pt>
                      <c:pt idx="1577">
                        <c:v>0.80222807059003998</c:v>
                      </c:pt>
                      <c:pt idx="1578">
                        <c:v>0.80215256638305499</c:v>
                      </c:pt>
                      <c:pt idx="1579">
                        <c:v>0.80213592688996205</c:v>
                      </c:pt>
                      <c:pt idx="1580">
                        <c:v>0.80208889975850095</c:v>
                      </c:pt>
                      <c:pt idx="1581">
                        <c:v>0.80202380585765498</c:v>
                      </c:pt>
                      <c:pt idx="1582">
                        <c:v>0.80198346910644203</c:v>
                      </c:pt>
                      <c:pt idx="1583">
                        <c:v>0.80180916554289505</c:v>
                      </c:pt>
                      <c:pt idx="1584">
                        <c:v>0.80178054020960698</c:v>
                      </c:pt>
                      <c:pt idx="1585">
                        <c:v>0.80170396995520399</c:v>
                      </c:pt>
                      <c:pt idx="1586">
                        <c:v>0.80163567086910603</c:v>
                      </c:pt>
                      <c:pt idx="1587">
                        <c:v>0.80159344945442101</c:v>
                      </c:pt>
                      <c:pt idx="1588">
                        <c:v>0.80152541574451197</c:v>
                      </c:pt>
                      <c:pt idx="1589">
                        <c:v>0.80134389511210202</c:v>
                      </c:pt>
                      <c:pt idx="1590">
                        <c:v>0.80128211111884395</c:v>
                      </c:pt>
                      <c:pt idx="1591">
                        <c:v>0.80111805438290196</c:v>
                      </c:pt>
                      <c:pt idx="1592">
                        <c:v>0.80110433362607503</c:v>
                      </c:pt>
                      <c:pt idx="1593">
                        <c:v>0.80106451896938502</c:v>
                      </c:pt>
                      <c:pt idx="1594">
                        <c:v>0.80094066269755304</c:v>
                      </c:pt>
                      <c:pt idx="1595">
                        <c:v>0.80087232099935102</c:v>
                      </c:pt>
                      <c:pt idx="1596">
                        <c:v>0.80078464923882797</c:v>
                      </c:pt>
                      <c:pt idx="1597">
                        <c:v>0.80075804997959399</c:v>
                      </c:pt>
                      <c:pt idx="1598">
                        <c:v>0.80066779187705195</c:v>
                      </c:pt>
                      <c:pt idx="1599">
                        <c:v>0.80060734326447902</c:v>
                      </c:pt>
                      <c:pt idx="1600">
                        <c:v>0.80052468752282802</c:v>
                      </c:pt>
                      <c:pt idx="1601">
                        <c:v>0.80040964426255401</c:v>
                      </c:pt>
                      <c:pt idx="1602">
                        <c:v>0.80036228687697697</c:v>
                      </c:pt>
                      <c:pt idx="1603">
                        <c:v>0.80032982870237801</c:v>
                      </c:pt>
                      <c:pt idx="1604">
                        <c:v>0.80024256777117797</c:v>
                      </c:pt>
                      <c:pt idx="1605">
                        <c:v>0.80018431924381295</c:v>
                      </c:pt>
                      <c:pt idx="1606">
                        <c:v>0.800090901605509</c:v>
                      </c:pt>
                      <c:pt idx="1607">
                        <c:v>0.80004900272615598</c:v>
                      </c:pt>
                      <c:pt idx="1608">
                        <c:v>0.79995493476810797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5C58-4C47-A6B9-4F44A7F1423C}"/>
                  </c:ext>
                </c:extLst>
              </c15:ser>
            </c15:filteredScatterSeries>
            <c15:filteredScatterSeries>
              <c15:ser>
                <c:idx val="4"/>
                <c:order val="4"/>
                <c:tx>
                  <c:v>RL a0.9</c:v>
                </c:tx>
                <c:spPr>
                  <a:ln w="19050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'capacity remain'!$A$2:$A$6512</c15:sqref>
                        </c15:formulaRef>
                      </c:ext>
                    </c:extLst>
                    <c:numCache>
                      <c:formatCode>General</c:formatCode>
                      <c:ptCount val="6511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  <c:pt idx="52">
                        <c:v>53</c:v>
                      </c:pt>
                      <c:pt idx="53">
                        <c:v>54</c:v>
                      </c:pt>
                      <c:pt idx="54">
                        <c:v>55</c:v>
                      </c:pt>
                      <c:pt idx="55">
                        <c:v>56</c:v>
                      </c:pt>
                      <c:pt idx="56">
                        <c:v>57</c:v>
                      </c:pt>
                      <c:pt idx="57">
                        <c:v>58</c:v>
                      </c:pt>
                      <c:pt idx="58">
                        <c:v>59</c:v>
                      </c:pt>
                      <c:pt idx="59">
                        <c:v>60</c:v>
                      </c:pt>
                      <c:pt idx="60">
                        <c:v>61</c:v>
                      </c:pt>
                      <c:pt idx="61">
                        <c:v>62</c:v>
                      </c:pt>
                      <c:pt idx="62">
                        <c:v>63</c:v>
                      </c:pt>
                      <c:pt idx="63">
                        <c:v>64</c:v>
                      </c:pt>
                      <c:pt idx="64">
                        <c:v>65</c:v>
                      </c:pt>
                      <c:pt idx="65">
                        <c:v>66</c:v>
                      </c:pt>
                      <c:pt idx="66">
                        <c:v>67</c:v>
                      </c:pt>
                      <c:pt idx="67">
                        <c:v>68</c:v>
                      </c:pt>
                      <c:pt idx="68">
                        <c:v>69</c:v>
                      </c:pt>
                      <c:pt idx="69">
                        <c:v>70</c:v>
                      </c:pt>
                      <c:pt idx="70">
                        <c:v>71</c:v>
                      </c:pt>
                      <c:pt idx="71">
                        <c:v>72</c:v>
                      </c:pt>
                      <c:pt idx="72">
                        <c:v>73</c:v>
                      </c:pt>
                      <c:pt idx="73">
                        <c:v>74</c:v>
                      </c:pt>
                      <c:pt idx="74">
                        <c:v>75</c:v>
                      </c:pt>
                      <c:pt idx="75">
                        <c:v>76</c:v>
                      </c:pt>
                      <c:pt idx="76">
                        <c:v>77</c:v>
                      </c:pt>
                      <c:pt idx="77">
                        <c:v>78</c:v>
                      </c:pt>
                      <c:pt idx="78">
                        <c:v>79</c:v>
                      </c:pt>
                      <c:pt idx="79">
                        <c:v>80</c:v>
                      </c:pt>
                      <c:pt idx="80">
                        <c:v>81</c:v>
                      </c:pt>
                      <c:pt idx="81">
                        <c:v>82</c:v>
                      </c:pt>
                      <c:pt idx="82">
                        <c:v>83</c:v>
                      </c:pt>
                      <c:pt idx="83">
                        <c:v>84</c:v>
                      </c:pt>
                      <c:pt idx="84">
                        <c:v>85</c:v>
                      </c:pt>
                      <c:pt idx="85">
                        <c:v>86</c:v>
                      </c:pt>
                      <c:pt idx="86">
                        <c:v>87</c:v>
                      </c:pt>
                      <c:pt idx="87">
                        <c:v>88</c:v>
                      </c:pt>
                      <c:pt idx="88">
                        <c:v>89</c:v>
                      </c:pt>
                      <c:pt idx="89">
                        <c:v>90</c:v>
                      </c:pt>
                      <c:pt idx="90">
                        <c:v>91</c:v>
                      </c:pt>
                      <c:pt idx="91">
                        <c:v>92</c:v>
                      </c:pt>
                      <c:pt idx="92">
                        <c:v>93</c:v>
                      </c:pt>
                      <c:pt idx="93">
                        <c:v>94</c:v>
                      </c:pt>
                      <c:pt idx="94">
                        <c:v>95</c:v>
                      </c:pt>
                      <c:pt idx="95">
                        <c:v>96</c:v>
                      </c:pt>
                      <c:pt idx="96">
                        <c:v>97</c:v>
                      </c:pt>
                      <c:pt idx="97">
                        <c:v>98</c:v>
                      </c:pt>
                      <c:pt idx="98">
                        <c:v>99</c:v>
                      </c:pt>
                      <c:pt idx="99">
                        <c:v>100</c:v>
                      </c:pt>
                      <c:pt idx="100">
                        <c:v>101</c:v>
                      </c:pt>
                      <c:pt idx="101">
                        <c:v>102</c:v>
                      </c:pt>
                      <c:pt idx="102">
                        <c:v>103</c:v>
                      </c:pt>
                      <c:pt idx="103">
                        <c:v>104</c:v>
                      </c:pt>
                      <c:pt idx="104">
                        <c:v>105</c:v>
                      </c:pt>
                      <c:pt idx="105">
                        <c:v>106</c:v>
                      </c:pt>
                      <c:pt idx="106">
                        <c:v>107</c:v>
                      </c:pt>
                      <c:pt idx="107">
                        <c:v>108</c:v>
                      </c:pt>
                      <c:pt idx="108">
                        <c:v>109</c:v>
                      </c:pt>
                      <c:pt idx="109">
                        <c:v>110</c:v>
                      </c:pt>
                      <c:pt idx="110">
                        <c:v>111</c:v>
                      </c:pt>
                      <c:pt idx="111">
                        <c:v>112</c:v>
                      </c:pt>
                      <c:pt idx="112">
                        <c:v>113</c:v>
                      </c:pt>
                      <c:pt idx="113">
                        <c:v>114</c:v>
                      </c:pt>
                      <c:pt idx="114">
                        <c:v>115</c:v>
                      </c:pt>
                      <c:pt idx="115">
                        <c:v>116</c:v>
                      </c:pt>
                      <c:pt idx="116">
                        <c:v>117</c:v>
                      </c:pt>
                      <c:pt idx="117">
                        <c:v>118</c:v>
                      </c:pt>
                      <c:pt idx="118">
                        <c:v>119</c:v>
                      </c:pt>
                      <c:pt idx="119">
                        <c:v>120</c:v>
                      </c:pt>
                      <c:pt idx="120">
                        <c:v>121</c:v>
                      </c:pt>
                      <c:pt idx="121">
                        <c:v>122</c:v>
                      </c:pt>
                      <c:pt idx="122">
                        <c:v>123</c:v>
                      </c:pt>
                      <c:pt idx="123">
                        <c:v>124</c:v>
                      </c:pt>
                      <c:pt idx="124">
                        <c:v>125</c:v>
                      </c:pt>
                      <c:pt idx="125">
                        <c:v>126</c:v>
                      </c:pt>
                      <c:pt idx="126">
                        <c:v>127</c:v>
                      </c:pt>
                      <c:pt idx="127">
                        <c:v>128</c:v>
                      </c:pt>
                      <c:pt idx="128">
                        <c:v>129</c:v>
                      </c:pt>
                      <c:pt idx="129">
                        <c:v>130</c:v>
                      </c:pt>
                      <c:pt idx="130">
                        <c:v>131</c:v>
                      </c:pt>
                      <c:pt idx="131">
                        <c:v>132</c:v>
                      </c:pt>
                      <c:pt idx="132">
                        <c:v>133</c:v>
                      </c:pt>
                      <c:pt idx="133">
                        <c:v>134</c:v>
                      </c:pt>
                      <c:pt idx="134">
                        <c:v>135</c:v>
                      </c:pt>
                      <c:pt idx="135">
                        <c:v>136</c:v>
                      </c:pt>
                      <c:pt idx="136">
                        <c:v>137</c:v>
                      </c:pt>
                      <c:pt idx="137">
                        <c:v>138</c:v>
                      </c:pt>
                      <c:pt idx="138">
                        <c:v>139</c:v>
                      </c:pt>
                      <c:pt idx="139">
                        <c:v>140</c:v>
                      </c:pt>
                      <c:pt idx="140">
                        <c:v>141</c:v>
                      </c:pt>
                      <c:pt idx="141">
                        <c:v>142</c:v>
                      </c:pt>
                      <c:pt idx="142">
                        <c:v>143</c:v>
                      </c:pt>
                      <c:pt idx="143">
                        <c:v>144</c:v>
                      </c:pt>
                      <c:pt idx="144">
                        <c:v>145</c:v>
                      </c:pt>
                      <c:pt idx="145">
                        <c:v>146</c:v>
                      </c:pt>
                      <c:pt idx="146">
                        <c:v>147</c:v>
                      </c:pt>
                      <c:pt idx="147">
                        <c:v>148</c:v>
                      </c:pt>
                      <c:pt idx="148">
                        <c:v>149</c:v>
                      </c:pt>
                      <c:pt idx="149">
                        <c:v>150</c:v>
                      </c:pt>
                      <c:pt idx="150">
                        <c:v>151</c:v>
                      </c:pt>
                      <c:pt idx="151">
                        <c:v>152</c:v>
                      </c:pt>
                      <c:pt idx="152">
                        <c:v>153</c:v>
                      </c:pt>
                      <c:pt idx="153">
                        <c:v>154</c:v>
                      </c:pt>
                      <c:pt idx="154">
                        <c:v>155</c:v>
                      </c:pt>
                      <c:pt idx="155">
                        <c:v>156</c:v>
                      </c:pt>
                      <c:pt idx="156">
                        <c:v>157</c:v>
                      </c:pt>
                      <c:pt idx="157">
                        <c:v>158</c:v>
                      </c:pt>
                      <c:pt idx="158">
                        <c:v>159</c:v>
                      </c:pt>
                      <c:pt idx="159">
                        <c:v>160</c:v>
                      </c:pt>
                      <c:pt idx="160">
                        <c:v>161</c:v>
                      </c:pt>
                      <c:pt idx="161">
                        <c:v>162</c:v>
                      </c:pt>
                      <c:pt idx="162">
                        <c:v>163</c:v>
                      </c:pt>
                      <c:pt idx="163">
                        <c:v>164</c:v>
                      </c:pt>
                      <c:pt idx="164">
                        <c:v>165</c:v>
                      </c:pt>
                      <c:pt idx="165">
                        <c:v>166</c:v>
                      </c:pt>
                      <c:pt idx="166">
                        <c:v>167</c:v>
                      </c:pt>
                      <c:pt idx="167">
                        <c:v>168</c:v>
                      </c:pt>
                      <c:pt idx="168">
                        <c:v>169</c:v>
                      </c:pt>
                      <c:pt idx="169">
                        <c:v>170</c:v>
                      </c:pt>
                      <c:pt idx="170">
                        <c:v>171</c:v>
                      </c:pt>
                      <c:pt idx="171">
                        <c:v>172</c:v>
                      </c:pt>
                      <c:pt idx="172">
                        <c:v>173</c:v>
                      </c:pt>
                      <c:pt idx="173">
                        <c:v>174</c:v>
                      </c:pt>
                      <c:pt idx="174">
                        <c:v>175</c:v>
                      </c:pt>
                      <c:pt idx="175">
                        <c:v>176</c:v>
                      </c:pt>
                      <c:pt idx="176">
                        <c:v>177</c:v>
                      </c:pt>
                      <c:pt idx="177">
                        <c:v>178</c:v>
                      </c:pt>
                      <c:pt idx="178">
                        <c:v>179</c:v>
                      </c:pt>
                      <c:pt idx="179">
                        <c:v>180</c:v>
                      </c:pt>
                      <c:pt idx="180">
                        <c:v>181</c:v>
                      </c:pt>
                      <c:pt idx="181">
                        <c:v>182</c:v>
                      </c:pt>
                      <c:pt idx="182">
                        <c:v>183</c:v>
                      </c:pt>
                      <c:pt idx="183">
                        <c:v>184</c:v>
                      </c:pt>
                      <c:pt idx="184">
                        <c:v>185</c:v>
                      </c:pt>
                      <c:pt idx="185">
                        <c:v>186</c:v>
                      </c:pt>
                      <c:pt idx="186">
                        <c:v>187</c:v>
                      </c:pt>
                      <c:pt idx="187">
                        <c:v>188</c:v>
                      </c:pt>
                      <c:pt idx="188">
                        <c:v>189</c:v>
                      </c:pt>
                      <c:pt idx="189">
                        <c:v>190</c:v>
                      </c:pt>
                      <c:pt idx="190">
                        <c:v>191</c:v>
                      </c:pt>
                      <c:pt idx="191">
                        <c:v>192</c:v>
                      </c:pt>
                      <c:pt idx="192">
                        <c:v>193</c:v>
                      </c:pt>
                      <c:pt idx="193">
                        <c:v>194</c:v>
                      </c:pt>
                      <c:pt idx="194">
                        <c:v>195</c:v>
                      </c:pt>
                      <c:pt idx="195">
                        <c:v>196</c:v>
                      </c:pt>
                      <c:pt idx="196">
                        <c:v>197</c:v>
                      </c:pt>
                      <c:pt idx="197">
                        <c:v>198</c:v>
                      </c:pt>
                      <c:pt idx="198">
                        <c:v>199</c:v>
                      </c:pt>
                      <c:pt idx="199">
                        <c:v>200</c:v>
                      </c:pt>
                      <c:pt idx="200">
                        <c:v>201</c:v>
                      </c:pt>
                      <c:pt idx="201">
                        <c:v>202</c:v>
                      </c:pt>
                      <c:pt idx="202">
                        <c:v>203</c:v>
                      </c:pt>
                      <c:pt idx="203">
                        <c:v>204</c:v>
                      </c:pt>
                      <c:pt idx="204">
                        <c:v>205</c:v>
                      </c:pt>
                      <c:pt idx="205">
                        <c:v>206</c:v>
                      </c:pt>
                      <c:pt idx="206">
                        <c:v>207</c:v>
                      </c:pt>
                      <c:pt idx="207">
                        <c:v>208</c:v>
                      </c:pt>
                      <c:pt idx="208">
                        <c:v>209</c:v>
                      </c:pt>
                      <c:pt idx="209">
                        <c:v>210</c:v>
                      </c:pt>
                      <c:pt idx="210">
                        <c:v>211</c:v>
                      </c:pt>
                      <c:pt idx="211">
                        <c:v>212</c:v>
                      </c:pt>
                      <c:pt idx="212">
                        <c:v>213</c:v>
                      </c:pt>
                      <c:pt idx="213">
                        <c:v>214</c:v>
                      </c:pt>
                      <c:pt idx="214">
                        <c:v>215</c:v>
                      </c:pt>
                      <c:pt idx="215">
                        <c:v>216</c:v>
                      </c:pt>
                      <c:pt idx="216">
                        <c:v>217</c:v>
                      </c:pt>
                      <c:pt idx="217">
                        <c:v>218</c:v>
                      </c:pt>
                      <c:pt idx="218">
                        <c:v>219</c:v>
                      </c:pt>
                      <c:pt idx="219">
                        <c:v>220</c:v>
                      </c:pt>
                      <c:pt idx="220">
                        <c:v>221</c:v>
                      </c:pt>
                      <c:pt idx="221">
                        <c:v>222</c:v>
                      </c:pt>
                      <c:pt idx="222">
                        <c:v>223</c:v>
                      </c:pt>
                      <c:pt idx="223">
                        <c:v>224</c:v>
                      </c:pt>
                      <c:pt idx="224">
                        <c:v>225</c:v>
                      </c:pt>
                      <c:pt idx="225">
                        <c:v>226</c:v>
                      </c:pt>
                      <c:pt idx="226">
                        <c:v>227</c:v>
                      </c:pt>
                      <c:pt idx="227">
                        <c:v>228</c:v>
                      </c:pt>
                      <c:pt idx="228">
                        <c:v>229</c:v>
                      </c:pt>
                      <c:pt idx="229">
                        <c:v>230</c:v>
                      </c:pt>
                      <c:pt idx="230">
                        <c:v>231</c:v>
                      </c:pt>
                      <c:pt idx="231">
                        <c:v>232</c:v>
                      </c:pt>
                      <c:pt idx="232">
                        <c:v>233</c:v>
                      </c:pt>
                      <c:pt idx="233">
                        <c:v>234</c:v>
                      </c:pt>
                      <c:pt idx="234">
                        <c:v>235</c:v>
                      </c:pt>
                      <c:pt idx="235">
                        <c:v>236</c:v>
                      </c:pt>
                      <c:pt idx="236">
                        <c:v>237</c:v>
                      </c:pt>
                      <c:pt idx="237">
                        <c:v>238</c:v>
                      </c:pt>
                      <c:pt idx="238">
                        <c:v>239</c:v>
                      </c:pt>
                      <c:pt idx="239">
                        <c:v>240</c:v>
                      </c:pt>
                      <c:pt idx="240">
                        <c:v>241</c:v>
                      </c:pt>
                      <c:pt idx="241">
                        <c:v>242</c:v>
                      </c:pt>
                      <c:pt idx="242">
                        <c:v>243</c:v>
                      </c:pt>
                      <c:pt idx="243">
                        <c:v>244</c:v>
                      </c:pt>
                      <c:pt idx="244">
                        <c:v>245</c:v>
                      </c:pt>
                      <c:pt idx="245">
                        <c:v>246</c:v>
                      </c:pt>
                      <c:pt idx="246">
                        <c:v>247</c:v>
                      </c:pt>
                      <c:pt idx="247">
                        <c:v>248</c:v>
                      </c:pt>
                      <c:pt idx="248">
                        <c:v>249</c:v>
                      </c:pt>
                      <c:pt idx="249">
                        <c:v>250</c:v>
                      </c:pt>
                      <c:pt idx="250">
                        <c:v>251</c:v>
                      </c:pt>
                      <c:pt idx="251">
                        <c:v>252</c:v>
                      </c:pt>
                      <c:pt idx="252">
                        <c:v>253</c:v>
                      </c:pt>
                      <c:pt idx="253">
                        <c:v>254</c:v>
                      </c:pt>
                      <c:pt idx="254">
                        <c:v>255</c:v>
                      </c:pt>
                      <c:pt idx="255">
                        <c:v>256</c:v>
                      </c:pt>
                      <c:pt idx="256">
                        <c:v>257</c:v>
                      </c:pt>
                      <c:pt idx="257">
                        <c:v>258</c:v>
                      </c:pt>
                      <c:pt idx="258">
                        <c:v>259</c:v>
                      </c:pt>
                      <c:pt idx="259">
                        <c:v>260</c:v>
                      </c:pt>
                      <c:pt idx="260">
                        <c:v>261</c:v>
                      </c:pt>
                      <c:pt idx="261">
                        <c:v>262</c:v>
                      </c:pt>
                      <c:pt idx="262">
                        <c:v>263</c:v>
                      </c:pt>
                      <c:pt idx="263">
                        <c:v>264</c:v>
                      </c:pt>
                      <c:pt idx="264">
                        <c:v>265</c:v>
                      </c:pt>
                      <c:pt idx="265">
                        <c:v>266</c:v>
                      </c:pt>
                      <c:pt idx="266">
                        <c:v>267</c:v>
                      </c:pt>
                      <c:pt idx="267">
                        <c:v>268</c:v>
                      </c:pt>
                      <c:pt idx="268">
                        <c:v>269</c:v>
                      </c:pt>
                      <c:pt idx="269">
                        <c:v>270</c:v>
                      </c:pt>
                      <c:pt idx="270">
                        <c:v>271</c:v>
                      </c:pt>
                      <c:pt idx="271">
                        <c:v>272</c:v>
                      </c:pt>
                      <c:pt idx="272">
                        <c:v>273</c:v>
                      </c:pt>
                      <c:pt idx="273">
                        <c:v>274</c:v>
                      </c:pt>
                      <c:pt idx="274">
                        <c:v>275</c:v>
                      </c:pt>
                      <c:pt idx="275">
                        <c:v>276</c:v>
                      </c:pt>
                      <c:pt idx="276">
                        <c:v>277</c:v>
                      </c:pt>
                      <c:pt idx="277">
                        <c:v>278</c:v>
                      </c:pt>
                      <c:pt idx="278">
                        <c:v>279</c:v>
                      </c:pt>
                      <c:pt idx="279">
                        <c:v>280</c:v>
                      </c:pt>
                      <c:pt idx="280">
                        <c:v>281</c:v>
                      </c:pt>
                      <c:pt idx="281">
                        <c:v>282</c:v>
                      </c:pt>
                      <c:pt idx="282">
                        <c:v>283</c:v>
                      </c:pt>
                      <c:pt idx="283">
                        <c:v>284</c:v>
                      </c:pt>
                      <c:pt idx="284">
                        <c:v>285</c:v>
                      </c:pt>
                      <c:pt idx="285">
                        <c:v>286</c:v>
                      </c:pt>
                      <c:pt idx="286">
                        <c:v>287</c:v>
                      </c:pt>
                      <c:pt idx="287">
                        <c:v>288</c:v>
                      </c:pt>
                      <c:pt idx="288">
                        <c:v>289</c:v>
                      </c:pt>
                      <c:pt idx="289">
                        <c:v>290</c:v>
                      </c:pt>
                      <c:pt idx="290">
                        <c:v>291</c:v>
                      </c:pt>
                      <c:pt idx="291">
                        <c:v>292</c:v>
                      </c:pt>
                      <c:pt idx="292">
                        <c:v>293</c:v>
                      </c:pt>
                      <c:pt idx="293">
                        <c:v>294</c:v>
                      </c:pt>
                      <c:pt idx="294">
                        <c:v>295</c:v>
                      </c:pt>
                      <c:pt idx="295">
                        <c:v>296</c:v>
                      </c:pt>
                      <c:pt idx="296">
                        <c:v>297</c:v>
                      </c:pt>
                      <c:pt idx="297">
                        <c:v>298</c:v>
                      </c:pt>
                      <c:pt idx="298">
                        <c:v>299</c:v>
                      </c:pt>
                      <c:pt idx="299">
                        <c:v>300</c:v>
                      </c:pt>
                      <c:pt idx="300">
                        <c:v>301</c:v>
                      </c:pt>
                      <c:pt idx="301">
                        <c:v>302</c:v>
                      </c:pt>
                      <c:pt idx="302">
                        <c:v>303</c:v>
                      </c:pt>
                      <c:pt idx="303">
                        <c:v>304</c:v>
                      </c:pt>
                      <c:pt idx="304">
                        <c:v>305</c:v>
                      </c:pt>
                      <c:pt idx="305">
                        <c:v>306</c:v>
                      </c:pt>
                      <c:pt idx="306">
                        <c:v>307</c:v>
                      </c:pt>
                      <c:pt idx="307">
                        <c:v>308</c:v>
                      </c:pt>
                      <c:pt idx="308">
                        <c:v>309</c:v>
                      </c:pt>
                      <c:pt idx="309">
                        <c:v>310</c:v>
                      </c:pt>
                      <c:pt idx="310">
                        <c:v>311</c:v>
                      </c:pt>
                      <c:pt idx="311">
                        <c:v>312</c:v>
                      </c:pt>
                      <c:pt idx="312">
                        <c:v>313</c:v>
                      </c:pt>
                      <c:pt idx="313">
                        <c:v>314</c:v>
                      </c:pt>
                      <c:pt idx="314">
                        <c:v>315</c:v>
                      </c:pt>
                      <c:pt idx="315">
                        <c:v>316</c:v>
                      </c:pt>
                      <c:pt idx="316">
                        <c:v>317</c:v>
                      </c:pt>
                      <c:pt idx="317">
                        <c:v>318</c:v>
                      </c:pt>
                      <c:pt idx="318">
                        <c:v>319</c:v>
                      </c:pt>
                      <c:pt idx="319">
                        <c:v>320</c:v>
                      </c:pt>
                      <c:pt idx="320">
                        <c:v>321</c:v>
                      </c:pt>
                      <c:pt idx="321">
                        <c:v>322</c:v>
                      </c:pt>
                      <c:pt idx="322">
                        <c:v>323</c:v>
                      </c:pt>
                      <c:pt idx="323">
                        <c:v>324</c:v>
                      </c:pt>
                      <c:pt idx="324">
                        <c:v>325</c:v>
                      </c:pt>
                      <c:pt idx="325">
                        <c:v>326</c:v>
                      </c:pt>
                      <c:pt idx="326">
                        <c:v>327</c:v>
                      </c:pt>
                      <c:pt idx="327">
                        <c:v>328</c:v>
                      </c:pt>
                      <c:pt idx="328">
                        <c:v>329</c:v>
                      </c:pt>
                      <c:pt idx="329">
                        <c:v>330</c:v>
                      </c:pt>
                      <c:pt idx="330">
                        <c:v>331</c:v>
                      </c:pt>
                      <c:pt idx="331">
                        <c:v>332</c:v>
                      </c:pt>
                      <c:pt idx="332">
                        <c:v>333</c:v>
                      </c:pt>
                      <c:pt idx="333">
                        <c:v>334</c:v>
                      </c:pt>
                      <c:pt idx="334">
                        <c:v>335</c:v>
                      </c:pt>
                      <c:pt idx="335">
                        <c:v>336</c:v>
                      </c:pt>
                      <c:pt idx="336">
                        <c:v>337</c:v>
                      </c:pt>
                      <c:pt idx="337">
                        <c:v>338</c:v>
                      </c:pt>
                      <c:pt idx="338">
                        <c:v>339</c:v>
                      </c:pt>
                      <c:pt idx="339">
                        <c:v>340</c:v>
                      </c:pt>
                      <c:pt idx="340">
                        <c:v>341</c:v>
                      </c:pt>
                      <c:pt idx="341">
                        <c:v>342</c:v>
                      </c:pt>
                      <c:pt idx="342">
                        <c:v>343</c:v>
                      </c:pt>
                      <c:pt idx="343">
                        <c:v>344</c:v>
                      </c:pt>
                      <c:pt idx="344">
                        <c:v>345</c:v>
                      </c:pt>
                      <c:pt idx="345">
                        <c:v>346</c:v>
                      </c:pt>
                      <c:pt idx="346">
                        <c:v>347</c:v>
                      </c:pt>
                      <c:pt idx="347">
                        <c:v>348</c:v>
                      </c:pt>
                      <c:pt idx="348">
                        <c:v>349</c:v>
                      </c:pt>
                      <c:pt idx="349">
                        <c:v>350</c:v>
                      </c:pt>
                      <c:pt idx="350">
                        <c:v>351</c:v>
                      </c:pt>
                      <c:pt idx="351">
                        <c:v>352</c:v>
                      </c:pt>
                      <c:pt idx="352">
                        <c:v>353</c:v>
                      </c:pt>
                      <c:pt idx="353">
                        <c:v>354</c:v>
                      </c:pt>
                      <c:pt idx="354">
                        <c:v>355</c:v>
                      </c:pt>
                      <c:pt idx="355">
                        <c:v>356</c:v>
                      </c:pt>
                      <c:pt idx="356">
                        <c:v>357</c:v>
                      </c:pt>
                      <c:pt idx="357">
                        <c:v>358</c:v>
                      </c:pt>
                      <c:pt idx="358">
                        <c:v>359</c:v>
                      </c:pt>
                      <c:pt idx="359">
                        <c:v>360</c:v>
                      </c:pt>
                      <c:pt idx="360">
                        <c:v>361</c:v>
                      </c:pt>
                      <c:pt idx="361">
                        <c:v>362</c:v>
                      </c:pt>
                      <c:pt idx="362">
                        <c:v>363</c:v>
                      </c:pt>
                      <c:pt idx="363">
                        <c:v>364</c:v>
                      </c:pt>
                      <c:pt idx="364">
                        <c:v>365</c:v>
                      </c:pt>
                      <c:pt idx="365">
                        <c:v>366</c:v>
                      </c:pt>
                      <c:pt idx="366">
                        <c:v>367</c:v>
                      </c:pt>
                      <c:pt idx="367">
                        <c:v>368</c:v>
                      </c:pt>
                      <c:pt idx="368">
                        <c:v>369</c:v>
                      </c:pt>
                      <c:pt idx="369">
                        <c:v>370</c:v>
                      </c:pt>
                      <c:pt idx="370">
                        <c:v>371</c:v>
                      </c:pt>
                      <c:pt idx="371">
                        <c:v>372</c:v>
                      </c:pt>
                      <c:pt idx="372">
                        <c:v>373</c:v>
                      </c:pt>
                      <c:pt idx="373">
                        <c:v>374</c:v>
                      </c:pt>
                      <c:pt idx="374">
                        <c:v>375</c:v>
                      </c:pt>
                      <c:pt idx="375">
                        <c:v>376</c:v>
                      </c:pt>
                      <c:pt idx="376">
                        <c:v>377</c:v>
                      </c:pt>
                      <c:pt idx="377">
                        <c:v>378</c:v>
                      </c:pt>
                      <c:pt idx="378">
                        <c:v>379</c:v>
                      </c:pt>
                      <c:pt idx="379">
                        <c:v>380</c:v>
                      </c:pt>
                      <c:pt idx="380">
                        <c:v>381</c:v>
                      </c:pt>
                      <c:pt idx="381">
                        <c:v>382</c:v>
                      </c:pt>
                      <c:pt idx="382">
                        <c:v>383</c:v>
                      </c:pt>
                      <c:pt idx="383">
                        <c:v>384</c:v>
                      </c:pt>
                      <c:pt idx="384">
                        <c:v>385</c:v>
                      </c:pt>
                      <c:pt idx="385">
                        <c:v>386</c:v>
                      </c:pt>
                      <c:pt idx="386">
                        <c:v>387</c:v>
                      </c:pt>
                      <c:pt idx="387">
                        <c:v>388</c:v>
                      </c:pt>
                      <c:pt idx="388">
                        <c:v>389</c:v>
                      </c:pt>
                      <c:pt idx="389">
                        <c:v>390</c:v>
                      </c:pt>
                      <c:pt idx="390">
                        <c:v>391</c:v>
                      </c:pt>
                      <c:pt idx="391">
                        <c:v>392</c:v>
                      </c:pt>
                      <c:pt idx="392">
                        <c:v>393</c:v>
                      </c:pt>
                      <c:pt idx="393">
                        <c:v>394</c:v>
                      </c:pt>
                      <c:pt idx="394">
                        <c:v>395</c:v>
                      </c:pt>
                      <c:pt idx="395">
                        <c:v>396</c:v>
                      </c:pt>
                      <c:pt idx="396">
                        <c:v>397</c:v>
                      </c:pt>
                      <c:pt idx="397">
                        <c:v>398</c:v>
                      </c:pt>
                      <c:pt idx="398">
                        <c:v>399</c:v>
                      </c:pt>
                      <c:pt idx="399">
                        <c:v>400</c:v>
                      </c:pt>
                      <c:pt idx="400">
                        <c:v>401</c:v>
                      </c:pt>
                      <c:pt idx="401">
                        <c:v>402</c:v>
                      </c:pt>
                      <c:pt idx="402">
                        <c:v>403</c:v>
                      </c:pt>
                      <c:pt idx="403">
                        <c:v>404</c:v>
                      </c:pt>
                      <c:pt idx="404">
                        <c:v>405</c:v>
                      </c:pt>
                      <c:pt idx="405">
                        <c:v>406</c:v>
                      </c:pt>
                      <c:pt idx="406">
                        <c:v>407</c:v>
                      </c:pt>
                      <c:pt idx="407">
                        <c:v>408</c:v>
                      </c:pt>
                      <c:pt idx="408">
                        <c:v>409</c:v>
                      </c:pt>
                      <c:pt idx="409">
                        <c:v>410</c:v>
                      </c:pt>
                      <c:pt idx="410">
                        <c:v>411</c:v>
                      </c:pt>
                      <c:pt idx="411">
                        <c:v>412</c:v>
                      </c:pt>
                      <c:pt idx="412">
                        <c:v>413</c:v>
                      </c:pt>
                      <c:pt idx="413">
                        <c:v>414</c:v>
                      </c:pt>
                      <c:pt idx="414">
                        <c:v>415</c:v>
                      </c:pt>
                      <c:pt idx="415">
                        <c:v>416</c:v>
                      </c:pt>
                      <c:pt idx="416">
                        <c:v>417</c:v>
                      </c:pt>
                      <c:pt idx="417">
                        <c:v>418</c:v>
                      </c:pt>
                      <c:pt idx="418">
                        <c:v>419</c:v>
                      </c:pt>
                      <c:pt idx="419">
                        <c:v>420</c:v>
                      </c:pt>
                      <c:pt idx="420">
                        <c:v>421</c:v>
                      </c:pt>
                      <c:pt idx="421">
                        <c:v>422</c:v>
                      </c:pt>
                      <c:pt idx="422">
                        <c:v>423</c:v>
                      </c:pt>
                      <c:pt idx="423">
                        <c:v>424</c:v>
                      </c:pt>
                      <c:pt idx="424">
                        <c:v>425</c:v>
                      </c:pt>
                      <c:pt idx="425">
                        <c:v>426</c:v>
                      </c:pt>
                      <c:pt idx="426">
                        <c:v>427</c:v>
                      </c:pt>
                      <c:pt idx="427">
                        <c:v>428</c:v>
                      </c:pt>
                      <c:pt idx="428">
                        <c:v>429</c:v>
                      </c:pt>
                      <c:pt idx="429">
                        <c:v>430</c:v>
                      </c:pt>
                      <c:pt idx="430">
                        <c:v>431</c:v>
                      </c:pt>
                      <c:pt idx="431">
                        <c:v>432</c:v>
                      </c:pt>
                      <c:pt idx="432">
                        <c:v>433</c:v>
                      </c:pt>
                      <c:pt idx="433">
                        <c:v>434</c:v>
                      </c:pt>
                      <c:pt idx="434">
                        <c:v>435</c:v>
                      </c:pt>
                      <c:pt idx="435">
                        <c:v>436</c:v>
                      </c:pt>
                      <c:pt idx="436">
                        <c:v>437</c:v>
                      </c:pt>
                      <c:pt idx="437">
                        <c:v>438</c:v>
                      </c:pt>
                      <c:pt idx="438">
                        <c:v>439</c:v>
                      </c:pt>
                      <c:pt idx="439">
                        <c:v>440</c:v>
                      </c:pt>
                      <c:pt idx="440">
                        <c:v>441</c:v>
                      </c:pt>
                      <c:pt idx="441">
                        <c:v>442</c:v>
                      </c:pt>
                      <c:pt idx="442">
                        <c:v>443</c:v>
                      </c:pt>
                      <c:pt idx="443">
                        <c:v>444</c:v>
                      </c:pt>
                      <c:pt idx="444">
                        <c:v>445</c:v>
                      </c:pt>
                      <c:pt idx="445">
                        <c:v>446</c:v>
                      </c:pt>
                      <c:pt idx="446">
                        <c:v>447</c:v>
                      </c:pt>
                      <c:pt idx="447">
                        <c:v>448</c:v>
                      </c:pt>
                      <c:pt idx="448">
                        <c:v>449</c:v>
                      </c:pt>
                      <c:pt idx="449">
                        <c:v>450</c:v>
                      </c:pt>
                      <c:pt idx="450">
                        <c:v>451</c:v>
                      </c:pt>
                      <c:pt idx="451">
                        <c:v>452</c:v>
                      </c:pt>
                      <c:pt idx="452">
                        <c:v>453</c:v>
                      </c:pt>
                      <c:pt idx="453">
                        <c:v>454</c:v>
                      </c:pt>
                      <c:pt idx="454">
                        <c:v>455</c:v>
                      </c:pt>
                      <c:pt idx="455">
                        <c:v>456</c:v>
                      </c:pt>
                      <c:pt idx="456">
                        <c:v>457</c:v>
                      </c:pt>
                      <c:pt idx="457">
                        <c:v>458</c:v>
                      </c:pt>
                      <c:pt idx="458">
                        <c:v>459</c:v>
                      </c:pt>
                      <c:pt idx="459">
                        <c:v>460</c:v>
                      </c:pt>
                      <c:pt idx="460">
                        <c:v>461</c:v>
                      </c:pt>
                      <c:pt idx="461">
                        <c:v>462</c:v>
                      </c:pt>
                      <c:pt idx="462">
                        <c:v>463</c:v>
                      </c:pt>
                      <c:pt idx="463">
                        <c:v>464</c:v>
                      </c:pt>
                      <c:pt idx="464">
                        <c:v>465</c:v>
                      </c:pt>
                      <c:pt idx="465">
                        <c:v>466</c:v>
                      </c:pt>
                      <c:pt idx="466">
                        <c:v>467</c:v>
                      </c:pt>
                      <c:pt idx="467">
                        <c:v>468</c:v>
                      </c:pt>
                      <c:pt idx="468">
                        <c:v>469</c:v>
                      </c:pt>
                      <c:pt idx="469">
                        <c:v>470</c:v>
                      </c:pt>
                      <c:pt idx="470">
                        <c:v>471</c:v>
                      </c:pt>
                      <c:pt idx="471">
                        <c:v>472</c:v>
                      </c:pt>
                      <c:pt idx="472">
                        <c:v>473</c:v>
                      </c:pt>
                      <c:pt idx="473">
                        <c:v>474</c:v>
                      </c:pt>
                      <c:pt idx="474">
                        <c:v>475</c:v>
                      </c:pt>
                      <c:pt idx="475">
                        <c:v>476</c:v>
                      </c:pt>
                      <c:pt idx="476">
                        <c:v>477</c:v>
                      </c:pt>
                      <c:pt idx="477">
                        <c:v>478</c:v>
                      </c:pt>
                      <c:pt idx="478">
                        <c:v>479</c:v>
                      </c:pt>
                      <c:pt idx="479">
                        <c:v>480</c:v>
                      </c:pt>
                      <c:pt idx="480">
                        <c:v>481</c:v>
                      </c:pt>
                      <c:pt idx="481">
                        <c:v>482</c:v>
                      </c:pt>
                      <c:pt idx="482">
                        <c:v>483</c:v>
                      </c:pt>
                      <c:pt idx="483">
                        <c:v>484</c:v>
                      </c:pt>
                      <c:pt idx="484">
                        <c:v>485</c:v>
                      </c:pt>
                      <c:pt idx="485">
                        <c:v>486</c:v>
                      </c:pt>
                      <c:pt idx="486">
                        <c:v>487</c:v>
                      </c:pt>
                      <c:pt idx="487">
                        <c:v>488</c:v>
                      </c:pt>
                      <c:pt idx="488">
                        <c:v>489</c:v>
                      </c:pt>
                      <c:pt idx="489">
                        <c:v>490</c:v>
                      </c:pt>
                      <c:pt idx="490">
                        <c:v>491</c:v>
                      </c:pt>
                      <c:pt idx="491">
                        <c:v>492</c:v>
                      </c:pt>
                      <c:pt idx="492">
                        <c:v>493</c:v>
                      </c:pt>
                      <c:pt idx="493">
                        <c:v>494</c:v>
                      </c:pt>
                      <c:pt idx="494">
                        <c:v>495</c:v>
                      </c:pt>
                      <c:pt idx="495">
                        <c:v>496</c:v>
                      </c:pt>
                      <c:pt idx="496">
                        <c:v>497</c:v>
                      </c:pt>
                      <c:pt idx="497">
                        <c:v>498</c:v>
                      </c:pt>
                      <c:pt idx="498">
                        <c:v>499</c:v>
                      </c:pt>
                      <c:pt idx="499">
                        <c:v>500</c:v>
                      </c:pt>
                      <c:pt idx="500">
                        <c:v>501</c:v>
                      </c:pt>
                      <c:pt idx="501">
                        <c:v>502</c:v>
                      </c:pt>
                      <c:pt idx="502">
                        <c:v>503</c:v>
                      </c:pt>
                      <c:pt idx="503">
                        <c:v>504</c:v>
                      </c:pt>
                      <c:pt idx="504">
                        <c:v>505</c:v>
                      </c:pt>
                      <c:pt idx="505">
                        <c:v>506</c:v>
                      </c:pt>
                      <c:pt idx="506">
                        <c:v>507</c:v>
                      </c:pt>
                      <c:pt idx="507">
                        <c:v>508</c:v>
                      </c:pt>
                      <c:pt idx="508">
                        <c:v>509</c:v>
                      </c:pt>
                      <c:pt idx="509">
                        <c:v>510</c:v>
                      </c:pt>
                      <c:pt idx="510">
                        <c:v>511</c:v>
                      </c:pt>
                      <c:pt idx="511">
                        <c:v>512</c:v>
                      </c:pt>
                      <c:pt idx="512">
                        <c:v>513</c:v>
                      </c:pt>
                      <c:pt idx="513">
                        <c:v>514</c:v>
                      </c:pt>
                      <c:pt idx="514">
                        <c:v>515</c:v>
                      </c:pt>
                      <c:pt idx="515">
                        <c:v>516</c:v>
                      </c:pt>
                      <c:pt idx="516">
                        <c:v>517</c:v>
                      </c:pt>
                      <c:pt idx="517">
                        <c:v>518</c:v>
                      </c:pt>
                      <c:pt idx="518">
                        <c:v>519</c:v>
                      </c:pt>
                      <c:pt idx="519">
                        <c:v>520</c:v>
                      </c:pt>
                      <c:pt idx="520">
                        <c:v>521</c:v>
                      </c:pt>
                      <c:pt idx="521">
                        <c:v>522</c:v>
                      </c:pt>
                      <c:pt idx="522">
                        <c:v>523</c:v>
                      </c:pt>
                      <c:pt idx="523">
                        <c:v>524</c:v>
                      </c:pt>
                      <c:pt idx="524">
                        <c:v>525</c:v>
                      </c:pt>
                      <c:pt idx="525">
                        <c:v>526</c:v>
                      </c:pt>
                      <c:pt idx="526">
                        <c:v>527</c:v>
                      </c:pt>
                      <c:pt idx="527">
                        <c:v>528</c:v>
                      </c:pt>
                      <c:pt idx="528">
                        <c:v>529</c:v>
                      </c:pt>
                      <c:pt idx="529">
                        <c:v>530</c:v>
                      </c:pt>
                      <c:pt idx="530">
                        <c:v>531</c:v>
                      </c:pt>
                      <c:pt idx="531">
                        <c:v>532</c:v>
                      </c:pt>
                      <c:pt idx="532">
                        <c:v>533</c:v>
                      </c:pt>
                      <c:pt idx="533">
                        <c:v>534</c:v>
                      </c:pt>
                      <c:pt idx="534">
                        <c:v>535</c:v>
                      </c:pt>
                      <c:pt idx="535">
                        <c:v>536</c:v>
                      </c:pt>
                      <c:pt idx="536">
                        <c:v>537</c:v>
                      </c:pt>
                      <c:pt idx="537">
                        <c:v>538</c:v>
                      </c:pt>
                      <c:pt idx="538">
                        <c:v>539</c:v>
                      </c:pt>
                      <c:pt idx="539">
                        <c:v>540</c:v>
                      </c:pt>
                      <c:pt idx="540">
                        <c:v>541</c:v>
                      </c:pt>
                      <c:pt idx="541">
                        <c:v>542</c:v>
                      </c:pt>
                      <c:pt idx="542">
                        <c:v>543</c:v>
                      </c:pt>
                      <c:pt idx="543">
                        <c:v>544</c:v>
                      </c:pt>
                      <c:pt idx="544">
                        <c:v>545</c:v>
                      </c:pt>
                      <c:pt idx="545">
                        <c:v>546</c:v>
                      </c:pt>
                      <c:pt idx="546">
                        <c:v>547</c:v>
                      </c:pt>
                      <c:pt idx="547">
                        <c:v>548</c:v>
                      </c:pt>
                      <c:pt idx="548">
                        <c:v>549</c:v>
                      </c:pt>
                      <c:pt idx="549">
                        <c:v>550</c:v>
                      </c:pt>
                      <c:pt idx="550">
                        <c:v>551</c:v>
                      </c:pt>
                      <c:pt idx="551">
                        <c:v>552</c:v>
                      </c:pt>
                      <c:pt idx="552">
                        <c:v>553</c:v>
                      </c:pt>
                      <c:pt idx="553">
                        <c:v>554</c:v>
                      </c:pt>
                      <c:pt idx="554">
                        <c:v>555</c:v>
                      </c:pt>
                      <c:pt idx="555">
                        <c:v>556</c:v>
                      </c:pt>
                      <c:pt idx="556">
                        <c:v>557</c:v>
                      </c:pt>
                      <c:pt idx="557">
                        <c:v>558</c:v>
                      </c:pt>
                      <c:pt idx="558">
                        <c:v>559</c:v>
                      </c:pt>
                      <c:pt idx="559">
                        <c:v>560</c:v>
                      </c:pt>
                      <c:pt idx="560">
                        <c:v>561</c:v>
                      </c:pt>
                      <c:pt idx="561">
                        <c:v>562</c:v>
                      </c:pt>
                      <c:pt idx="562">
                        <c:v>563</c:v>
                      </c:pt>
                      <c:pt idx="563">
                        <c:v>564</c:v>
                      </c:pt>
                      <c:pt idx="564">
                        <c:v>565</c:v>
                      </c:pt>
                      <c:pt idx="565">
                        <c:v>566</c:v>
                      </c:pt>
                      <c:pt idx="566">
                        <c:v>567</c:v>
                      </c:pt>
                      <c:pt idx="567">
                        <c:v>568</c:v>
                      </c:pt>
                      <c:pt idx="568">
                        <c:v>569</c:v>
                      </c:pt>
                      <c:pt idx="569">
                        <c:v>570</c:v>
                      </c:pt>
                      <c:pt idx="570">
                        <c:v>571</c:v>
                      </c:pt>
                      <c:pt idx="571">
                        <c:v>572</c:v>
                      </c:pt>
                      <c:pt idx="572">
                        <c:v>573</c:v>
                      </c:pt>
                      <c:pt idx="573">
                        <c:v>574</c:v>
                      </c:pt>
                      <c:pt idx="574">
                        <c:v>575</c:v>
                      </c:pt>
                      <c:pt idx="575">
                        <c:v>576</c:v>
                      </c:pt>
                      <c:pt idx="576">
                        <c:v>577</c:v>
                      </c:pt>
                      <c:pt idx="577">
                        <c:v>578</c:v>
                      </c:pt>
                      <c:pt idx="578">
                        <c:v>579</c:v>
                      </c:pt>
                      <c:pt idx="579">
                        <c:v>580</c:v>
                      </c:pt>
                      <c:pt idx="580">
                        <c:v>581</c:v>
                      </c:pt>
                      <c:pt idx="581">
                        <c:v>582</c:v>
                      </c:pt>
                      <c:pt idx="582">
                        <c:v>583</c:v>
                      </c:pt>
                      <c:pt idx="583">
                        <c:v>584</c:v>
                      </c:pt>
                      <c:pt idx="584">
                        <c:v>585</c:v>
                      </c:pt>
                      <c:pt idx="585">
                        <c:v>586</c:v>
                      </c:pt>
                      <c:pt idx="586">
                        <c:v>587</c:v>
                      </c:pt>
                      <c:pt idx="587">
                        <c:v>588</c:v>
                      </c:pt>
                      <c:pt idx="588">
                        <c:v>589</c:v>
                      </c:pt>
                      <c:pt idx="589">
                        <c:v>590</c:v>
                      </c:pt>
                      <c:pt idx="590">
                        <c:v>591</c:v>
                      </c:pt>
                      <c:pt idx="591">
                        <c:v>592</c:v>
                      </c:pt>
                      <c:pt idx="592">
                        <c:v>593</c:v>
                      </c:pt>
                      <c:pt idx="593">
                        <c:v>594</c:v>
                      </c:pt>
                      <c:pt idx="594">
                        <c:v>595</c:v>
                      </c:pt>
                      <c:pt idx="595">
                        <c:v>596</c:v>
                      </c:pt>
                      <c:pt idx="596">
                        <c:v>597</c:v>
                      </c:pt>
                      <c:pt idx="597">
                        <c:v>598</c:v>
                      </c:pt>
                      <c:pt idx="598">
                        <c:v>599</c:v>
                      </c:pt>
                      <c:pt idx="599">
                        <c:v>600</c:v>
                      </c:pt>
                      <c:pt idx="600">
                        <c:v>601</c:v>
                      </c:pt>
                      <c:pt idx="601">
                        <c:v>602</c:v>
                      </c:pt>
                      <c:pt idx="602">
                        <c:v>603</c:v>
                      </c:pt>
                      <c:pt idx="603">
                        <c:v>604</c:v>
                      </c:pt>
                      <c:pt idx="604">
                        <c:v>605</c:v>
                      </c:pt>
                      <c:pt idx="605">
                        <c:v>606</c:v>
                      </c:pt>
                      <c:pt idx="606">
                        <c:v>607</c:v>
                      </c:pt>
                      <c:pt idx="607">
                        <c:v>608</c:v>
                      </c:pt>
                      <c:pt idx="608">
                        <c:v>609</c:v>
                      </c:pt>
                      <c:pt idx="609">
                        <c:v>610</c:v>
                      </c:pt>
                      <c:pt idx="610">
                        <c:v>611</c:v>
                      </c:pt>
                      <c:pt idx="611">
                        <c:v>612</c:v>
                      </c:pt>
                      <c:pt idx="612">
                        <c:v>613</c:v>
                      </c:pt>
                      <c:pt idx="613">
                        <c:v>614</c:v>
                      </c:pt>
                      <c:pt idx="614">
                        <c:v>615</c:v>
                      </c:pt>
                      <c:pt idx="615">
                        <c:v>616</c:v>
                      </c:pt>
                      <c:pt idx="616">
                        <c:v>617</c:v>
                      </c:pt>
                      <c:pt idx="617">
                        <c:v>618</c:v>
                      </c:pt>
                      <c:pt idx="618">
                        <c:v>619</c:v>
                      </c:pt>
                      <c:pt idx="619">
                        <c:v>620</c:v>
                      </c:pt>
                      <c:pt idx="620">
                        <c:v>621</c:v>
                      </c:pt>
                      <c:pt idx="621">
                        <c:v>622</c:v>
                      </c:pt>
                      <c:pt idx="622">
                        <c:v>623</c:v>
                      </c:pt>
                      <c:pt idx="623">
                        <c:v>624</c:v>
                      </c:pt>
                      <c:pt idx="624">
                        <c:v>625</c:v>
                      </c:pt>
                      <c:pt idx="625">
                        <c:v>626</c:v>
                      </c:pt>
                      <c:pt idx="626">
                        <c:v>627</c:v>
                      </c:pt>
                      <c:pt idx="627">
                        <c:v>628</c:v>
                      </c:pt>
                      <c:pt idx="628">
                        <c:v>629</c:v>
                      </c:pt>
                      <c:pt idx="629">
                        <c:v>630</c:v>
                      </c:pt>
                      <c:pt idx="630">
                        <c:v>631</c:v>
                      </c:pt>
                      <c:pt idx="631">
                        <c:v>632</c:v>
                      </c:pt>
                      <c:pt idx="632">
                        <c:v>633</c:v>
                      </c:pt>
                      <c:pt idx="633">
                        <c:v>634</c:v>
                      </c:pt>
                      <c:pt idx="634">
                        <c:v>635</c:v>
                      </c:pt>
                      <c:pt idx="635">
                        <c:v>636</c:v>
                      </c:pt>
                      <c:pt idx="636">
                        <c:v>637</c:v>
                      </c:pt>
                      <c:pt idx="637">
                        <c:v>638</c:v>
                      </c:pt>
                      <c:pt idx="638">
                        <c:v>639</c:v>
                      </c:pt>
                      <c:pt idx="639">
                        <c:v>640</c:v>
                      </c:pt>
                      <c:pt idx="640">
                        <c:v>641</c:v>
                      </c:pt>
                      <c:pt idx="641">
                        <c:v>642</c:v>
                      </c:pt>
                      <c:pt idx="642">
                        <c:v>643</c:v>
                      </c:pt>
                      <c:pt idx="643">
                        <c:v>644</c:v>
                      </c:pt>
                      <c:pt idx="644">
                        <c:v>645</c:v>
                      </c:pt>
                      <c:pt idx="645">
                        <c:v>646</c:v>
                      </c:pt>
                      <c:pt idx="646">
                        <c:v>647</c:v>
                      </c:pt>
                      <c:pt idx="647">
                        <c:v>648</c:v>
                      </c:pt>
                      <c:pt idx="648">
                        <c:v>649</c:v>
                      </c:pt>
                      <c:pt idx="649">
                        <c:v>650</c:v>
                      </c:pt>
                      <c:pt idx="650">
                        <c:v>651</c:v>
                      </c:pt>
                      <c:pt idx="651">
                        <c:v>652</c:v>
                      </c:pt>
                      <c:pt idx="652">
                        <c:v>653</c:v>
                      </c:pt>
                      <c:pt idx="653">
                        <c:v>654</c:v>
                      </c:pt>
                      <c:pt idx="654">
                        <c:v>655</c:v>
                      </c:pt>
                      <c:pt idx="655">
                        <c:v>656</c:v>
                      </c:pt>
                      <c:pt idx="656">
                        <c:v>657</c:v>
                      </c:pt>
                      <c:pt idx="657">
                        <c:v>658</c:v>
                      </c:pt>
                      <c:pt idx="658">
                        <c:v>659</c:v>
                      </c:pt>
                      <c:pt idx="659">
                        <c:v>660</c:v>
                      </c:pt>
                      <c:pt idx="660">
                        <c:v>661</c:v>
                      </c:pt>
                      <c:pt idx="661">
                        <c:v>662</c:v>
                      </c:pt>
                      <c:pt idx="662">
                        <c:v>663</c:v>
                      </c:pt>
                      <c:pt idx="663">
                        <c:v>664</c:v>
                      </c:pt>
                      <c:pt idx="664">
                        <c:v>665</c:v>
                      </c:pt>
                      <c:pt idx="665">
                        <c:v>666</c:v>
                      </c:pt>
                      <c:pt idx="666">
                        <c:v>667</c:v>
                      </c:pt>
                      <c:pt idx="667">
                        <c:v>668</c:v>
                      </c:pt>
                      <c:pt idx="668">
                        <c:v>669</c:v>
                      </c:pt>
                      <c:pt idx="669">
                        <c:v>670</c:v>
                      </c:pt>
                      <c:pt idx="670">
                        <c:v>671</c:v>
                      </c:pt>
                      <c:pt idx="671">
                        <c:v>672</c:v>
                      </c:pt>
                      <c:pt idx="672">
                        <c:v>673</c:v>
                      </c:pt>
                      <c:pt idx="673">
                        <c:v>674</c:v>
                      </c:pt>
                      <c:pt idx="674">
                        <c:v>675</c:v>
                      </c:pt>
                      <c:pt idx="675">
                        <c:v>676</c:v>
                      </c:pt>
                      <c:pt idx="676">
                        <c:v>677</c:v>
                      </c:pt>
                      <c:pt idx="677">
                        <c:v>678</c:v>
                      </c:pt>
                      <c:pt idx="678">
                        <c:v>679</c:v>
                      </c:pt>
                      <c:pt idx="679">
                        <c:v>680</c:v>
                      </c:pt>
                      <c:pt idx="680">
                        <c:v>681</c:v>
                      </c:pt>
                      <c:pt idx="681">
                        <c:v>682</c:v>
                      </c:pt>
                      <c:pt idx="682">
                        <c:v>683</c:v>
                      </c:pt>
                      <c:pt idx="683">
                        <c:v>684</c:v>
                      </c:pt>
                      <c:pt idx="684">
                        <c:v>685</c:v>
                      </c:pt>
                      <c:pt idx="685">
                        <c:v>686</c:v>
                      </c:pt>
                      <c:pt idx="686">
                        <c:v>687</c:v>
                      </c:pt>
                      <c:pt idx="687">
                        <c:v>688</c:v>
                      </c:pt>
                      <c:pt idx="688">
                        <c:v>689</c:v>
                      </c:pt>
                      <c:pt idx="689">
                        <c:v>690</c:v>
                      </c:pt>
                      <c:pt idx="690">
                        <c:v>691</c:v>
                      </c:pt>
                      <c:pt idx="691">
                        <c:v>692</c:v>
                      </c:pt>
                      <c:pt idx="692">
                        <c:v>693</c:v>
                      </c:pt>
                      <c:pt idx="693">
                        <c:v>694</c:v>
                      </c:pt>
                      <c:pt idx="694">
                        <c:v>695</c:v>
                      </c:pt>
                      <c:pt idx="695">
                        <c:v>696</c:v>
                      </c:pt>
                      <c:pt idx="696">
                        <c:v>697</c:v>
                      </c:pt>
                      <c:pt idx="697">
                        <c:v>698</c:v>
                      </c:pt>
                      <c:pt idx="698">
                        <c:v>699</c:v>
                      </c:pt>
                      <c:pt idx="699">
                        <c:v>700</c:v>
                      </c:pt>
                      <c:pt idx="700">
                        <c:v>701</c:v>
                      </c:pt>
                      <c:pt idx="701">
                        <c:v>702</c:v>
                      </c:pt>
                      <c:pt idx="702">
                        <c:v>703</c:v>
                      </c:pt>
                      <c:pt idx="703">
                        <c:v>704</c:v>
                      </c:pt>
                      <c:pt idx="704">
                        <c:v>705</c:v>
                      </c:pt>
                      <c:pt idx="705">
                        <c:v>706</c:v>
                      </c:pt>
                      <c:pt idx="706">
                        <c:v>707</c:v>
                      </c:pt>
                      <c:pt idx="707">
                        <c:v>708</c:v>
                      </c:pt>
                      <c:pt idx="708">
                        <c:v>709</c:v>
                      </c:pt>
                      <c:pt idx="709">
                        <c:v>710</c:v>
                      </c:pt>
                      <c:pt idx="710">
                        <c:v>711</c:v>
                      </c:pt>
                      <c:pt idx="711">
                        <c:v>712</c:v>
                      </c:pt>
                      <c:pt idx="712">
                        <c:v>713</c:v>
                      </c:pt>
                      <c:pt idx="713">
                        <c:v>714</c:v>
                      </c:pt>
                      <c:pt idx="714">
                        <c:v>715</c:v>
                      </c:pt>
                      <c:pt idx="715">
                        <c:v>716</c:v>
                      </c:pt>
                      <c:pt idx="716">
                        <c:v>717</c:v>
                      </c:pt>
                      <c:pt idx="717">
                        <c:v>718</c:v>
                      </c:pt>
                      <c:pt idx="718">
                        <c:v>719</c:v>
                      </c:pt>
                      <c:pt idx="719">
                        <c:v>720</c:v>
                      </c:pt>
                      <c:pt idx="720">
                        <c:v>721</c:v>
                      </c:pt>
                      <c:pt idx="721">
                        <c:v>722</c:v>
                      </c:pt>
                      <c:pt idx="722">
                        <c:v>723</c:v>
                      </c:pt>
                      <c:pt idx="723">
                        <c:v>724</c:v>
                      </c:pt>
                      <c:pt idx="724">
                        <c:v>725</c:v>
                      </c:pt>
                      <c:pt idx="725">
                        <c:v>726</c:v>
                      </c:pt>
                      <c:pt idx="726">
                        <c:v>727</c:v>
                      </c:pt>
                      <c:pt idx="727">
                        <c:v>728</c:v>
                      </c:pt>
                      <c:pt idx="728">
                        <c:v>729</c:v>
                      </c:pt>
                      <c:pt idx="729">
                        <c:v>730</c:v>
                      </c:pt>
                      <c:pt idx="730">
                        <c:v>731</c:v>
                      </c:pt>
                      <c:pt idx="731">
                        <c:v>732</c:v>
                      </c:pt>
                      <c:pt idx="732">
                        <c:v>733</c:v>
                      </c:pt>
                      <c:pt idx="733">
                        <c:v>734</c:v>
                      </c:pt>
                      <c:pt idx="734">
                        <c:v>735</c:v>
                      </c:pt>
                      <c:pt idx="735">
                        <c:v>736</c:v>
                      </c:pt>
                      <c:pt idx="736">
                        <c:v>737</c:v>
                      </c:pt>
                      <c:pt idx="737">
                        <c:v>738</c:v>
                      </c:pt>
                      <c:pt idx="738">
                        <c:v>739</c:v>
                      </c:pt>
                      <c:pt idx="739">
                        <c:v>740</c:v>
                      </c:pt>
                      <c:pt idx="740">
                        <c:v>741</c:v>
                      </c:pt>
                      <c:pt idx="741">
                        <c:v>742</c:v>
                      </c:pt>
                      <c:pt idx="742">
                        <c:v>743</c:v>
                      </c:pt>
                      <c:pt idx="743">
                        <c:v>744</c:v>
                      </c:pt>
                      <c:pt idx="744">
                        <c:v>745</c:v>
                      </c:pt>
                      <c:pt idx="745">
                        <c:v>746</c:v>
                      </c:pt>
                      <c:pt idx="746">
                        <c:v>747</c:v>
                      </c:pt>
                      <c:pt idx="747">
                        <c:v>748</c:v>
                      </c:pt>
                      <c:pt idx="748">
                        <c:v>749</c:v>
                      </c:pt>
                      <c:pt idx="749">
                        <c:v>750</c:v>
                      </c:pt>
                      <c:pt idx="750">
                        <c:v>751</c:v>
                      </c:pt>
                      <c:pt idx="751">
                        <c:v>752</c:v>
                      </c:pt>
                      <c:pt idx="752">
                        <c:v>753</c:v>
                      </c:pt>
                      <c:pt idx="753">
                        <c:v>754</c:v>
                      </c:pt>
                      <c:pt idx="754">
                        <c:v>755</c:v>
                      </c:pt>
                      <c:pt idx="755">
                        <c:v>756</c:v>
                      </c:pt>
                      <c:pt idx="756">
                        <c:v>757</c:v>
                      </c:pt>
                      <c:pt idx="757">
                        <c:v>758</c:v>
                      </c:pt>
                      <c:pt idx="758">
                        <c:v>759</c:v>
                      </c:pt>
                      <c:pt idx="759">
                        <c:v>760</c:v>
                      </c:pt>
                      <c:pt idx="760">
                        <c:v>761</c:v>
                      </c:pt>
                      <c:pt idx="761">
                        <c:v>762</c:v>
                      </c:pt>
                      <c:pt idx="762">
                        <c:v>763</c:v>
                      </c:pt>
                      <c:pt idx="763">
                        <c:v>764</c:v>
                      </c:pt>
                      <c:pt idx="764">
                        <c:v>765</c:v>
                      </c:pt>
                      <c:pt idx="765">
                        <c:v>766</c:v>
                      </c:pt>
                      <c:pt idx="766">
                        <c:v>767</c:v>
                      </c:pt>
                      <c:pt idx="767">
                        <c:v>768</c:v>
                      </c:pt>
                      <c:pt idx="768">
                        <c:v>769</c:v>
                      </c:pt>
                      <c:pt idx="769">
                        <c:v>770</c:v>
                      </c:pt>
                      <c:pt idx="770">
                        <c:v>771</c:v>
                      </c:pt>
                      <c:pt idx="771">
                        <c:v>772</c:v>
                      </c:pt>
                      <c:pt idx="772">
                        <c:v>773</c:v>
                      </c:pt>
                      <c:pt idx="773">
                        <c:v>774</c:v>
                      </c:pt>
                      <c:pt idx="774">
                        <c:v>775</c:v>
                      </c:pt>
                      <c:pt idx="775">
                        <c:v>776</c:v>
                      </c:pt>
                      <c:pt idx="776">
                        <c:v>777</c:v>
                      </c:pt>
                      <c:pt idx="777">
                        <c:v>778</c:v>
                      </c:pt>
                      <c:pt idx="778">
                        <c:v>779</c:v>
                      </c:pt>
                      <c:pt idx="779">
                        <c:v>780</c:v>
                      </c:pt>
                      <c:pt idx="780">
                        <c:v>781</c:v>
                      </c:pt>
                      <c:pt idx="781">
                        <c:v>782</c:v>
                      </c:pt>
                      <c:pt idx="782">
                        <c:v>783</c:v>
                      </c:pt>
                      <c:pt idx="783">
                        <c:v>784</c:v>
                      </c:pt>
                      <c:pt idx="784">
                        <c:v>785</c:v>
                      </c:pt>
                      <c:pt idx="785">
                        <c:v>786</c:v>
                      </c:pt>
                      <c:pt idx="786">
                        <c:v>787</c:v>
                      </c:pt>
                      <c:pt idx="787">
                        <c:v>788</c:v>
                      </c:pt>
                      <c:pt idx="788">
                        <c:v>789</c:v>
                      </c:pt>
                      <c:pt idx="789">
                        <c:v>790</c:v>
                      </c:pt>
                      <c:pt idx="790">
                        <c:v>791</c:v>
                      </c:pt>
                      <c:pt idx="791">
                        <c:v>792</c:v>
                      </c:pt>
                      <c:pt idx="792">
                        <c:v>793</c:v>
                      </c:pt>
                      <c:pt idx="793">
                        <c:v>794</c:v>
                      </c:pt>
                      <c:pt idx="794">
                        <c:v>795</c:v>
                      </c:pt>
                      <c:pt idx="795">
                        <c:v>796</c:v>
                      </c:pt>
                      <c:pt idx="796">
                        <c:v>797</c:v>
                      </c:pt>
                      <c:pt idx="797">
                        <c:v>798</c:v>
                      </c:pt>
                      <c:pt idx="798">
                        <c:v>799</c:v>
                      </c:pt>
                      <c:pt idx="799">
                        <c:v>800</c:v>
                      </c:pt>
                      <c:pt idx="800">
                        <c:v>801</c:v>
                      </c:pt>
                      <c:pt idx="801">
                        <c:v>802</c:v>
                      </c:pt>
                      <c:pt idx="802">
                        <c:v>803</c:v>
                      </c:pt>
                      <c:pt idx="803">
                        <c:v>804</c:v>
                      </c:pt>
                      <c:pt idx="804">
                        <c:v>805</c:v>
                      </c:pt>
                      <c:pt idx="805">
                        <c:v>806</c:v>
                      </c:pt>
                      <c:pt idx="806">
                        <c:v>807</c:v>
                      </c:pt>
                      <c:pt idx="807">
                        <c:v>808</c:v>
                      </c:pt>
                      <c:pt idx="808">
                        <c:v>809</c:v>
                      </c:pt>
                      <c:pt idx="809">
                        <c:v>810</c:v>
                      </c:pt>
                      <c:pt idx="810">
                        <c:v>811</c:v>
                      </c:pt>
                      <c:pt idx="811">
                        <c:v>812</c:v>
                      </c:pt>
                      <c:pt idx="812">
                        <c:v>813</c:v>
                      </c:pt>
                      <c:pt idx="813">
                        <c:v>814</c:v>
                      </c:pt>
                      <c:pt idx="814">
                        <c:v>815</c:v>
                      </c:pt>
                      <c:pt idx="815">
                        <c:v>816</c:v>
                      </c:pt>
                      <c:pt idx="816">
                        <c:v>817</c:v>
                      </c:pt>
                      <c:pt idx="817">
                        <c:v>818</c:v>
                      </c:pt>
                      <c:pt idx="818">
                        <c:v>819</c:v>
                      </c:pt>
                      <c:pt idx="819">
                        <c:v>820</c:v>
                      </c:pt>
                      <c:pt idx="820">
                        <c:v>821</c:v>
                      </c:pt>
                      <c:pt idx="821">
                        <c:v>822</c:v>
                      </c:pt>
                      <c:pt idx="822">
                        <c:v>823</c:v>
                      </c:pt>
                      <c:pt idx="823">
                        <c:v>824</c:v>
                      </c:pt>
                      <c:pt idx="824">
                        <c:v>825</c:v>
                      </c:pt>
                      <c:pt idx="825">
                        <c:v>826</c:v>
                      </c:pt>
                      <c:pt idx="826">
                        <c:v>827</c:v>
                      </c:pt>
                      <c:pt idx="827">
                        <c:v>828</c:v>
                      </c:pt>
                      <c:pt idx="828">
                        <c:v>829</c:v>
                      </c:pt>
                      <c:pt idx="829">
                        <c:v>830</c:v>
                      </c:pt>
                      <c:pt idx="830">
                        <c:v>831</c:v>
                      </c:pt>
                      <c:pt idx="831">
                        <c:v>832</c:v>
                      </c:pt>
                      <c:pt idx="832">
                        <c:v>833</c:v>
                      </c:pt>
                      <c:pt idx="833">
                        <c:v>834</c:v>
                      </c:pt>
                      <c:pt idx="834">
                        <c:v>835</c:v>
                      </c:pt>
                      <c:pt idx="835">
                        <c:v>836</c:v>
                      </c:pt>
                      <c:pt idx="836">
                        <c:v>837</c:v>
                      </c:pt>
                      <c:pt idx="837">
                        <c:v>838</c:v>
                      </c:pt>
                      <c:pt idx="838">
                        <c:v>839</c:v>
                      </c:pt>
                      <c:pt idx="839">
                        <c:v>840</c:v>
                      </c:pt>
                      <c:pt idx="840">
                        <c:v>841</c:v>
                      </c:pt>
                      <c:pt idx="841">
                        <c:v>842</c:v>
                      </c:pt>
                      <c:pt idx="842">
                        <c:v>843</c:v>
                      </c:pt>
                      <c:pt idx="843">
                        <c:v>844</c:v>
                      </c:pt>
                      <c:pt idx="844">
                        <c:v>845</c:v>
                      </c:pt>
                      <c:pt idx="845">
                        <c:v>846</c:v>
                      </c:pt>
                      <c:pt idx="846">
                        <c:v>847</c:v>
                      </c:pt>
                      <c:pt idx="847">
                        <c:v>848</c:v>
                      </c:pt>
                      <c:pt idx="848">
                        <c:v>849</c:v>
                      </c:pt>
                      <c:pt idx="849">
                        <c:v>850</c:v>
                      </c:pt>
                      <c:pt idx="850">
                        <c:v>851</c:v>
                      </c:pt>
                      <c:pt idx="851">
                        <c:v>852</c:v>
                      </c:pt>
                      <c:pt idx="852">
                        <c:v>853</c:v>
                      </c:pt>
                      <c:pt idx="853">
                        <c:v>854</c:v>
                      </c:pt>
                      <c:pt idx="854">
                        <c:v>855</c:v>
                      </c:pt>
                      <c:pt idx="855">
                        <c:v>856</c:v>
                      </c:pt>
                      <c:pt idx="856">
                        <c:v>857</c:v>
                      </c:pt>
                      <c:pt idx="857">
                        <c:v>858</c:v>
                      </c:pt>
                      <c:pt idx="858">
                        <c:v>859</c:v>
                      </c:pt>
                      <c:pt idx="859">
                        <c:v>860</c:v>
                      </c:pt>
                      <c:pt idx="860">
                        <c:v>861</c:v>
                      </c:pt>
                      <c:pt idx="861">
                        <c:v>862</c:v>
                      </c:pt>
                      <c:pt idx="862">
                        <c:v>863</c:v>
                      </c:pt>
                      <c:pt idx="863">
                        <c:v>864</c:v>
                      </c:pt>
                      <c:pt idx="864">
                        <c:v>865</c:v>
                      </c:pt>
                      <c:pt idx="865">
                        <c:v>866</c:v>
                      </c:pt>
                      <c:pt idx="866">
                        <c:v>867</c:v>
                      </c:pt>
                      <c:pt idx="867">
                        <c:v>868</c:v>
                      </c:pt>
                      <c:pt idx="868">
                        <c:v>869</c:v>
                      </c:pt>
                      <c:pt idx="869">
                        <c:v>870</c:v>
                      </c:pt>
                      <c:pt idx="870">
                        <c:v>871</c:v>
                      </c:pt>
                      <c:pt idx="871">
                        <c:v>872</c:v>
                      </c:pt>
                      <c:pt idx="872">
                        <c:v>873</c:v>
                      </c:pt>
                      <c:pt idx="873">
                        <c:v>874</c:v>
                      </c:pt>
                      <c:pt idx="874">
                        <c:v>875</c:v>
                      </c:pt>
                      <c:pt idx="875">
                        <c:v>876</c:v>
                      </c:pt>
                      <c:pt idx="876">
                        <c:v>877</c:v>
                      </c:pt>
                      <c:pt idx="877">
                        <c:v>878</c:v>
                      </c:pt>
                      <c:pt idx="878">
                        <c:v>879</c:v>
                      </c:pt>
                      <c:pt idx="879">
                        <c:v>880</c:v>
                      </c:pt>
                      <c:pt idx="880">
                        <c:v>881</c:v>
                      </c:pt>
                      <c:pt idx="881">
                        <c:v>882</c:v>
                      </c:pt>
                      <c:pt idx="882">
                        <c:v>883</c:v>
                      </c:pt>
                      <c:pt idx="883">
                        <c:v>884</c:v>
                      </c:pt>
                      <c:pt idx="884">
                        <c:v>885</c:v>
                      </c:pt>
                      <c:pt idx="885">
                        <c:v>886</c:v>
                      </c:pt>
                      <c:pt idx="886">
                        <c:v>887</c:v>
                      </c:pt>
                      <c:pt idx="887">
                        <c:v>888</c:v>
                      </c:pt>
                      <c:pt idx="888">
                        <c:v>889</c:v>
                      </c:pt>
                      <c:pt idx="889">
                        <c:v>890</c:v>
                      </c:pt>
                      <c:pt idx="890">
                        <c:v>891</c:v>
                      </c:pt>
                      <c:pt idx="891">
                        <c:v>892</c:v>
                      </c:pt>
                      <c:pt idx="892">
                        <c:v>893</c:v>
                      </c:pt>
                      <c:pt idx="893">
                        <c:v>894</c:v>
                      </c:pt>
                      <c:pt idx="894">
                        <c:v>895</c:v>
                      </c:pt>
                      <c:pt idx="895">
                        <c:v>896</c:v>
                      </c:pt>
                      <c:pt idx="896">
                        <c:v>897</c:v>
                      </c:pt>
                      <c:pt idx="897">
                        <c:v>898</c:v>
                      </c:pt>
                      <c:pt idx="898">
                        <c:v>899</c:v>
                      </c:pt>
                      <c:pt idx="899">
                        <c:v>900</c:v>
                      </c:pt>
                      <c:pt idx="900">
                        <c:v>901</c:v>
                      </c:pt>
                      <c:pt idx="901">
                        <c:v>902</c:v>
                      </c:pt>
                      <c:pt idx="902">
                        <c:v>903</c:v>
                      </c:pt>
                      <c:pt idx="903">
                        <c:v>904</c:v>
                      </c:pt>
                      <c:pt idx="904">
                        <c:v>905</c:v>
                      </c:pt>
                      <c:pt idx="905">
                        <c:v>906</c:v>
                      </c:pt>
                      <c:pt idx="906">
                        <c:v>907</c:v>
                      </c:pt>
                      <c:pt idx="907">
                        <c:v>908</c:v>
                      </c:pt>
                      <c:pt idx="908">
                        <c:v>909</c:v>
                      </c:pt>
                      <c:pt idx="909">
                        <c:v>910</c:v>
                      </c:pt>
                      <c:pt idx="910">
                        <c:v>911</c:v>
                      </c:pt>
                      <c:pt idx="911">
                        <c:v>912</c:v>
                      </c:pt>
                      <c:pt idx="912">
                        <c:v>913</c:v>
                      </c:pt>
                      <c:pt idx="913">
                        <c:v>914</c:v>
                      </c:pt>
                      <c:pt idx="914">
                        <c:v>915</c:v>
                      </c:pt>
                      <c:pt idx="915">
                        <c:v>916</c:v>
                      </c:pt>
                      <c:pt idx="916">
                        <c:v>917</c:v>
                      </c:pt>
                      <c:pt idx="917">
                        <c:v>918</c:v>
                      </c:pt>
                      <c:pt idx="918">
                        <c:v>919</c:v>
                      </c:pt>
                      <c:pt idx="919">
                        <c:v>920</c:v>
                      </c:pt>
                      <c:pt idx="920">
                        <c:v>921</c:v>
                      </c:pt>
                      <c:pt idx="921">
                        <c:v>922</c:v>
                      </c:pt>
                      <c:pt idx="922">
                        <c:v>923</c:v>
                      </c:pt>
                      <c:pt idx="923">
                        <c:v>924</c:v>
                      </c:pt>
                      <c:pt idx="924">
                        <c:v>925</c:v>
                      </c:pt>
                      <c:pt idx="925">
                        <c:v>926</c:v>
                      </c:pt>
                      <c:pt idx="926">
                        <c:v>927</c:v>
                      </c:pt>
                      <c:pt idx="927">
                        <c:v>928</c:v>
                      </c:pt>
                      <c:pt idx="928">
                        <c:v>929</c:v>
                      </c:pt>
                      <c:pt idx="929">
                        <c:v>930</c:v>
                      </c:pt>
                      <c:pt idx="930">
                        <c:v>931</c:v>
                      </c:pt>
                      <c:pt idx="931">
                        <c:v>932</c:v>
                      </c:pt>
                      <c:pt idx="932">
                        <c:v>933</c:v>
                      </c:pt>
                      <c:pt idx="933">
                        <c:v>934</c:v>
                      </c:pt>
                      <c:pt idx="934">
                        <c:v>935</c:v>
                      </c:pt>
                      <c:pt idx="935">
                        <c:v>936</c:v>
                      </c:pt>
                      <c:pt idx="936">
                        <c:v>937</c:v>
                      </c:pt>
                      <c:pt idx="937">
                        <c:v>938</c:v>
                      </c:pt>
                      <c:pt idx="938">
                        <c:v>939</c:v>
                      </c:pt>
                      <c:pt idx="939">
                        <c:v>940</c:v>
                      </c:pt>
                      <c:pt idx="940">
                        <c:v>941</c:v>
                      </c:pt>
                      <c:pt idx="941">
                        <c:v>942</c:v>
                      </c:pt>
                      <c:pt idx="942">
                        <c:v>943</c:v>
                      </c:pt>
                      <c:pt idx="943">
                        <c:v>944</c:v>
                      </c:pt>
                      <c:pt idx="944">
                        <c:v>945</c:v>
                      </c:pt>
                      <c:pt idx="945">
                        <c:v>946</c:v>
                      </c:pt>
                      <c:pt idx="946">
                        <c:v>947</c:v>
                      </c:pt>
                      <c:pt idx="947">
                        <c:v>948</c:v>
                      </c:pt>
                      <c:pt idx="948">
                        <c:v>949</c:v>
                      </c:pt>
                      <c:pt idx="949">
                        <c:v>950</c:v>
                      </c:pt>
                      <c:pt idx="950">
                        <c:v>951</c:v>
                      </c:pt>
                      <c:pt idx="951">
                        <c:v>952</c:v>
                      </c:pt>
                      <c:pt idx="952">
                        <c:v>953</c:v>
                      </c:pt>
                      <c:pt idx="953">
                        <c:v>954</c:v>
                      </c:pt>
                      <c:pt idx="954">
                        <c:v>955</c:v>
                      </c:pt>
                      <c:pt idx="955">
                        <c:v>956</c:v>
                      </c:pt>
                      <c:pt idx="956">
                        <c:v>957</c:v>
                      </c:pt>
                      <c:pt idx="957">
                        <c:v>958</c:v>
                      </c:pt>
                      <c:pt idx="958">
                        <c:v>959</c:v>
                      </c:pt>
                      <c:pt idx="959">
                        <c:v>960</c:v>
                      </c:pt>
                      <c:pt idx="960">
                        <c:v>961</c:v>
                      </c:pt>
                      <c:pt idx="961">
                        <c:v>962</c:v>
                      </c:pt>
                      <c:pt idx="962">
                        <c:v>963</c:v>
                      </c:pt>
                      <c:pt idx="963">
                        <c:v>964</c:v>
                      </c:pt>
                      <c:pt idx="964">
                        <c:v>965</c:v>
                      </c:pt>
                      <c:pt idx="965">
                        <c:v>966</c:v>
                      </c:pt>
                      <c:pt idx="966">
                        <c:v>967</c:v>
                      </c:pt>
                      <c:pt idx="967">
                        <c:v>968</c:v>
                      </c:pt>
                      <c:pt idx="968">
                        <c:v>969</c:v>
                      </c:pt>
                      <c:pt idx="969">
                        <c:v>970</c:v>
                      </c:pt>
                      <c:pt idx="970">
                        <c:v>971</c:v>
                      </c:pt>
                      <c:pt idx="971">
                        <c:v>972</c:v>
                      </c:pt>
                      <c:pt idx="972">
                        <c:v>973</c:v>
                      </c:pt>
                      <c:pt idx="973">
                        <c:v>974</c:v>
                      </c:pt>
                      <c:pt idx="974">
                        <c:v>975</c:v>
                      </c:pt>
                      <c:pt idx="975">
                        <c:v>976</c:v>
                      </c:pt>
                      <c:pt idx="976">
                        <c:v>977</c:v>
                      </c:pt>
                      <c:pt idx="977">
                        <c:v>978</c:v>
                      </c:pt>
                      <c:pt idx="978">
                        <c:v>979</c:v>
                      </c:pt>
                      <c:pt idx="979">
                        <c:v>980</c:v>
                      </c:pt>
                      <c:pt idx="980">
                        <c:v>981</c:v>
                      </c:pt>
                      <c:pt idx="981">
                        <c:v>982</c:v>
                      </c:pt>
                      <c:pt idx="982">
                        <c:v>983</c:v>
                      </c:pt>
                      <c:pt idx="983">
                        <c:v>984</c:v>
                      </c:pt>
                      <c:pt idx="984">
                        <c:v>985</c:v>
                      </c:pt>
                      <c:pt idx="985">
                        <c:v>986</c:v>
                      </c:pt>
                      <c:pt idx="986">
                        <c:v>987</c:v>
                      </c:pt>
                      <c:pt idx="987">
                        <c:v>988</c:v>
                      </c:pt>
                      <c:pt idx="988">
                        <c:v>989</c:v>
                      </c:pt>
                      <c:pt idx="989">
                        <c:v>990</c:v>
                      </c:pt>
                      <c:pt idx="990">
                        <c:v>991</c:v>
                      </c:pt>
                      <c:pt idx="991">
                        <c:v>992</c:v>
                      </c:pt>
                      <c:pt idx="992">
                        <c:v>993</c:v>
                      </c:pt>
                      <c:pt idx="993">
                        <c:v>994</c:v>
                      </c:pt>
                      <c:pt idx="994">
                        <c:v>995</c:v>
                      </c:pt>
                      <c:pt idx="995">
                        <c:v>996</c:v>
                      </c:pt>
                      <c:pt idx="996">
                        <c:v>997</c:v>
                      </c:pt>
                      <c:pt idx="997">
                        <c:v>998</c:v>
                      </c:pt>
                      <c:pt idx="998">
                        <c:v>999</c:v>
                      </c:pt>
                      <c:pt idx="999">
                        <c:v>1000</c:v>
                      </c:pt>
                      <c:pt idx="1000">
                        <c:v>1001</c:v>
                      </c:pt>
                      <c:pt idx="1001">
                        <c:v>1002</c:v>
                      </c:pt>
                      <c:pt idx="1002">
                        <c:v>1003</c:v>
                      </c:pt>
                      <c:pt idx="1003">
                        <c:v>1004</c:v>
                      </c:pt>
                      <c:pt idx="1004">
                        <c:v>1005</c:v>
                      </c:pt>
                      <c:pt idx="1005">
                        <c:v>1006</c:v>
                      </c:pt>
                      <c:pt idx="1006">
                        <c:v>1007</c:v>
                      </c:pt>
                      <c:pt idx="1007">
                        <c:v>1008</c:v>
                      </c:pt>
                      <c:pt idx="1008">
                        <c:v>1009</c:v>
                      </c:pt>
                      <c:pt idx="1009">
                        <c:v>1010</c:v>
                      </c:pt>
                      <c:pt idx="1010">
                        <c:v>1011</c:v>
                      </c:pt>
                      <c:pt idx="1011">
                        <c:v>1012</c:v>
                      </c:pt>
                      <c:pt idx="1012">
                        <c:v>1013</c:v>
                      </c:pt>
                      <c:pt idx="1013">
                        <c:v>1014</c:v>
                      </c:pt>
                      <c:pt idx="1014">
                        <c:v>1015</c:v>
                      </c:pt>
                      <c:pt idx="1015">
                        <c:v>1016</c:v>
                      </c:pt>
                      <c:pt idx="1016">
                        <c:v>1017</c:v>
                      </c:pt>
                      <c:pt idx="1017">
                        <c:v>1018</c:v>
                      </c:pt>
                      <c:pt idx="1018">
                        <c:v>1019</c:v>
                      </c:pt>
                      <c:pt idx="1019">
                        <c:v>1020</c:v>
                      </c:pt>
                      <c:pt idx="1020">
                        <c:v>1021</c:v>
                      </c:pt>
                      <c:pt idx="1021">
                        <c:v>1022</c:v>
                      </c:pt>
                      <c:pt idx="1022">
                        <c:v>1023</c:v>
                      </c:pt>
                      <c:pt idx="1023">
                        <c:v>1024</c:v>
                      </c:pt>
                      <c:pt idx="1024">
                        <c:v>1025</c:v>
                      </c:pt>
                      <c:pt idx="1025">
                        <c:v>1026</c:v>
                      </c:pt>
                      <c:pt idx="1026">
                        <c:v>1027</c:v>
                      </c:pt>
                      <c:pt idx="1027">
                        <c:v>1028</c:v>
                      </c:pt>
                      <c:pt idx="1028">
                        <c:v>1029</c:v>
                      </c:pt>
                      <c:pt idx="1029">
                        <c:v>1030</c:v>
                      </c:pt>
                      <c:pt idx="1030">
                        <c:v>1031</c:v>
                      </c:pt>
                      <c:pt idx="1031">
                        <c:v>1032</c:v>
                      </c:pt>
                      <c:pt idx="1032">
                        <c:v>1033</c:v>
                      </c:pt>
                      <c:pt idx="1033">
                        <c:v>1034</c:v>
                      </c:pt>
                      <c:pt idx="1034">
                        <c:v>1035</c:v>
                      </c:pt>
                      <c:pt idx="1035">
                        <c:v>1036</c:v>
                      </c:pt>
                      <c:pt idx="1036">
                        <c:v>1037</c:v>
                      </c:pt>
                      <c:pt idx="1037">
                        <c:v>1038</c:v>
                      </c:pt>
                      <c:pt idx="1038">
                        <c:v>1039</c:v>
                      </c:pt>
                      <c:pt idx="1039">
                        <c:v>1040</c:v>
                      </c:pt>
                      <c:pt idx="1040">
                        <c:v>1041</c:v>
                      </c:pt>
                      <c:pt idx="1041">
                        <c:v>1042</c:v>
                      </c:pt>
                      <c:pt idx="1042">
                        <c:v>1043</c:v>
                      </c:pt>
                      <c:pt idx="1043">
                        <c:v>1044</c:v>
                      </c:pt>
                      <c:pt idx="1044">
                        <c:v>1045</c:v>
                      </c:pt>
                      <c:pt idx="1045">
                        <c:v>1046</c:v>
                      </c:pt>
                      <c:pt idx="1046">
                        <c:v>1047</c:v>
                      </c:pt>
                      <c:pt idx="1047">
                        <c:v>1048</c:v>
                      </c:pt>
                      <c:pt idx="1048">
                        <c:v>1049</c:v>
                      </c:pt>
                      <c:pt idx="1049">
                        <c:v>1050</c:v>
                      </c:pt>
                      <c:pt idx="1050">
                        <c:v>1051</c:v>
                      </c:pt>
                      <c:pt idx="1051">
                        <c:v>1052</c:v>
                      </c:pt>
                      <c:pt idx="1052">
                        <c:v>1053</c:v>
                      </c:pt>
                      <c:pt idx="1053">
                        <c:v>1054</c:v>
                      </c:pt>
                      <c:pt idx="1054">
                        <c:v>1055</c:v>
                      </c:pt>
                      <c:pt idx="1055">
                        <c:v>1056</c:v>
                      </c:pt>
                      <c:pt idx="1056">
                        <c:v>1057</c:v>
                      </c:pt>
                      <c:pt idx="1057">
                        <c:v>1058</c:v>
                      </c:pt>
                      <c:pt idx="1058">
                        <c:v>1059</c:v>
                      </c:pt>
                      <c:pt idx="1059">
                        <c:v>1060</c:v>
                      </c:pt>
                      <c:pt idx="1060">
                        <c:v>1061</c:v>
                      </c:pt>
                      <c:pt idx="1061">
                        <c:v>1062</c:v>
                      </c:pt>
                      <c:pt idx="1062">
                        <c:v>1063</c:v>
                      </c:pt>
                      <c:pt idx="1063">
                        <c:v>1064</c:v>
                      </c:pt>
                      <c:pt idx="1064">
                        <c:v>1065</c:v>
                      </c:pt>
                      <c:pt idx="1065">
                        <c:v>1066</c:v>
                      </c:pt>
                      <c:pt idx="1066">
                        <c:v>1067</c:v>
                      </c:pt>
                      <c:pt idx="1067">
                        <c:v>1068</c:v>
                      </c:pt>
                      <c:pt idx="1068">
                        <c:v>1069</c:v>
                      </c:pt>
                      <c:pt idx="1069">
                        <c:v>1070</c:v>
                      </c:pt>
                      <c:pt idx="1070">
                        <c:v>1071</c:v>
                      </c:pt>
                      <c:pt idx="1071">
                        <c:v>1072</c:v>
                      </c:pt>
                      <c:pt idx="1072">
                        <c:v>1073</c:v>
                      </c:pt>
                      <c:pt idx="1073">
                        <c:v>1074</c:v>
                      </c:pt>
                      <c:pt idx="1074">
                        <c:v>1075</c:v>
                      </c:pt>
                      <c:pt idx="1075">
                        <c:v>1076</c:v>
                      </c:pt>
                      <c:pt idx="1076">
                        <c:v>1077</c:v>
                      </c:pt>
                      <c:pt idx="1077">
                        <c:v>1078</c:v>
                      </c:pt>
                      <c:pt idx="1078">
                        <c:v>1079</c:v>
                      </c:pt>
                      <c:pt idx="1079">
                        <c:v>1080</c:v>
                      </c:pt>
                      <c:pt idx="1080">
                        <c:v>1081</c:v>
                      </c:pt>
                      <c:pt idx="1081">
                        <c:v>1082</c:v>
                      </c:pt>
                      <c:pt idx="1082">
                        <c:v>1083</c:v>
                      </c:pt>
                      <c:pt idx="1083">
                        <c:v>1084</c:v>
                      </c:pt>
                      <c:pt idx="1084">
                        <c:v>1085</c:v>
                      </c:pt>
                      <c:pt idx="1085">
                        <c:v>1086</c:v>
                      </c:pt>
                      <c:pt idx="1086">
                        <c:v>1087</c:v>
                      </c:pt>
                      <c:pt idx="1087">
                        <c:v>1088</c:v>
                      </c:pt>
                      <c:pt idx="1088">
                        <c:v>1089</c:v>
                      </c:pt>
                      <c:pt idx="1089">
                        <c:v>1090</c:v>
                      </c:pt>
                      <c:pt idx="1090">
                        <c:v>1091</c:v>
                      </c:pt>
                      <c:pt idx="1091">
                        <c:v>1092</c:v>
                      </c:pt>
                      <c:pt idx="1092">
                        <c:v>1093</c:v>
                      </c:pt>
                      <c:pt idx="1093">
                        <c:v>1094</c:v>
                      </c:pt>
                      <c:pt idx="1094">
                        <c:v>1095</c:v>
                      </c:pt>
                      <c:pt idx="1095">
                        <c:v>1096</c:v>
                      </c:pt>
                      <c:pt idx="1096">
                        <c:v>1097</c:v>
                      </c:pt>
                      <c:pt idx="1097">
                        <c:v>1098</c:v>
                      </c:pt>
                      <c:pt idx="1098">
                        <c:v>1099</c:v>
                      </c:pt>
                      <c:pt idx="1099">
                        <c:v>1100</c:v>
                      </c:pt>
                      <c:pt idx="1100">
                        <c:v>1101</c:v>
                      </c:pt>
                      <c:pt idx="1101">
                        <c:v>1102</c:v>
                      </c:pt>
                      <c:pt idx="1102">
                        <c:v>1103</c:v>
                      </c:pt>
                      <c:pt idx="1103">
                        <c:v>1104</c:v>
                      </c:pt>
                      <c:pt idx="1104">
                        <c:v>1105</c:v>
                      </c:pt>
                      <c:pt idx="1105">
                        <c:v>1106</c:v>
                      </c:pt>
                      <c:pt idx="1106">
                        <c:v>1107</c:v>
                      </c:pt>
                      <c:pt idx="1107">
                        <c:v>1108</c:v>
                      </c:pt>
                      <c:pt idx="1108">
                        <c:v>1109</c:v>
                      </c:pt>
                      <c:pt idx="1109">
                        <c:v>1110</c:v>
                      </c:pt>
                      <c:pt idx="1110">
                        <c:v>1111</c:v>
                      </c:pt>
                      <c:pt idx="1111">
                        <c:v>1112</c:v>
                      </c:pt>
                      <c:pt idx="1112">
                        <c:v>1113</c:v>
                      </c:pt>
                      <c:pt idx="1113">
                        <c:v>1114</c:v>
                      </c:pt>
                      <c:pt idx="1114">
                        <c:v>1115</c:v>
                      </c:pt>
                      <c:pt idx="1115">
                        <c:v>1116</c:v>
                      </c:pt>
                      <c:pt idx="1116">
                        <c:v>1117</c:v>
                      </c:pt>
                      <c:pt idx="1117">
                        <c:v>1118</c:v>
                      </c:pt>
                      <c:pt idx="1118">
                        <c:v>1119</c:v>
                      </c:pt>
                      <c:pt idx="1119">
                        <c:v>1120</c:v>
                      </c:pt>
                      <c:pt idx="1120">
                        <c:v>1121</c:v>
                      </c:pt>
                      <c:pt idx="1121">
                        <c:v>1122</c:v>
                      </c:pt>
                      <c:pt idx="1122">
                        <c:v>1123</c:v>
                      </c:pt>
                      <c:pt idx="1123">
                        <c:v>1124</c:v>
                      </c:pt>
                      <c:pt idx="1124">
                        <c:v>1125</c:v>
                      </c:pt>
                      <c:pt idx="1125">
                        <c:v>1126</c:v>
                      </c:pt>
                      <c:pt idx="1126">
                        <c:v>1127</c:v>
                      </c:pt>
                      <c:pt idx="1127">
                        <c:v>1128</c:v>
                      </c:pt>
                      <c:pt idx="1128">
                        <c:v>1129</c:v>
                      </c:pt>
                      <c:pt idx="1129">
                        <c:v>1130</c:v>
                      </c:pt>
                      <c:pt idx="1130">
                        <c:v>1131</c:v>
                      </c:pt>
                      <c:pt idx="1131">
                        <c:v>1132</c:v>
                      </c:pt>
                      <c:pt idx="1132">
                        <c:v>1133</c:v>
                      </c:pt>
                      <c:pt idx="1133">
                        <c:v>1134</c:v>
                      </c:pt>
                      <c:pt idx="1134">
                        <c:v>1135</c:v>
                      </c:pt>
                      <c:pt idx="1135">
                        <c:v>1136</c:v>
                      </c:pt>
                      <c:pt idx="1136">
                        <c:v>1137</c:v>
                      </c:pt>
                      <c:pt idx="1137">
                        <c:v>1138</c:v>
                      </c:pt>
                      <c:pt idx="1138">
                        <c:v>1139</c:v>
                      </c:pt>
                      <c:pt idx="1139">
                        <c:v>1140</c:v>
                      </c:pt>
                      <c:pt idx="1140">
                        <c:v>1141</c:v>
                      </c:pt>
                      <c:pt idx="1141">
                        <c:v>1142</c:v>
                      </c:pt>
                      <c:pt idx="1142">
                        <c:v>1143</c:v>
                      </c:pt>
                      <c:pt idx="1143">
                        <c:v>1144</c:v>
                      </c:pt>
                      <c:pt idx="1144">
                        <c:v>1145</c:v>
                      </c:pt>
                      <c:pt idx="1145">
                        <c:v>1146</c:v>
                      </c:pt>
                      <c:pt idx="1146">
                        <c:v>1147</c:v>
                      </c:pt>
                      <c:pt idx="1147">
                        <c:v>1148</c:v>
                      </c:pt>
                      <c:pt idx="1148">
                        <c:v>1149</c:v>
                      </c:pt>
                      <c:pt idx="1149">
                        <c:v>1150</c:v>
                      </c:pt>
                      <c:pt idx="1150">
                        <c:v>1151</c:v>
                      </c:pt>
                      <c:pt idx="1151">
                        <c:v>1152</c:v>
                      </c:pt>
                      <c:pt idx="1152">
                        <c:v>1153</c:v>
                      </c:pt>
                      <c:pt idx="1153">
                        <c:v>1154</c:v>
                      </c:pt>
                      <c:pt idx="1154">
                        <c:v>1155</c:v>
                      </c:pt>
                      <c:pt idx="1155">
                        <c:v>1156</c:v>
                      </c:pt>
                      <c:pt idx="1156">
                        <c:v>1157</c:v>
                      </c:pt>
                      <c:pt idx="1157">
                        <c:v>1158</c:v>
                      </c:pt>
                      <c:pt idx="1158">
                        <c:v>1159</c:v>
                      </c:pt>
                      <c:pt idx="1159">
                        <c:v>1160</c:v>
                      </c:pt>
                      <c:pt idx="1160">
                        <c:v>1161</c:v>
                      </c:pt>
                      <c:pt idx="1161">
                        <c:v>1162</c:v>
                      </c:pt>
                      <c:pt idx="1162">
                        <c:v>1163</c:v>
                      </c:pt>
                      <c:pt idx="1163">
                        <c:v>1164</c:v>
                      </c:pt>
                      <c:pt idx="1164">
                        <c:v>1165</c:v>
                      </c:pt>
                      <c:pt idx="1165">
                        <c:v>1166</c:v>
                      </c:pt>
                      <c:pt idx="1166">
                        <c:v>1167</c:v>
                      </c:pt>
                      <c:pt idx="1167">
                        <c:v>1168</c:v>
                      </c:pt>
                      <c:pt idx="1168">
                        <c:v>1169</c:v>
                      </c:pt>
                      <c:pt idx="1169">
                        <c:v>1170</c:v>
                      </c:pt>
                      <c:pt idx="1170">
                        <c:v>1171</c:v>
                      </c:pt>
                      <c:pt idx="1171">
                        <c:v>1172</c:v>
                      </c:pt>
                      <c:pt idx="1172">
                        <c:v>1173</c:v>
                      </c:pt>
                      <c:pt idx="1173">
                        <c:v>1174</c:v>
                      </c:pt>
                      <c:pt idx="1174">
                        <c:v>1175</c:v>
                      </c:pt>
                      <c:pt idx="1175">
                        <c:v>1176</c:v>
                      </c:pt>
                      <c:pt idx="1176">
                        <c:v>1177</c:v>
                      </c:pt>
                      <c:pt idx="1177">
                        <c:v>1178</c:v>
                      </c:pt>
                      <c:pt idx="1178">
                        <c:v>1179</c:v>
                      </c:pt>
                      <c:pt idx="1179">
                        <c:v>1180</c:v>
                      </c:pt>
                      <c:pt idx="1180">
                        <c:v>1181</c:v>
                      </c:pt>
                      <c:pt idx="1181">
                        <c:v>1182</c:v>
                      </c:pt>
                      <c:pt idx="1182">
                        <c:v>1183</c:v>
                      </c:pt>
                      <c:pt idx="1183">
                        <c:v>1184</c:v>
                      </c:pt>
                      <c:pt idx="1184">
                        <c:v>1185</c:v>
                      </c:pt>
                      <c:pt idx="1185">
                        <c:v>1186</c:v>
                      </c:pt>
                      <c:pt idx="1186">
                        <c:v>1187</c:v>
                      </c:pt>
                      <c:pt idx="1187">
                        <c:v>1188</c:v>
                      </c:pt>
                      <c:pt idx="1188">
                        <c:v>1189</c:v>
                      </c:pt>
                      <c:pt idx="1189">
                        <c:v>1190</c:v>
                      </c:pt>
                      <c:pt idx="1190">
                        <c:v>1191</c:v>
                      </c:pt>
                      <c:pt idx="1191">
                        <c:v>1192</c:v>
                      </c:pt>
                      <c:pt idx="1192">
                        <c:v>1193</c:v>
                      </c:pt>
                      <c:pt idx="1193">
                        <c:v>1194</c:v>
                      </c:pt>
                      <c:pt idx="1194">
                        <c:v>1195</c:v>
                      </c:pt>
                      <c:pt idx="1195">
                        <c:v>1196</c:v>
                      </c:pt>
                      <c:pt idx="1196">
                        <c:v>1197</c:v>
                      </c:pt>
                      <c:pt idx="1197">
                        <c:v>1198</c:v>
                      </c:pt>
                      <c:pt idx="1198">
                        <c:v>1199</c:v>
                      </c:pt>
                      <c:pt idx="1199">
                        <c:v>1200</c:v>
                      </c:pt>
                      <c:pt idx="1200">
                        <c:v>1201</c:v>
                      </c:pt>
                      <c:pt idx="1201">
                        <c:v>1202</c:v>
                      </c:pt>
                      <c:pt idx="1202">
                        <c:v>1203</c:v>
                      </c:pt>
                      <c:pt idx="1203">
                        <c:v>1204</c:v>
                      </c:pt>
                      <c:pt idx="1204">
                        <c:v>1205</c:v>
                      </c:pt>
                      <c:pt idx="1205">
                        <c:v>1206</c:v>
                      </c:pt>
                      <c:pt idx="1206">
                        <c:v>1207</c:v>
                      </c:pt>
                      <c:pt idx="1207">
                        <c:v>1208</c:v>
                      </c:pt>
                      <c:pt idx="1208">
                        <c:v>1209</c:v>
                      </c:pt>
                      <c:pt idx="1209">
                        <c:v>1210</c:v>
                      </c:pt>
                      <c:pt idx="1210">
                        <c:v>1211</c:v>
                      </c:pt>
                      <c:pt idx="1211">
                        <c:v>1212</c:v>
                      </c:pt>
                      <c:pt idx="1212">
                        <c:v>1213</c:v>
                      </c:pt>
                      <c:pt idx="1213">
                        <c:v>1214</c:v>
                      </c:pt>
                      <c:pt idx="1214">
                        <c:v>1215</c:v>
                      </c:pt>
                      <c:pt idx="1215">
                        <c:v>1216</c:v>
                      </c:pt>
                      <c:pt idx="1216">
                        <c:v>1217</c:v>
                      </c:pt>
                      <c:pt idx="1217">
                        <c:v>1218</c:v>
                      </c:pt>
                      <c:pt idx="1218">
                        <c:v>1219</c:v>
                      </c:pt>
                      <c:pt idx="1219">
                        <c:v>1220</c:v>
                      </c:pt>
                      <c:pt idx="1220">
                        <c:v>1221</c:v>
                      </c:pt>
                      <c:pt idx="1221">
                        <c:v>1222</c:v>
                      </c:pt>
                      <c:pt idx="1222">
                        <c:v>1223</c:v>
                      </c:pt>
                      <c:pt idx="1223">
                        <c:v>1224</c:v>
                      </c:pt>
                      <c:pt idx="1224">
                        <c:v>1225</c:v>
                      </c:pt>
                      <c:pt idx="1225">
                        <c:v>1226</c:v>
                      </c:pt>
                      <c:pt idx="1226">
                        <c:v>1227</c:v>
                      </c:pt>
                      <c:pt idx="1227">
                        <c:v>1228</c:v>
                      </c:pt>
                      <c:pt idx="1228">
                        <c:v>1229</c:v>
                      </c:pt>
                      <c:pt idx="1229">
                        <c:v>1230</c:v>
                      </c:pt>
                      <c:pt idx="1230">
                        <c:v>1231</c:v>
                      </c:pt>
                      <c:pt idx="1231">
                        <c:v>1232</c:v>
                      </c:pt>
                      <c:pt idx="1232">
                        <c:v>1233</c:v>
                      </c:pt>
                      <c:pt idx="1233">
                        <c:v>1234</c:v>
                      </c:pt>
                      <c:pt idx="1234">
                        <c:v>1235</c:v>
                      </c:pt>
                      <c:pt idx="1235">
                        <c:v>1236</c:v>
                      </c:pt>
                      <c:pt idx="1236">
                        <c:v>1237</c:v>
                      </c:pt>
                      <c:pt idx="1237">
                        <c:v>1238</c:v>
                      </c:pt>
                      <c:pt idx="1238">
                        <c:v>1239</c:v>
                      </c:pt>
                      <c:pt idx="1239">
                        <c:v>1240</c:v>
                      </c:pt>
                      <c:pt idx="1240">
                        <c:v>1241</c:v>
                      </c:pt>
                      <c:pt idx="1241">
                        <c:v>1242</c:v>
                      </c:pt>
                      <c:pt idx="1242">
                        <c:v>1243</c:v>
                      </c:pt>
                      <c:pt idx="1243">
                        <c:v>1244</c:v>
                      </c:pt>
                      <c:pt idx="1244">
                        <c:v>1245</c:v>
                      </c:pt>
                      <c:pt idx="1245">
                        <c:v>1246</c:v>
                      </c:pt>
                      <c:pt idx="1246">
                        <c:v>1247</c:v>
                      </c:pt>
                      <c:pt idx="1247">
                        <c:v>1248</c:v>
                      </c:pt>
                      <c:pt idx="1248">
                        <c:v>1249</c:v>
                      </c:pt>
                      <c:pt idx="1249">
                        <c:v>1250</c:v>
                      </c:pt>
                      <c:pt idx="1250">
                        <c:v>1251</c:v>
                      </c:pt>
                      <c:pt idx="1251">
                        <c:v>1252</c:v>
                      </c:pt>
                      <c:pt idx="1252">
                        <c:v>1253</c:v>
                      </c:pt>
                      <c:pt idx="1253">
                        <c:v>1254</c:v>
                      </c:pt>
                      <c:pt idx="1254">
                        <c:v>1255</c:v>
                      </c:pt>
                      <c:pt idx="1255">
                        <c:v>1256</c:v>
                      </c:pt>
                      <c:pt idx="1256">
                        <c:v>1257</c:v>
                      </c:pt>
                      <c:pt idx="1257">
                        <c:v>1258</c:v>
                      </c:pt>
                      <c:pt idx="1258">
                        <c:v>1259</c:v>
                      </c:pt>
                      <c:pt idx="1259">
                        <c:v>1260</c:v>
                      </c:pt>
                      <c:pt idx="1260">
                        <c:v>1261</c:v>
                      </c:pt>
                      <c:pt idx="1261">
                        <c:v>1262</c:v>
                      </c:pt>
                      <c:pt idx="1262">
                        <c:v>1263</c:v>
                      </c:pt>
                      <c:pt idx="1263">
                        <c:v>1264</c:v>
                      </c:pt>
                      <c:pt idx="1264">
                        <c:v>1265</c:v>
                      </c:pt>
                      <c:pt idx="1265">
                        <c:v>1266</c:v>
                      </c:pt>
                      <c:pt idx="1266">
                        <c:v>1267</c:v>
                      </c:pt>
                      <c:pt idx="1267">
                        <c:v>1268</c:v>
                      </c:pt>
                      <c:pt idx="1268">
                        <c:v>1269</c:v>
                      </c:pt>
                      <c:pt idx="1269">
                        <c:v>1270</c:v>
                      </c:pt>
                      <c:pt idx="1270">
                        <c:v>1271</c:v>
                      </c:pt>
                      <c:pt idx="1271">
                        <c:v>1272</c:v>
                      </c:pt>
                      <c:pt idx="1272">
                        <c:v>1273</c:v>
                      </c:pt>
                      <c:pt idx="1273">
                        <c:v>1274</c:v>
                      </c:pt>
                      <c:pt idx="1274">
                        <c:v>1275</c:v>
                      </c:pt>
                      <c:pt idx="1275">
                        <c:v>1276</c:v>
                      </c:pt>
                      <c:pt idx="1276">
                        <c:v>1277</c:v>
                      </c:pt>
                      <c:pt idx="1277">
                        <c:v>1278</c:v>
                      </c:pt>
                      <c:pt idx="1278">
                        <c:v>1279</c:v>
                      </c:pt>
                      <c:pt idx="1279">
                        <c:v>1280</c:v>
                      </c:pt>
                      <c:pt idx="1280">
                        <c:v>1281</c:v>
                      </c:pt>
                      <c:pt idx="1281">
                        <c:v>1282</c:v>
                      </c:pt>
                      <c:pt idx="1282">
                        <c:v>1283</c:v>
                      </c:pt>
                      <c:pt idx="1283">
                        <c:v>1284</c:v>
                      </c:pt>
                      <c:pt idx="1284">
                        <c:v>1285</c:v>
                      </c:pt>
                      <c:pt idx="1285">
                        <c:v>1286</c:v>
                      </c:pt>
                      <c:pt idx="1286">
                        <c:v>1287</c:v>
                      </c:pt>
                      <c:pt idx="1287">
                        <c:v>1288</c:v>
                      </c:pt>
                      <c:pt idx="1288">
                        <c:v>1289</c:v>
                      </c:pt>
                      <c:pt idx="1289">
                        <c:v>1290</c:v>
                      </c:pt>
                      <c:pt idx="1290">
                        <c:v>1291</c:v>
                      </c:pt>
                      <c:pt idx="1291">
                        <c:v>1292</c:v>
                      </c:pt>
                      <c:pt idx="1292">
                        <c:v>1293</c:v>
                      </c:pt>
                      <c:pt idx="1293">
                        <c:v>1294</c:v>
                      </c:pt>
                      <c:pt idx="1294">
                        <c:v>1295</c:v>
                      </c:pt>
                      <c:pt idx="1295">
                        <c:v>1296</c:v>
                      </c:pt>
                      <c:pt idx="1296">
                        <c:v>1297</c:v>
                      </c:pt>
                      <c:pt idx="1297">
                        <c:v>1298</c:v>
                      </c:pt>
                      <c:pt idx="1298">
                        <c:v>1299</c:v>
                      </c:pt>
                      <c:pt idx="1299">
                        <c:v>1300</c:v>
                      </c:pt>
                      <c:pt idx="1300">
                        <c:v>1301</c:v>
                      </c:pt>
                      <c:pt idx="1301">
                        <c:v>1302</c:v>
                      </c:pt>
                      <c:pt idx="1302">
                        <c:v>1303</c:v>
                      </c:pt>
                      <c:pt idx="1303">
                        <c:v>1304</c:v>
                      </c:pt>
                      <c:pt idx="1304">
                        <c:v>1305</c:v>
                      </c:pt>
                      <c:pt idx="1305">
                        <c:v>1306</c:v>
                      </c:pt>
                      <c:pt idx="1306">
                        <c:v>1307</c:v>
                      </c:pt>
                      <c:pt idx="1307">
                        <c:v>1308</c:v>
                      </c:pt>
                      <c:pt idx="1308">
                        <c:v>1309</c:v>
                      </c:pt>
                      <c:pt idx="1309">
                        <c:v>1310</c:v>
                      </c:pt>
                      <c:pt idx="1310">
                        <c:v>1311</c:v>
                      </c:pt>
                      <c:pt idx="1311">
                        <c:v>1312</c:v>
                      </c:pt>
                      <c:pt idx="1312">
                        <c:v>1313</c:v>
                      </c:pt>
                      <c:pt idx="1313">
                        <c:v>1314</c:v>
                      </c:pt>
                      <c:pt idx="1314">
                        <c:v>1315</c:v>
                      </c:pt>
                      <c:pt idx="1315">
                        <c:v>1316</c:v>
                      </c:pt>
                      <c:pt idx="1316">
                        <c:v>1317</c:v>
                      </c:pt>
                      <c:pt idx="1317">
                        <c:v>1318</c:v>
                      </c:pt>
                      <c:pt idx="1318">
                        <c:v>1319</c:v>
                      </c:pt>
                      <c:pt idx="1319">
                        <c:v>1320</c:v>
                      </c:pt>
                      <c:pt idx="1320">
                        <c:v>1321</c:v>
                      </c:pt>
                      <c:pt idx="1321">
                        <c:v>1322</c:v>
                      </c:pt>
                      <c:pt idx="1322">
                        <c:v>1323</c:v>
                      </c:pt>
                      <c:pt idx="1323">
                        <c:v>1324</c:v>
                      </c:pt>
                      <c:pt idx="1324">
                        <c:v>1325</c:v>
                      </c:pt>
                      <c:pt idx="1325">
                        <c:v>1326</c:v>
                      </c:pt>
                      <c:pt idx="1326">
                        <c:v>1327</c:v>
                      </c:pt>
                      <c:pt idx="1327">
                        <c:v>1328</c:v>
                      </c:pt>
                      <c:pt idx="1328">
                        <c:v>1329</c:v>
                      </c:pt>
                      <c:pt idx="1329">
                        <c:v>1330</c:v>
                      </c:pt>
                      <c:pt idx="1330">
                        <c:v>1331</c:v>
                      </c:pt>
                      <c:pt idx="1331">
                        <c:v>1332</c:v>
                      </c:pt>
                      <c:pt idx="1332">
                        <c:v>1333</c:v>
                      </c:pt>
                      <c:pt idx="1333">
                        <c:v>1334</c:v>
                      </c:pt>
                      <c:pt idx="1334">
                        <c:v>1335</c:v>
                      </c:pt>
                      <c:pt idx="1335">
                        <c:v>1336</c:v>
                      </c:pt>
                      <c:pt idx="1336">
                        <c:v>1337</c:v>
                      </c:pt>
                      <c:pt idx="1337">
                        <c:v>1338</c:v>
                      </c:pt>
                      <c:pt idx="1338">
                        <c:v>1339</c:v>
                      </c:pt>
                      <c:pt idx="1339">
                        <c:v>1340</c:v>
                      </c:pt>
                      <c:pt idx="1340">
                        <c:v>1341</c:v>
                      </c:pt>
                      <c:pt idx="1341">
                        <c:v>1342</c:v>
                      </c:pt>
                      <c:pt idx="1342">
                        <c:v>1343</c:v>
                      </c:pt>
                      <c:pt idx="1343">
                        <c:v>1344</c:v>
                      </c:pt>
                      <c:pt idx="1344">
                        <c:v>1345</c:v>
                      </c:pt>
                      <c:pt idx="1345">
                        <c:v>1346</c:v>
                      </c:pt>
                      <c:pt idx="1346">
                        <c:v>1347</c:v>
                      </c:pt>
                      <c:pt idx="1347">
                        <c:v>1348</c:v>
                      </c:pt>
                      <c:pt idx="1348">
                        <c:v>1349</c:v>
                      </c:pt>
                      <c:pt idx="1349">
                        <c:v>1350</c:v>
                      </c:pt>
                      <c:pt idx="1350">
                        <c:v>1351</c:v>
                      </c:pt>
                      <c:pt idx="1351">
                        <c:v>1352</c:v>
                      </c:pt>
                      <c:pt idx="1352">
                        <c:v>1353</c:v>
                      </c:pt>
                      <c:pt idx="1353">
                        <c:v>1354</c:v>
                      </c:pt>
                      <c:pt idx="1354">
                        <c:v>1355</c:v>
                      </c:pt>
                      <c:pt idx="1355">
                        <c:v>1356</c:v>
                      </c:pt>
                      <c:pt idx="1356">
                        <c:v>1357</c:v>
                      </c:pt>
                      <c:pt idx="1357">
                        <c:v>1358</c:v>
                      </c:pt>
                      <c:pt idx="1358">
                        <c:v>1359</c:v>
                      </c:pt>
                      <c:pt idx="1359">
                        <c:v>1360</c:v>
                      </c:pt>
                      <c:pt idx="1360">
                        <c:v>1361</c:v>
                      </c:pt>
                      <c:pt idx="1361">
                        <c:v>1362</c:v>
                      </c:pt>
                      <c:pt idx="1362">
                        <c:v>1363</c:v>
                      </c:pt>
                      <c:pt idx="1363">
                        <c:v>1364</c:v>
                      </c:pt>
                      <c:pt idx="1364">
                        <c:v>1365</c:v>
                      </c:pt>
                      <c:pt idx="1365">
                        <c:v>1366</c:v>
                      </c:pt>
                      <c:pt idx="1366">
                        <c:v>1367</c:v>
                      </c:pt>
                      <c:pt idx="1367">
                        <c:v>1368</c:v>
                      </c:pt>
                      <c:pt idx="1368">
                        <c:v>1369</c:v>
                      </c:pt>
                      <c:pt idx="1369">
                        <c:v>1370</c:v>
                      </c:pt>
                      <c:pt idx="1370">
                        <c:v>1371</c:v>
                      </c:pt>
                      <c:pt idx="1371">
                        <c:v>1372</c:v>
                      </c:pt>
                      <c:pt idx="1372">
                        <c:v>1373</c:v>
                      </c:pt>
                      <c:pt idx="1373">
                        <c:v>1374</c:v>
                      </c:pt>
                      <c:pt idx="1374">
                        <c:v>1375</c:v>
                      </c:pt>
                      <c:pt idx="1375">
                        <c:v>1376</c:v>
                      </c:pt>
                      <c:pt idx="1376">
                        <c:v>1377</c:v>
                      </c:pt>
                      <c:pt idx="1377">
                        <c:v>1378</c:v>
                      </c:pt>
                      <c:pt idx="1378">
                        <c:v>1379</c:v>
                      </c:pt>
                      <c:pt idx="1379">
                        <c:v>1380</c:v>
                      </c:pt>
                      <c:pt idx="1380">
                        <c:v>1381</c:v>
                      </c:pt>
                      <c:pt idx="1381">
                        <c:v>1382</c:v>
                      </c:pt>
                      <c:pt idx="1382">
                        <c:v>1383</c:v>
                      </c:pt>
                      <c:pt idx="1383">
                        <c:v>1384</c:v>
                      </c:pt>
                      <c:pt idx="1384">
                        <c:v>1385</c:v>
                      </c:pt>
                      <c:pt idx="1385">
                        <c:v>1386</c:v>
                      </c:pt>
                      <c:pt idx="1386">
                        <c:v>1387</c:v>
                      </c:pt>
                      <c:pt idx="1387">
                        <c:v>1388</c:v>
                      </c:pt>
                      <c:pt idx="1388">
                        <c:v>1389</c:v>
                      </c:pt>
                      <c:pt idx="1389">
                        <c:v>1390</c:v>
                      </c:pt>
                      <c:pt idx="1390">
                        <c:v>1391</c:v>
                      </c:pt>
                      <c:pt idx="1391">
                        <c:v>1392</c:v>
                      </c:pt>
                      <c:pt idx="1392">
                        <c:v>1393</c:v>
                      </c:pt>
                      <c:pt idx="1393">
                        <c:v>1394</c:v>
                      </c:pt>
                      <c:pt idx="1394">
                        <c:v>1395</c:v>
                      </c:pt>
                      <c:pt idx="1395">
                        <c:v>1396</c:v>
                      </c:pt>
                      <c:pt idx="1396">
                        <c:v>1397</c:v>
                      </c:pt>
                      <c:pt idx="1397">
                        <c:v>1398</c:v>
                      </c:pt>
                      <c:pt idx="1398">
                        <c:v>1399</c:v>
                      </c:pt>
                      <c:pt idx="1399">
                        <c:v>1400</c:v>
                      </c:pt>
                      <c:pt idx="1400">
                        <c:v>1401</c:v>
                      </c:pt>
                      <c:pt idx="1401">
                        <c:v>1402</c:v>
                      </c:pt>
                      <c:pt idx="1402">
                        <c:v>1403</c:v>
                      </c:pt>
                      <c:pt idx="1403">
                        <c:v>1404</c:v>
                      </c:pt>
                      <c:pt idx="1404">
                        <c:v>1405</c:v>
                      </c:pt>
                      <c:pt idx="1405">
                        <c:v>1406</c:v>
                      </c:pt>
                      <c:pt idx="1406">
                        <c:v>1407</c:v>
                      </c:pt>
                      <c:pt idx="1407">
                        <c:v>1408</c:v>
                      </c:pt>
                      <c:pt idx="1408">
                        <c:v>1409</c:v>
                      </c:pt>
                      <c:pt idx="1409">
                        <c:v>1410</c:v>
                      </c:pt>
                      <c:pt idx="1410">
                        <c:v>1411</c:v>
                      </c:pt>
                      <c:pt idx="1411">
                        <c:v>1412</c:v>
                      </c:pt>
                      <c:pt idx="1412">
                        <c:v>1413</c:v>
                      </c:pt>
                      <c:pt idx="1413">
                        <c:v>1414</c:v>
                      </c:pt>
                      <c:pt idx="1414">
                        <c:v>1415</c:v>
                      </c:pt>
                      <c:pt idx="1415">
                        <c:v>1416</c:v>
                      </c:pt>
                      <c:pt idx="1416">
                        <c:v>1417</c:v>
                      </c:pt>
                      <c:pt idx="1417">
                        <c:v>1418</c:v>
                      </c:pt>
                      <c:pt idx="1418">
                        <c:v>1419</c:v>
                      </c:pt>
                      <c:pt idx="1419">
                        <c:v>1420</c:v>
                      </c:pt>
                      <c:pt idx="1420">
                        <c:v>1421</c:v>
                      </c:pt>
                      <c:pt idx="1421">
                        <c:v>1422</c:v>
                      </c:pt>
                      <c:pt idx="1422">
                        <c:v>1423</c:v>
                      </c:pt>
                      <c:pt idx="1423">
                        <c:v>1424</c:v>
                      </c:pt>
                      <c:pt idx="1424">
                        <c:v>1425</c:v>
                      </c:pt>
                      <c:pt idx="1425">
                        <c:v>1426</c:v>
                      </c:pt>
                      <c:pt idx="1426">
                        <c:v>1427</c:v>
                      </c:pt>
                      <c:pt idx="1427">
                        <c:v>1428</c:v>
                      </c:pt>
                      <c:pt idx="1428">
                        <c:v>1429</c:v>
                      </c:pt>
                      <c:pt idx="1429">
                        <c:v>1430</c:v>
                      </c:pt>
                      <c:pt idx="1430">
                        <c:v>1431</c:v>
                      </c:pt>
                      <c:pt idx="1431">
                        <c:v>1432</c:v>
                      </c:pt>
                      <c:pt idx="1432">
                        <c:v>1433</c:v>
                      </c:pt>
                      <c:pt idx="1433">
                        <c:v>1434</c:v>
                      </c:pt>
                      <c:pt idx="1434">
                        <c:v>1435</c:v>
                      </c:pt>
                      <c:pt idx="1435">
                        <c:v>1436</c:v>
                      </c:pt>
                      <c:pt idx="1436">
                        <c:v>1437</c:v>
                      </c:pt>
                      <c:pt idx="1437">
                        <c:v>1438</c:v>
                      </c:pt>
                      <c:pt idx="1438">
                        <c:v>1439</c:v>
                      </c:pt>
                      <c:pt idx="1439">
                        <c:v>1440</c:v>
                      </c:pt>
                      <c:pt idx="1440">
                        <c:v>1441</c:v>
                      </c:pt>
                      <c:pt idx="1441">
                        <c:v>1442</c:v>
                      </c:pt>
                      <c:pt idx="1442">
                        <c:v>1443</c:v>
                      </c:pt>
                      <c:pt idx="1443">
                        <c:v>1444</c:v>
                      </c:pt>
                      <c:pt idx="1444">
                        <c:v>1445</c:v>
                      </c:pt>
                      <c:pt idx="1445">
                        <c:v>1446</c:v>
                      </c:pt>
                      <c:pt idx="1446">
                        <c:v>1447</c:v>
                      </c:pt>
                      <c:pt idx="1447">
                        <c:v>1448</c:v>
                      </c:pt>
                      <c:pt idx="1448">
                        <c:v>1449</c:v>
                      </c:pt>
                      <c:pt idx="1449">
                        <c:v>1450</c:v>
                      </c:pt>
                      <c:pt idx="1450">
                        <c:v>1451</c:v>
                      </c:pt>
                      <c:pt idx="1451">
                        <c:v>1452</c:v>
                      </c:pt>
                      <c:pt idx="1452">
                        <c:v>1453</c:v>
                      </c:pt>
                      <c:pt idx="1453">
                        <c:v>1454</c:v>
                      </c:pt>
                      <c:pt idx="1454">
                        <c:v>1455</c:v>
                      </c:pt>
                      <c:pt idx="1455">
                        <c:v>1456</c:v>
                      </c:pt>
                      <c:pt idx="1456">
                        <c:v>1457</c:v>
                      </c:pt>
                      <c:pt idx="1457">
                        <c:v>1458</c:v>
                      </c:pt>
                      <c:pt idx="1458">
                        <c:v>1459</c:v>
                      </c:pt>
                      <c:pt idx="1459">
                        <c:v>1460</c:v>
                      </c:pt>
                      <c:pt idx="1460">
                        <c:v>1461</c:v>
                      </c:pt>
                      <c:pt idx="1461">
                        <c:v>1462</c:v>
                      </c:pt>
                      <c:pt idx="1462">
                        <c:v>1463</c:v>
                      </c:pt>
                      <c:pt idx="1463">
                        <c:v>1464</c:v>
                      </c:pt>
                      <c:pt idx="1464">
                        <c:v>1465</c:v>
                      </c:pt>
                      <c:pt idx="1465">
                        <c:v>1466</c:v>
                      </c:pt>
                      <c:pt idx="1466">
                        <c:v>1467</c:v>
                      </c:pt>
                      <c:pt idx="1467">
                        <c:v>1468</c:v>
                      </c:pt>
                      <c:pt idx="1468">
                        <c:v>1469</c:v>
                      </c:pt>
                      <c:pt idx="1469">
                        <c:v>1470</c:v>
                      </c:pt>
                      <c:pt idx="1470">
                        <c:v>1471</c:v>
                      </c:pt>
                      <c:pt idx="1471">
                        <c:v>1472</c:v>
                      </c:pt>
                      <c:pt idx="1472">
                        <c:v>1473</c:v>
                      </c:pt>
                      <c:pt idx="1473">
                        <c:v>1474</c:v>
                      </c:pt>
                      <c:pt idx="1474">
                        <c:v>1475</c:v>
                      </c:pt>
                      <c:pt idx="1475">
                        <c:v>1476</c:v>
                      </c:pt>
                      <c:pt idx="1476">
                        <c:v>1477</c:v>
                      </c:pt>
                      <c:pt idx="1477">
                        <c:v>1478</c:v>
                      </c:pt>
                      <c:pt idx="1478">
                        <c:v>1479</c:v>
                      </c:pt>
                      <c:pt idx="1479">
                        <c:v>1480</c:v>
                      </c:pt>
                      <c:pt idx="1480">
                        <c:v>1481</c:v>
                      </c:pt>
                      <c:pt idx="1481">
                        <c:v>1482</c:v>
                      </c:pt>
                      <c:pt idx="1482">
                        <c:v>1483</c:v>
                      </c:pt>
                      <c:pt idx="1483">
                        <c:v>1484</c:v>
                      </c:pt>
                      <c:pt idx="1484">
                        <c:v>1485</c:v>
                      </c:pt>
                      <c:pt idx="1485">
                        <c:v>1486</c:v>
                      </c:pt>
                      <c:pt idx="1486">
                        <c:v>1487</c:v>
                      </c:pt>
                      <c:pt idx="1487">
                        <c:v>1488</c:v>
                      </c:pt>
                      <c:pt idx="1488">
                        <c:v>1489</c:v>
                      </c:pt>
                      <c:pt idx="1489">
                        <c:v>1490</c:v>
                      </c:pt>
                      <c:pt idx="1490">
                        <c:v>1491</c:v>
                      </c:pt>
                      <c:pt idx="1491">
                        <c:v>1492</c:v>
                      </c:pt>
                      <c:pt idx="1492">
                        <c:v>1493</c:v>
                      </c:pt>
                      <c:pt idx="1493">
                        <c:v>1494</c:v>
                      </c:pt>
                      <c:pt idx="1494">
                        <c:v>1495</c:v>
                      </c:pt>
                      <c:pt idx="1495">
                        <c:v>1496</c:v>
                      </c:pt>
                      <c:pt idx="1496">
                        <c:v>1497</c:v>
                      </c:pt>
                      <c:pt idx="1497">
                        <c:v>1498</c:v>
                      </c:pt>
                      <c:pt idx="1498">
                        <c:v>1499</c:v>
                      </c:pt>
                      <c:pt idx="1499">
                        <c:v>1500</c:v>
                      </c:pt>
                      <c:pt idx="1500">
                        <c:v>1501</c:v>
                      </c:pt>
                      <c:pt idx="1501">
                        <c:v>1502</c:v>
                      </c:pt>
                      <c:pt idx="1502">
                        <c:v>1503</c:v>
                      </c:pt>
                      <c:pt idx="1503">
                        <c:v>1504</c:v>
                      </c:pt>
                      <c:pt idx="1504">
                        <c:v>1505</c:v>
                      </c:pt>
                      <c:pt idx="1505">
                        <c:v>1506</c:v>
                      </c:pt>
                      <c:pt idx="1506">
                        <c:v>1507</c:v>
                      </c:pt>
                      <c:pt idx="1507">
                        <c:v>1508</c:v>
                      </c:pt>
                      <c:pt idx="1508">
                        <c:v>1509</c:v>
                      </c:pt>
                      <c:pt idx="1509">
                        <c:v>1510</c:v>
                      </c:pt>
                      <c:pt idx="1510">
                        <c:v>1511</c:v>
                      </c:pt>
                      <c:pt idx="1511">
                        <c:v>1512</c:v>
                      </c:pt>
                      <c:pt idx="1512">
                        <c:v>1513</c:v>
                      </c:pt>
                      <c:pt idx="1513">
                        <c:v>1514</c:v>
                      </c:pt>
                      <c:pt idx="1514">
                        <c:v>1515</c:v>
                      </c:pt>
                      <c:pt idx="1515">
                        <c:v>1516</c:v>
                      </c:pt>
                      <c:pt idx="1516">
                        <c:v>1517</c:v>
                      </c:pt>
                      <c:pt idx="1517">
                        <c:v>1518</c:v>
                      </c:pt>
                      <c:pt idx="1518">
                        <c:v>1519</c:v>
                      </c:pt>
                      <c:pt idx="1519">
                        <c:v>1520</c:v>
                      </c:pt>
                      <c:pt idx="1520">
                        <c:v>1521</c:v>
                      </c:pt>
                      <c:pt idx="1521">
                        <c:v>1522</c:v>
                      </c:pt>
                      <c:pt idx="1522">
                        <c:v>1523</c:v>
                      </c:pt>
                      <c:pt idx="1523">
                        <c:v>1524</c:v>
                      </c:pt>
                      <c:pt idx="1524">
                        <c:v>1525</c:v>
                      </c:pt>
                      <c:pt idx="1525">
                        <c:v>1526</c:v>
                      </c:pt>
                      <c:pt idx="1526">
                        <c:v>1527</c:v>
                      </c:pt>
                      <c:pt idx="1527">
                        <c:v>1528</c:v>
                      </c:pt>
                      <c:pt idx="1528">
                        <c:v>1529</c:v>
                      </c:pt>
                      <c:pt idx="1529">
                        <c:v>1530</c:v>
                      </c:pt>
                      <c:pt idx="1530">
                        <c:v>1531</c:v>
                      </c:pt>
                      <c:pt idx="1531">
                        <c:v>1532</c:v>
                      </c:pt>
                      <c:pt idx="1532">
                        <c:v>1533</c:v>
                      </c:pt>
                      <c:pt idx="1533">
                        <c:v>1534</c:v>
                      </c:pt>
                      <c:pt idx="1534">
                        <c:v>1535</c:v>
                      </c:pt>
                      <c:pt idx="1535">
                        <c:v>1536</c:v>
                      </c:pt>
                      <c:pt idx="1536">
                        <c:v>1537</c:v>
                      </c:pt>
                      <c:pt idx="1537">
                        <c:v>1538</c:v>
                      </c:pt>
                      <c:pt idx="1538">
                        <c:v>1539</c:v>
                      </c:pt>
                      <c:pt idx="1539">
                        <c:v>1540</c:v>
                      </c:pt>
                      <c:pt idx="1540">
                        <c:v>1541</c:v>
                      </c:pt>
                      <c:pt idx="1541">
                        <c:v>1542</c:v>
                      </c:pt>
                      <c:pt idx="1542">
                        <c:v>1543</c:v>
                      </c:pt>
                      <c:pt idx="1543">
                        <c:v>1544</c:v>
                      </c:pt>
                      <c:pt idx="1544">
                        <c:v>1545</c:v>
                      </c:pt>
                      <c:pt idx="1545">
                        <c:v>1546</c:v>
                      </c:pt>
                      <c:pt idx="1546">
                        <c:v>1547</c:v>
                      </c:pt>
                      <c:pt idx="1547">
                        <c:v>1548</c:v>
                      </c:pt>
                      <c:pt idx="1548">
                        <c:v>1549</c:v>
                      </c:pt>
                      <c:pt idx="1549">
                        <c:v>1550</c:v>
                      </c:pt>
                      <c:pt idx="1550">
                        <c:v>1551</c:v>
                      </c:pt>
                      <c:pt idx="1551">
                        <c:v>1552</c:v>
                      </c:pt>
                      <c:pt idx="1552">
                        <c:v>1553</c:v>
                      </c:pt>
                      <c:pt idx="1553">
                        <c:v>1554</c:v>
                      </c:pt>
                      <c:pt idx="1554">
                        <c:v>1555</c:v>
                      </c:pt>
                      <c:pt idx="1555">
                        <c:v>1556</c:v>
                      </c:pt>
                      <c:pt idx="1556">
                        <c:v>1557</c:v>
                      </c:pt>
                      <c:pt idx="1557">
                        <c:v>1558</c:v>
                      </c:pt>
                      <c:pt idx="1558">
                        <c:v>1559</c:v>
                      </c:pt>
                      <c:pt idx="1559">
                        <c:v>1560</c:v>
                      </c:pt>
                      <c:pt idx="1560">
                        <c:v>1561</c:v>
                      </c:pt>
                      <c:pt idx="1561">
                        <c:v>1562</c:v>
                      </c:pt>
                      <c:pt idx="1562">
                        <c:v>1563</c:v>
                      </c:pt>
                      <c:pt idx="1563">
                        <c:v>1564</c:v>
                      </c:pt>
                      <c:pt idx="1564">
                        <c:v>1565</c:v>
                      </c:pt>
                      <c:pt idx="1565">
                        <c:v>1566</c:v>
                      </c:pt>
                      <c:pt idx="1566">
                        <c:v>1567</c:v>
                      </c:pt>
                      <c:pt idx="1567">
                        <c:v>1568</c:v>
                      </c:pt>
                      <c:pt idx="1568">
                        <c:v>1569</c:v>
                      </c:pt>
                      <c:pt idx="1569">
                        <c:v>1570</c:v>
                      </c:pt>
                      <c:pt idx="1570">
                        <c:v>1571</c:v>
                      </c:pt>
                      <c:pt idx="1571">
                        <c:v>1572</c:v>
                      </c:pt>
                      <c:pt idx="1572">
                        <c:v>1573</c:v>
                      </c:pt>
                      <c:pt idx="1573">
                        <c:v>1574</c:v>
                      </c:pt>
                      <c:pt idx="1574">
                        <c:v>1575</c:v>
                      </c:pt>
                      <c:pt idx="1575">
                        <c:v>1576</c:v>
                      </c:pt>
                      <c:pt idx="1576">
                        <c:v>1577</c:v>
                      </c:pt>
                      <c:pt idx="1577">
                        <c:v>1578</c:v>
                      </c:pt>
                      <c:pt idx="1578">
                        <c:v>1579</c:v>
                      </c:pt>
                      <c:pt idx="1579">
                        <c:v>1580</c:v>
                      </c:pt>
                      <c:pt idx="1580">
                        <c:v>1581</c:v>
                      </c:pt>
                      <c:pt idx="1581">
                        <c:v>1582</c:v>
                      </c:pt>
                      <c:pt idx="1582">
                        <c:v>1583</c:v>
                      </c:pt>
                      <c:pt idx="1583">
                        <c:v>1584</c:v>
                      </c:pt>
                      <c:pt idx="1584">
                        <c:v>1585</c:v>
                      </c:pt>
                      <c:pt idx="1585">
                        <c:v>1586</c:v>
                      </c:pt>
                      <c:pt idx="1586">
                        <c:v>1587</c:v>
                      </c:pt>
                      <c:pt idx="1587">
                        <c:v>1588</c:v>
                      </c:pt>
                      <c:pt idx="1588">
                        <c:v>1589</c:v>
                      </c:pt>
                      <c:pt idx="1589">
                        <c:v>1590</c:v>
                      </c:pt>
                      <c:pt idx="1590">
                        <c:v>1591</c:v>
                      </c:pt>
                      <c:pt idx="1591">
                        <c:v>1592</c:v>
                      </c:pt>
                      <c:pt idx="1592">
                        <c:v>1593</c:v>
                      </c:pt>
                      <c:pt idx="1593">
                        <c:v>1594</c:v>
                      </c:pt>
                      <c:pt idx="1594">
                        <c:v>1595</c:v>
                      </c:pt>
                      <c:pt idx="1595">
                        <c:v>1596</c:v>
                      </c:pt>
                      <c:pt idx="1596">
                        <c:v>1597</c:v>
                      </c:pt>
                      <c:pt idx="1597">
                        <c:v>1598</c:v>
                      </c:pt>
                      <c:pt idx="1598">
                        <c:v>1599</c:v>
                      </c:pt>
                      <c:pt idx="1599">
                        <c:v>1600</c:v>
                      </c:pt>
                      <c:pt idx="1600">
                        <c:v>1601</c:v>
                      </c:pt>
                      <c:pt idx="1601">
                        <c:v>1602</c:v>
                      </c:pt>
                      <c:pt idx="1602">
                        <c:v>1603</c:v>
                      </c:pt>
                      <c:pt idx="1603">
                        <c:v>1604</c:v>
                      </c:pt>
                      <c:pt idx="1604">
                        <c:v>1605</c:v>
                      </c:pt>
                      <c:pt idx="1605">
                        <c:v>1606</c:v>
                      </c:pt>
                      <c:pt idx="1606">
                        <c:v>1607</c:v>
                      </c:pt>
                      <c:pt idx="1607">
                        <c:v>1608</c:v>
                      </c:pt>
                      <c:pt idx="1608">
                        <c:v>1609</c:v>
                      </c:pt>
                      <c:pt idx="1609">
                        <c:v>1610</c:v>
                      </c:pt>
                      <c:pt idx="1610">
                        <c:v>1611</c:v>
                      </c:pt>
                      <c:pt idx="1611">
                        <c:v>1612</c:v>
                      </c:pt>
                      <c:pt idx="1612">
                        <c:v>1613</c:v>
                      </c:pt>
                      <c:pt idx="1613">
                        <c:v>1614</c:v>
                      </c:pt>
                      <c:pt idx="1614">
                        <c:v>1615</c:v>
                      </c:pt>
                      <c:pt idx="1615">
                        <c:v>1616</c:v>
                      </c:pt>
                      <c:pt idx="1616">
                        <c:v>1617</c:v>
                      </c:pt>
                      <c:pt idx="1617">
                        <c:v>1618</c:v>
                      </c:pt>
                      <c:pt idx="1618">
                        <c:v>1619</c:v>
                      </c:pt>
                      <c:pt idx="1619">
                        <c:v>1620</c:v>
                      </c:pt>
                      <c:pt idx="1620">
                        <c:v>1621</c:v>
                      </c:pt>
                      <c:pt idx="1621">
                        <c:v>1622</c:v>
                      </c:pt>
                      <c:pt idx="1622">
                        <c:v>1623</c:v>
                      </c:pt>
                      <c:pt idx="1623">
                        <c:v>1624</c:v>
                      </c:pt>
                      <c:pt idx="1624">
                        <c:v>1625</c:v>
                      </c:pt>
                      <c:pt idx="1625">
                        <c:v>1626</c:v>
                      </c:pt>
                      <c:pt idx="1626">
                        <c:v>1627</c:v>
                      </c:pt>
                      <c:pt idx="1627">
                        <c:v>1628</c:v>
                      </c:pt>
                      <c:pt idx="1628">
                        <c:v>1629</c:v>
                      </c:pt>
                      <c:pt idx="1629">
                        <c:v>1630</c:v>
                      </c:pt>
                      <c:pt idx="1630">
                        <c:v>1631</c:v>
                      </c:pt>
                      <c:pt idx="1631">
                        <c:v>1632</c:v>
                      </c:pt>
                      <c:pt idx="1632">
                        <c:v>1633</c:v>
                      </c:pt>
                      <c:pt idx="1633">
                        <c:v>1634</c:v>
                      </c:pt>
                      <c:pt idx="1634">
                        <c:v>1635</c:v>
                      </c:pt>
                      <c:pt idx="1635">
                        <c:v>1636</c:v>
                      </c:pt>
                      <c:pt idx="1636">
                        <c:v>1637</c:v>
                      </c:pt>
                      <c:pt idx="1637">
                        <c:v>1638</c:v>
                      </c:pt>
                      <c:pt idx="1638">
                        <c:v>1639</c:v>
                      </c:pt>
                      <c:pt idx="1639">
                        <c:v>1640</c:v>
                      </c:pt>
                      <c:pt idx="1640">
                        <c:v>1641</c:v>
                      </c:pt>
                      <c:pt idx="1641">
                        <c:v>1642</c:v>
                      </c:pt>
                      <c:pt idx="1642">
                        <c:v>1643</c:v>
                      </c:pt>
                      <c:pt idx="1643">
                        <c:v>1644</c:v>
                      </c:pt>
                      <c:pt idx="1644">
                        <c:v>1645</c:v>
                      </c:pt>
                      <c:pt idx="1645">
                        <c:v>1646</c:v>
                      </c:pt>
                      <c:pt idx="1646">
                        <c:v>1647</c:v>
                      </c:pt>
                      <c:pt idx="1647">
                        <c:v>1648</c:v>
                      </c:pt>
                      <c:pt idx="1648">
                        <c:v>1649</c:v>
                      </c:pt>
                      <c:pt idx="1649">
                        <c:v>1650</c:v>
                      </c:pt>
                      <c:pt idx="1650">
                        <c:v>1651</c:v>
                      </c:pt>
                      <c:pt idx="1651">
                        <c:v>1652</c:v>
                      </c:pt>
                      <c:pt idx="1652">
                        <c:v>1653</c:v>
                      </c:pt>
                      <c:pt idx="1653">
                        <c:v>1654</c:v>
                      </c:pt>
                      <c:pt idx="1654">
                        <c:v>1655</c:v>
                      </c:pt>
                      <c:pt idx="1655">
                        <c:v>1656</c:v>
                      </c:pt>
                      <c:pt idx="1656">
                        <c:v>1657</c:v>
                      </c:pt>
                      <c:pt idx="1657">
                        <c:v>1658</c:v>
                      </c:pt>
                      <c:pt idx="1658">
                        <c:v>1659</c:v>
                      </c:pt>
                      <c:pt idx="1659">
                        <c:v>1660</c:v>
                      </c:pt>
                      <c:pt idx="1660">
                        <c:v>1661</c:v>
                      </c:pt>
                      <c:pt idx="1661">
                        <c:v>1662</c:v>
                      </c:pt>
                      <c:pt idx="1662">
                        <c:v>1663</c:v>
                      </c:pt>
                      <c:pt idx="1663">
                        <c:v>1664</c:v>
                      </c:pt>
                      <c:pt idx="1664">
                        <c:v>1665</c:v>
                      </c:pt>
                      <c:pt idx="1665">
                        <c:v>1666</c:v>
                      </c:pt>
                      <c:pt idx="1666">
                        <c:v>1667</c:v>
                      </c:pt>
                      <c:pt idx="1667">
                        <c:v>1668</c:v>
                      </c:pt>
                      <c:pt idx="1668">
                        <c:v>1669</c:v>
                      </c:pt>
                      <c:pt idx="1669">
                        <c:v>1670</c:v>
                      </c:pt>
                      <c:pt idx="1670">
                        <c:v>1671</c:v>
                      </c:pt>
                      <c:pt idx="1671">
                        <c:v>1672</c:v>
                      </c:pt>
                      <c:pt idx="1672">
                        <c:v>1673</c:v>
                      </c:pt>
                      <c:pt idx="1673">
                        <c:v>1674</c:v>
                      </c:pt>
                      <c:pt idx="1674">
                        <c:v>1675</c:v>
                      </c:pt>
                      <c:pt idx="1675">
                        <c:v>1676</c:v>
                      </c:pt>
                      <c:pt idx="1676">
                        <c:v>1677</c:v>
                      </c:pt>
                      <c:pt idx="1677">
                        <c:v>1678</c:v>
                      </c:pt>
                      <c:pt idx="1678">
                        <c:v>1679</c:v>
                      </c:pt>
                      <c:pt idx="1679">
                        <c:v>1680</c:v>
                      </c:pt>
                      <c:pt idx="1680">
                        <c:v>1681</c:v>
                      </c:pt>
                      <c:pt idx="1681">
                        <c:v>1682</c:v>
                      </c:pt>
                      <c:pt idx="1682">
                        <c:v>1683</c:v>
                      </c:pt>
                      <c:pt idx="1683">
                        <c:v>1684</c:v>
                      </c:pt>
                      <c:pt idx="1684">
                        <c:v>1685</c:v>
                      </c:pt>
                      <c:pt idx="1685">
                        <c:v>1686</c:v>
                      </c:pt>
                      <c:pt idx="1686">
                        <c:v>1687</c:v>
                      </c:pt>
                      <c:pt idx="1687">
                        <c:v>1688</c:v>
                      </c:pt>
                      <c:pt idx="1688">
                        <c:v>1689</c:v>
                      </c:pt>
                      <c:pt idx="1689">
                        <c:v>1690</c:v>
                      </c:pt>
                      <c:pt idx="1690">
                        <c:v>1691</c:v>
                      </c:pt>
                      <c:pt idx="1691">
                        <c:v>1692</c:v>
                      </c:pt>
                      <c:pt idx="1692">
                        <c:v>1693</c:v>
                      </c:pt>
                      <c:pt idx="1693">
                        <c:v>1694</c:v>
                      </c:pt>
                      <c:pt idx="1694">
                        <c:v>1695</c:v>
                      </c:pt>
                      <c:pt idx="1695">
                        <c:v>1696</c:v>
                      </c:pt>
                      <c:pt idx="1696">
                        <c:v>1697</c:v>
                      </c:pt>
                      <c:pt idx="1697">
                        <c:v>1698</c:v>
                      </c:pt>
                      <c:pt idx="1698">
                        <c:v>1699</c:v>
                      </c:pt>
                      <c:pt idx="1699">
                        <c:v>1700</c:v>
                      </c:pt>
                      <c:pt idx="1700">
                        <c:v>1701</c:v>
                      </c:pt>
                      <c:pt idx="1701">
                        <c:v>1702</c:v>
                      </c:pt>
                      <c:pt idx="1702">
                        <c:v>1703</c:v>
                      </c:pt>
                      <c:pt idx="1703">
                        <c:v>1704</c:v>
                      </c:pt>
                      <c:pt idx="1704">
                        <c:v>1705</c:v>
                      </c:pt>
                      <c:pt idx="1705">
                        <c:v>1706</c:v>
                      </c:pt>
                      <c:pt idx="1706">
                        <c:v>1707</c:v>
                      </c:pt>
                      <c:pt idx="1707">
                        <c:v>1708</c:v>
                      </c:pt>
                      <c:pt idx="1708">
                        <c:v>1709</c:v>
                      </c:pt>
                      <c:pt idx="1709">
                        <c:v>1710</c:v>
                      </c:pt>
                      <c:pt idx="1710">
                        <c:v>1711</c:v>
                      </c:pt>
                      <c:pt idx="1711">
                        <c:v>1712</c:v>
                      </c:pt>
                      <c:pt idx="1712">
                        <c:v>1713</c:v>
                      </c:pt>
                      <c:pt idx="1713">
                        <c:v>1714</c:v>
                      </c:pt>
                      <c:pt idx="1714">
                        <c:v>1715</c:v>
                      </c:pt>
                      <c:pt idx="1715">
                        <c:v>1716</c:v>
                      </c:pt>
                      <c:pt idx="1716">
                        <c:v>1717</c:v>
                      </c:pt>
                      <c:pt idx="1717">
                        <c:v>1718</c:v>
                      </c:pt>
                      <c:pt idx="1718">
                        <c:v>1719</c:v>
                      </c:pt>
                      <c:pt idx="1719">
                        <c:v>1720</c:v>
                      </c:pt>
                      <c:pt idx="1720">
                        <c:v>1721</c:v>
                      </c:pt>
                      <c:pt idx="1721">
                        <c:v>1722</c:v>
                      </c:pt>
                      <c:pt idx="1722">
                        <c:v>1723</c:v>
                      </c:pt>
                      <c:pt idx="1723">
                        <c:v>1724</c:v>
                      </c:pt>
                      <c:pt idx="1724">
                        <c:v>1725</c:v>
                      </c:pt>
                      <c:pt idx="1725">
                        <c:v>1726</c:v>
                      </c:pt>
                      <c:pt idx="1726">
                        <c:v>1727</c:v>
                      </c:pt>
                      <c:pt idx="1727">
                        <c:v>1728</c:v>
                      </c:pt>
                      <c:pt idx="1728">
                        <c:v>1729</c:v>
                      </c:pt>
                      <c:pt idx="1729">
                        <c:v>1730</c:v>
                      </c:pt>
                      <c:pt idx="1730">
                        <c:v>1731</c:v>
                      </c:pt>
                      <c:pt idx="1731">
                        <c:v>1732</c:v>
                      </c:pt>
                      <c:pt idx="1732">
                        <c:v>1733</c:v>
                      </c:pt>
                      <c:pt idx="1733">
                        <c:v>1734</c:v>
                      </c:pt>
                      <c:pt idx="1734">
                        <c:v>1735</c:v>
                      </c:pt>
                      <c:pt idx="1735">
                        <c:v>1736</c:v>
                      </c:pt>
                      <c:pt idx="1736">
                        <c:v>1737</c:v>
                      </c:pt>
                      <c:pt idx="1737">
                        <c:v>1738</c:v>
                      </c:pt>
                      <c:pt idx="1738">
                        <c:v>1739</c:v>
                      </c:pt>
                      <c:pt idx="1739">
                        <c:v>1740</c:v>
                      </c:pt>
                      <c:pt idx="1740">
                        <c:v>1741</c:v>
                      </c:pt>
                      <c:pt idx="1741">
                        <c:v>1742</c:v>
                      </c:pt>
                      <c:pt idx="1742">
                        <c:v>1743</c:v>
                      </c:pt>
                      <c:pt idx="1743">
                        <c:v>1744</c:v>
                      </c:pt>
                      <c:pt idx="1744">
                        <c:v>1745</c:v>
                      </c:pt>
                      <c:pt idx="1745">
                        <c:v>1746</c:v>
                      </c:pt>
                      <c:pt idx="1746">
                        <c:v>1747</c:v>
                      </c:pt>
                      <c:pt idx="1747">
                        <c:v>1748</c:v>
                      </c:pt>
                      <c:pt idx="1748">
                        <c:v>1749</c:v>
                      </c:pt>
                      <c:pt idx="1749">
                        <c:v>1750</c:v>
                      </c:pt>
                      <c:pt idx="1750">
                        <c:v>1751</c:v>
                      </c:pt>
                      <c:pt idx="1751">
                        <c:v>1752</c:v>
                      </c:pt>
                      <c:pt idx="1752">
                        <c:v>1753</c:v>
                      </c:pt>
                      <c:pt idx="1753">
                        <c:v>1754</c:v>
                      </c:pt>
                      <c:pt idx="1754">
                        <c:v>1755</c:v>
                      </c:pt>
                      <c:pt idx="1755">
                        <c:v>1756</c:v>
                      </c:pt>
                      <c:pt idx="1756">
                        <c:v>1757</c:v>
                      </c:pt>
                      <c:pt idx="1757">
                        <c:v>1758</c:v>
                      </c:pt>
                      <c:pt idx="1758">
                        <c:v>1759</c:v>
                      </c:pt>
                      <c:pt idx="1759">
                        <c:v>1760</c:v>
                      </c:pt>
                      <c:pt idx="1760">
                        <c:v>1761</c:v>
                      </c:pt>
                      <c:pt idx="1761">
                        <c:v>1762</c:v>
                      </c:pt>
                      <c:pt idx="1762">
                        <c:v>1763</c:v>
                      </c:pt>
                      <c:pt idx="1763">
                        <c:v>1764</c:v>
                      </c:pt>
                      <c:pt idx="1764">
                        <c:v>1765</c:v>
                      </c:pt>
                      <c:pt idx="1765">
                        <c:v>1766</c:v>
                      </c:pt>
                      <c:pt idx="1766">
                        <c:v>1767</c:v>
                      </c:pt>
                      <c:pt idx="1767">
                        <c:v>1768</c:v>
                      </c:pt>
                      <c:pt idx="1768">
                        <c:v>1769</c:v>
                      </c:pt>
                      <c:pt idx="1769">
                        <c:v>1770</c:v>
                      </c:pt>
                      <c:pt idx="1770">
                        <c:v>1771</c:v>
                      </c:pt>
                      <c:pt idx="1771">
                        <c:v>1772</c:v>
                      </c:pt>
                      <c:pt idx="1772">
                        <c:v>1773</c:v>
                      </c:pt>
                      <c:pt idx="1773">
                        <c:v>1774</c:v>
                      </c:pt>
                      <c:pt idx="1774">
                        <c:v>1775</c:v>
                      </c:pt>
                      <c:pt idx="1775">
                        <c:v>1776</c:v>
                      </c:pt>
                      <c:pt idx="1776">
                        <c:v>1777</c:v>
                      </c:pt>
                      <c:pt idx="1777">
                        <c:v>1778</c:v>
                      </c:pt>
                      <c:pt idx="1778">
                        <c:v>1779</c:v>
                      </c:pt>
                      <c:pt idx="1779">
                        <c:v>1780</c:v>
                      </c:pt>
                      <c:pt idx="1780">
                        <c:v>1781</c:v>
                      </c:pt>
                      <c:pt idx="1781">
                        <c:v>1782</c:v>
                      </c:pt>
                      <c:pt idx="1782">
                        <c:v>1783</c:v>
                      </c:pt>
                      <c:pt idx="1783">
                        <c:v>1784</c:v>
                      </c:pt>
                      <c:pt idx="1784">
                        <c:v>1785</c:v>
                      </c:pt>
                      <c:pt idx="1785">
                        <c:v>1786</c:v>
                      </c:pt>
                      <c:pt idx="1786">
                        <c:v>1787</c:v>
                      </c:pt>
                      <c:pt idx="1787">
                        <c:v>1788</c:v>
                      </c:pt>
                      <c:pt idx="1788">
                        <c:v>1789</c:v>
                      </c:pt>
                      <c:pt idx="1789">
                        <c:v>1790</c:v>
                      </c:pt>
                      <c:pt idx="1790">
                        <c:v>1791</c:v>
                      </c:pt>
                      <c:pt idx="1791">
                        <c:v>1792</c:v>
                      </c:pt>
                      <c:pt idx="1792">
                        <c:v>1793</c:v>
                      </c:pt>
                      <c:pt idx="1793">
                        <c:v>1794</c:v>
                      </c:pt>
                      <c:pt idx="1794">
                        <c:v>1795</c:v>
                      </c:pt>
                      <c:pt idx="1795">
                        <c:v>1796</c:v>
                      </c:pt>
                      <c:pt idx="1796">
                        <c:v>1797</c:v>
                      </c:pt>
                      <c:pt idx="1797">
                        <c:v>1798</c:v>
                      </c:pt>
                      <c:pt idx="1798">
                        <c:v>1799</c:v>
                      </c:pt>
                      <c:pt idx="1799">
                        <c:v>1800</c:v>
                      </c:pt>
                      <c:pt idx="1800">
                        <c:v>1801</c:v>
                      </c:pt>
                      <c:pt idx="1801">
                        <c:v>1802</c:v>
                      </c:pt>
                      <c:pt idx="1802">
                        <c:v>1803</c:v>
                      </c:pt>
                      <c:pt idx="1803">
                        <c:v>1804</c:v>
                      </c:pt>
                      <c:pt idx="1804">
                        <c:v>1805</c:v>
                      </c:pt>
                      <c:pt idx="1805">
                        <c:v>1806</c:v>
                      </c:pt>
                      <c:pt idx="1806">
                        <c:v>1807</c:v>
                      </c:pt>
                      <c:pt idx="1807">
                        <c:v>1808</c:v>
                      </c:pt>
                      <c:pt idx="1808">
                        <c:v>1809</c:v>
                      </c:pt>
                      <c:pt idx="1809">
                        <c:v>1810</c:v>
                      </c:pt>
                      <c:pt idx="1810">
                        <c:v>1811</c:v>
                      </c:pt>
                      <c:pt idx="1811">
                        <c:v>1812</c:v>
                      </c:pt>
                      <c:pt idx="1812">
                        <c:v>1813</c:v>
                      </c:pt>
                      <c:pt idx="1813">
                        <c:v>1814</c:v>
                      </c:pt>
                      <c:pt idx="1814">
                        <c:v>1815</c:v>
                      </c:pt>
                      <c:pt idx="1815">
                        <c:v>1816</c:v>
                      </c:pt>
                      <c:pt idx="1816">
                        <c:v>1817</c:v>
                      </c:pt>
                      <c:pt idx="1817">
                        <c:v>1818</c:v>
                      </c:pt>
                      <c:pt idx="1818">
                        <c:v>1819</c:v>
                      </c:pt>
                      <c:pt idx="1819">
                        <c:v>1820</c:v>
                      </c:pt>
                      <c:pt idx="1820">
                        <c:v>1821</c:v>
                      </c:pt>
                      <c:pt idx="1821">
                        <c:v>1822</c:v>
                      </c:pt>
                      <c:pt idx="1822">
                        <c:v>1823</c:v>
                      </c:pt>
                      <c:pt idx="1823">
                        <c:v>1824</c:v>
                      </c:pt>
                      <c:pt idx="1824">
                        <c:v>1825</c:v>
                      </c:pt>
                      <c:pt idx="1825">
                        <c:v>1826</c:v>
                      </c:pt>
                      <c:pt idx="1826">
                        <c:v>1827</c:v>
                      </c:pt>
                      <c:pt idx="1827">
                        <c:v>1828</c:v>
                      </c:pt>
                      <c:pt idx="1828">
                        <c:v>1829</c:v>
                      </c:pt>
                      <c:pt idx="1829">
                        <c:v>1830</c:v>
                      </c:pt>
                      <c:pt idx="1830">
                        <c:v>1831</c:v>
                      </c:pt>
                      <c:pt idx="1831">
                        <c:v>1832</c:v>
                      </c:pt>
                      <c:pt idx="1832">
                        <c:v>1833</c:v>
                      </c:pt>
                      <c:pt idx="1833">
                        <c:v>1834</c:v>
                      </c:pt>
                      <c:pt idx="1834">
                        <c:v>1835</c:v>
                      </c:pt>
                      <c:pt idx="1835">
                        <c:v>1836</c:v>
                      </c:pt>
                      <c:pt idx="1836">
                        <c:v>1837</c:v>
                      </c:pt>
                      <c:pt idx="1837">
                        <c:v>1838</c:v>
                      </c:pt>
                      <c:pt idx="1838">
                        <c:v>1839</c:v>
                      </c:pt>
                      <c:pt idx="1839">
                        <c:v>1840</c:v>
                      </c:pt>
                      <c:pt idx="1840">
                        <c:v>1841</c:v>
                      </c:pt>
                      <c:pt idx="1841">
                        <c:v>1842</c:v>
                      </c:pt>
                      <c:pt idx="1842">
                        <c:v>1843</c:v>
                      </c:pt>
                      <c:pt idx="1843">
                        <c:v>1844</c:v>
                      </c:pt>
                      <c:pt idx="1844">
                        <c:v>1845</c:v>
                      </c:pt>
                      <c:pt idx="1845">
                        <c:v>1846</c:v>
                      </c:pt>
                      <c:pt idx="1846">
                        <c:v>1847</c:v>
                      </c:pt>
                      <c:pt idx="1847">
                        <c:v>1848</c:v>
                      </c:pt>
                      <c:pt idx="1848">
                        <c:v>1849</c:v>
                      </c:pt>
                      <c:pt idx="1849">
                        <c:v>1850</c:v>
                      </c:pt>
                      <c:pt idx="1850">
                        <c:v>1851</c:v>
                      </c:pt>
                      <c:pt idx="1851">
                        <c:v>1852</c:v>
                      </c:pt>
                      <c:pt idx="1852">
                        <c:v>1853</c:v>
                      </c:pt>
                      <c:pt idx="1853">
                        <c:v>1854</c:v>
                      </c:pt>
                      <c:pt idx="1854">
                        <c:v>1855</c:v>
                      </c:pt>
                      <c:pt idx="1855">
                        <c:v>1856</c:v>
                      </c:pt>
                      <c:pt idx="1856">
                        <c:v>1857</c:v>
                      </c:pt>
                      <c:pt idx="1857">
                        <c:v>1858</c:v>
                      </c:pt>
                      <c:pt idx="1858">
                        <c:v>1859</c:v>
                      </c:pt>
                      <c:pt idx="1859">
                        <c:v>1860</c:v>
                      </c:pt>
                      <c:pt idx="1860">
                        <c:v>1861</c:v>
                      </c:pt>
                      <c:pt idx="1861">
                        <c:v>1862</c:v>
                      </c:pt>
                      <c:pt idx="1862">
                        <c:v>1863</c:v>
                      </c:pt>
                      <c:pt idx="1863">
                        <c:v>1864</c:v>
                      </c:pt>
                      <c:pt idx="1864">
                        <c:v>1865</c:v>
                      </c:pt>
                      <c:pt idx="1865">
                        <c:v>1866</c:v>
                      </c:pt>
                      <c:pt idx="1866">
                        <c:v>1867</c:v>
                      </c:pt>
                      <c:pt idx="1867">
                        <c:v>1868</c:v>
                      </c:pt>
                      <c:pt idx="1868">
                        <c:v>1869</c:v>
                      </c:pt>
                      <c:pt idx="1869">
                        <c:v>1870</c:v>
                      </c:pt>
                      <c:pt idx="1870">
                        <c:v>1871</c:v>
                      </c:pt>
                      <c:pt idx="1871">
                        <c:v>1872</c:v>
                      </c:pt>
                      <c:pt idx="1872">
                        <c:v>1873</c:v>
                      </c:pt>
                      <c:pt idx="1873">
                        <c:v>1874</c:v>
                      </c:pt>
                      <c:pt idx="1874">
                        <c:v>1875</c:v>
                      </c:pt>
                      <c:pt idx="1875">
                        <c:v>1876</c:v>
                      </c:pt>
                      <c:pt idx="1876">
                        <c:v>1877</c:v>
                      </c:pt>
                      <c:pt idx="1877">
                        <c:v>1878</c:v>
                      </c:pt>
                      <c:pt idx="1878">
                        <c:v>1879</c:v>
                      </c:pt>
                      <c:pt idx="1879">
                        <c:v>1880</c:v>
                      </c:pt>
                      <c:pt idx="1880">
                        <c:v>1881</c:v>
                      </c:pt>
                      <c:pt idx="1881">
                        <c:v>1882</c:v>
                      </c:pt>
                      <c:pt idx="1882">
                        <c:v>1883</c:v>
                      </c:pt>
                      <c:pt idx="1883">
                        <c:v>1884</c:v>
                      </c:pt>
                      <c:pt idx="1884">
                        <c:v>1885</c:v>
                      </c:pt>
                      <c:pt idx="1885">
                        <c:v>1886</c:v>
                      </c:pt>
                      <c:pt idx="1886">
                        <c:v>1887</c:v>
                      </c:pt>
                      <c:pt idx="1887">
                        <c:v>1888</c:v>
                      </c:pt>
                      <c:pt idx="1888">
                        <c:v>1889</c:v>
                      </c:pt>
                      <c:pt idx="1889">
                        <c:v>1890</c:v>
                      </c:pt>
                      <c:pt idx="1890">
                        <c:v>1891</c:v>
                      </c:pt>
                      <c:pt idx="1891">
                        <c:v>1892</c:v>
                      </c:pt>
                      <c:pt idx="1892">
                        <c:v>1893</c:v>
                      </c:pt>
                      <c:pt idx="1893">
                        <c:v>1894</c:v>
                      </c:pt>
                      <c:pt idx="1894">
                        <c:v>1895</c:v>
                      </c:pt>
                      <c:pt idx="1895">
                        <c:v>1896</c:v>
                      </c:pt>
                      <c:pt idx="1896">
                        <c:v>1897</c:v>
                      </c:pt>
                      <c:pt idx="1897">
                        <c:v>1898</c:v>
                      </c:pt>
                      <c:pt idx="1898">
                        <c:v>1899</c:v>
                      </c:pt>
                      <c:pt idx="1899">
                        <c:v>1900</c:v>
                      </c:pt>
                      <c:pt idx="1900">
                        <c:v>1901</c:v>
                      </c:pt>
                      <c:pt idx="1901">
                        <c:v>1902</c:v>
                      </c:pt>
                      <c:pt idx="1902">
                        <c:v>1903</c:v>
                      </c:pt>
                      <c:pt idx="1903">
                        <c:v>1904</c:v>
                      </c:pt>
                      <c:pt idx="1904">
                        <c:v>1905</c:v>
                      </c:pt>
                      <c:pt idx="1905">
                        <c:v>1906</c:v>
                      </c:pt>
                      <c:pt idx="1906">
                        <c:v>1907</c:v>
                      </c:pt>
                      <c:pt idx="1907">
                        <c:v>1908</c:v>
                      </c:pt>
                      <c:pt idx="1908">
                        <c:v>1909</c:v>
                      </c:pt>
                      <c:pt idx="1909">
                        <c:v>1910</c:v>
                      </c:pt>
                      <c:pt idx="1910">
                        <c:v>1911</c:v>
                      </c:pt>
                      <c:pt idx="1911">
                        <c:v>1912</c:v>
                      </c:pt>
                      <c:pt idx="1912">
                        <c:v>1913</c:v>
                      </c:pt>
                      <c:pt idx="1913">
                        <c:v>1914</c:v>
                      </c:pt>
                      <c:pt idx="1914">
                        <c:v>1915</c:v>
                      </c:pt>
                      <c:pt idx="1915">
                        <c:v>1916</c:v>
                      </c:pt>
                      <c:pt idx="1916">
                        <c:v>1917</c:v>
                      </c:pt>
                      <c:pt idx="1917">
                        <c:v>1918</c:v>
                      </c:pt>
                      <c:pt idx="1918">
                        <c:v>1919</c:v>
                      </c:pt>
                      <c:pt idx="1919">
                        <c:v>1920</c:v>
                      </c:pt>
                      <c:pt idx="1920">
                        <c:v>1921</c:v>
                      </c:pt>
                      <c:pt idx="1921">
                        <c:v>1922</c:v>
                      </c:pt>
                      <c:pt idx="1922">
                        <c:v>1923</c:v>
                      </c:pt>
                      <c:pt idx="1923">
                        <c:v>1924</c:v>
                      </c:pt>
                      <c:pt idx="1924">
                        <c:v>1925</c:v>
                      </c:pt>
                      <c:pt idx="1925">
                        <c:v>1926</c:v>
                      </c:pt>
                      <c:pt idx="1926">
                        <c:v>1927</c:v>
                      </c:pt>
                      <c:pt idx="1927">
                        <c:v>1928</c:v>
                      </c:pt>
                      <c:pt idx="1928">
                        <c:v>1929</c:v>
                      </c:pt>
                      <c:pt idx="1929">
                        <c:v>1930</c:v>
                      </c:pt>
                      <c:pt idx="1930">
                        <c:v>1931</c:v>
                      </c:pt>
                      <c:pt idx="1931">
                        <c:v>1932</c:v>
                      </c:pt>
                      <c:pt idx="1932">
                        <c:v>1933</c:v>
                      </c:pt>
                      <c:pt idx="1933">
                        <c:v>1934</c:v>
                      </c:pt>
                      <c:pt idx="1934">
                        <c:v>1935</c:v>
                      </c:pt>
                      <c:pt idx="1935">
                        <c:v>1936</c:v>
                      </c:pt>
                      <c:pt idx="1936">
                        <c:v>1937</c:v>
                      </c:pt>
                      <c:pt idx="1937">
                        <c:v>1938</c:v>
                      </c:pt>
                      <c:pt idx="1938">
                        <c:v>1939</c:v>
                      </c:pt>
                      <c:pt idx="1939">
                        <c:v>1940</c:v>
                      </c:pt>
                      <c:pt idx="1940">
                        <c:v>1941</c:v>
                      </c:pt>
                      <c:pt idx="1941">
                        <c:v>1942</c:v>
                      </c:pt>
                      <c:pt idx="1942">
                        <c:v>1943</c:v>
                      </c:pt>
                      <c:pt idx="1943">
                        <c:v>1944</c:v>
                      </c:pt>
                      <c:pt idx="1944">
                        <c:v>1945</c:v>
                      </c:pt>
                      <c:pt idx="1945">
                        <c:v>1946</c:v>
                      </c:pt>
                      <c:pt idx="1946">
                        <c:v>1947</c:v>
                      </c:pt>
                      <c:pt idx="1947">
                        <c:v>1948</c:v>
                      </c:pt>
                      <c:pt idx="1948">
                        <c:v>1949</c:v>
                      </c:pt>
                      <c:pt idx="1949">
                        <c:v>1950</c:v>
                      </c:pt>
                      <c:pt idx="1950">
                        <c:v>1951</c:v>
                      </c:pt>
                      <c:pt idx="1951">
                        <c:v>1952</c:v>
                      </c:pt>
                      <c:pt idx="1952">
                        <c:v>1953</c:v>
                      </c:pt>
                      <c:pt idx="1953">
                        <c:v>1954</c:v>
                      </c:pt>
                      <c:pt idx="1954">
                        <c:v>1955</c:v>
                      </c:pt>
                      <c:pt idx="1955">
                        <c:v>1956</c:v>
                      </c:pt>
                      <c:pt idx="1956">
                        <c:v>1957</c:v>
                      </c:pt>
                      <c:pt idx="1957">
                        <c:v>1958</c:v>
                      </c:pt>
                      <c:pt idx="1958">
                        <c:v>1959</c:v>
                      </c:pt>
                      <c:pt idx="1959">
                        <c:v>1960</c:v>
                      </c:pt>
                      <c:pt idx="1960">
                        <c:v>1961</c:v>
                      </c:pt>
                      <c:pt idx="1961">
                        <c:v>1962</c:v>
                      </c:pt>
                      <c:pt idx="1962">
                        <c:v>1963</c:v>
                      </c:pt>
                      <c:pt idx="1963">
                        <c:v>1964</c:v>
                      </c:pt>
                      <c:pt idx="1964">
                        <c:v>1965</c:v>
                      </c:pt>
                      <c:pt idx="1965">
                        <c:v>1966</c:v>
                      </c:pt>
                      <c:pt idx="1966">
                        <c:v>1967</c:v>
                      </c:pt>
                      <c:pt idx="1967">
                        <c:v>1968</c:v>
                      </c:pt>
                      <c:pt idx="1968">
                        <c:v>1969</c:v>
                      </c:pt>
                      <c:pt idx="1969">
                        <c:v>1970</c:v>
                      </c:pt>
                      <c:pt idx="1970">
                        <c:v>1971</c:v>
                      </c:pt>
                      <c:pt idx="1971">
                        <c:v>1972</c:v>
                      </c:pt>
                      <c:pt idx="1972">
                        <c:v>1973</c:v>
                      </c:pt>
                      <c:pt idx="1973">
                        <c:v>1974</c:v>
                      </c:pt>
                      <c:pt idx="1974">
                        <c:v>1975</c:v>
                      </c:pt>
                      <c:pt idx="1975">
                        <c:v>1976</c:v>
                      </c:pt>
                      <c:pt idx="1976">
                        <c:v>1977</c:v>
                      </c:pt>
                      <c:pt idx="1977">
                        <c:v>1978</c:v>
                      </c:pt>
                      <c:pt idx="1978">
                        <c:v>1979</c:v>
                      </c:pt>
                      <c:pt idx="1979">
                        <c:v>1980</c:v>
                      </c:pt>
                      <c:pt idx="1980">
                        <c:v>1981</c:v>
                      </c:pt>
                      <c:pt idx="1981">
                        <c:v>1982</c:v>
                      </c:pt>
                      <c:pt idx="1982">
                        <c:v>1983</c:v>
                      </c:pt>
                      <c:pt idx="1983">
                        <c:v>1984</c:v>
                      </c:pt>
                      <c:pt idx="1984">
                        <c:v>1985</c:v>
                      </c:pt>
                      <c:pt idx="1985">
                        <c:v>1986</c:v>
                      </c:pt>
                      <c:pt idx="1986">
                        <c:v>1987</c:v>
                      </c:pt>
                      <c:pt idx="1987">
                        <c:v>1988</c:v>
                      </c:pt>
                      <c:pt idx="1988">
                        <c:v>1989</c:v>
                      </c:pt>
                      <c:pt idx="1989">
                        <c:v>1990</c:v>
                      </c:pt>
                      <c:pt idx="1990">
                        <c:v>1991</c:v>
                      </c:pt>
                      <c:pt idx="1991">
                        <c:v>1992</c:v>
                      </c:pt>
                      <c:pt idx="1992">
                        <c:v>1993</c:v>
                      </c:pt>
                      <c:pt idx="1993">
                        <c:v>1994</c:v>
                      </c:pt>
                      <c:pt idx="1994">
                        <c:v>1995</c:v>
                      </c:pt>
                      <c:pt idx="1995">
                        <c:v>1996</c:v>
                      </c:pt>
                      <c:pt idx="1996">
                        <c:v>1997</c:v>
                      </c:pt>
                      <c:pt idx="1997">
                        <c:v>1998</c:v>
                      </c:pt>
                      <c:pt idx="1998">
                        <c:v>1999</c:v>
                      </c:pt>
                      <c:pt idx="1999">
                        <c:v>2000</c:v>
                      </c:pt>
                      <c:pt idx="2000">
                        <c:v>2001</c:v>
                      </c:pt>
                      <c:pt idx="2001">
                        <c:v>2002</c:v>
                      </c:pt>
                      <c:pt idx="2002">
                        <c:v>2003</c:v>
                      </c:pt>
                      <c:pt idx="2003">
                        <c:v>2004</c:v>
                      </c:pt>
                      <c:pt idx="2004">
                        <c:v>2005</c:v>
                      </c:pt>
                      <c:pt idx="2005">
                        <c:v>2006</c:v>
                      </c:pt>
                      <c:pt idx="2006">
                        <c:v>2007</c:v>
                      </c:pt>
                      <c:pt idx="2007">
                        <c:v>2008</c:v>
                      </c:pt>
                      <c:pt idx="2008">
                        <c:v>2009</c:v>
                      </c:pt>
                      <c:pt idx="2009">
                        <c:v>2010</c:v>
                      </c:pt>
                      <c:pt idx="2010">
                        <c:v>2011</c:v>
                      </c:pt>
                      <c:pt idx="2011">
                        <c:v>2012</c:v>
                      </c:pt>
                      <c:pt idx="2012">
                        <c:v>2013</c:v>
                      </c:pt>
                      <c:pt idx="2013">
                        <c:v>2014</c:v>
                      </c:pt>
                      <c:pt idx="2014">
                        <c:v>2015</c:v>
                      </c:pt>
                      <c:pt idx="2015">
                        <c:v>2016</c:v>
                      </c:pt>
                      <c:pt idx="2016">
                        <c:v>2017</c:v>
                      </c:pt>
                      <c:pt idx="2017">
                        <c:v>2018</c:v>
                      </c:pt>
                      <c:pt idx="2018">
                        <c:v>2019</c:v>
                      </c:pt>
                      <c:pt idx="2019">
                        <c:v>2020</c:v>
                      </c:pt>
                      <c:pt idx="2020">
                        <c:v>2021</c:v>
                      </c:pt>
                      <c:pt idx="2021">
                        <c:v>2022</c:v>
                      </c:pt>
                      <c:pt idx="2022">
                        <c:v>2023</c:v>
                      </c:pt>
                      <c:pt idx="2023">
                        <c:v>2024</c:v>
                      </c:pt>
                      <c:pt idx="2024">
                        <c:v>2025</c:v>
                      </c:pt>
                      <c:pt idx="2025">
                        <c:v>2026</c:v>
                      </c:pt>
                      <c:pt idx="2026">
                        <c:v>2027</c:v>
                      </c:pt>
                      <c:pt idx="2027">
                        <c:v>2028</c:v>
                      </c:pt>
                      <c:pt idx="2028">
                        <c:v>2029</c:v>
                      </c:pt>
                      <c:pt idx="2029">
                        <c:v>2030</c:v>
                      </c:pt>
                      <c:pt idx="2030">
                        <c:v>2031</c:v>
                      </c:pt>
                      <c:pt idx="2031">
                        <c:v>2032</c:v>
                      </c:pt>
                      <c:pt idx="2032">
                        <c:v>2033</c:v>
                      </c:pt>
                      <c:pt idx="2033">
                        <c:v>2034</c:v>
                      </c:pt>
                      <c:pt idx="2034">
                        <c:v>2035</c:v>
                      </c:pt>
                      <c:pt idx="2035">
                        <c:v>2036</c:v>
                      </c:pt>
                      <c:pt idx="2036">
                        <c:v>2037</c:v>
                      </c:pt>
                      <c:pt idx="2037">
                        <c:v>2038</c:v>
                      </c:pt>
                      <c:pt idx="2038">
                        <c:v>2039</c:v>
                      </c:pt>
                      <c:pt idx="2039">
                        <c:v>2040</c:v>
                      </c:pt>
                      <c:pt idx="2040">
                        <c:v>2041</c:v>
                      </c:pt>
                      <c:pt idx="2041">
                        <c:v>2042</c:v>
                      </c:pt>
                      <c:pt idx="2042">
                        <c:v>2043</c:v>
                      </c:pt>
                      <c:pt idx="2043">
                        <c:v>2044</c:v>
                      </c:pt>
                      <c:pt idx="2044">
                        <c:v>2045</c:v>
                      </c:pt>
                      <c:pt idx="2045">
                        <c:v>2046</c:v>
                      </c:pt>
                      <c:pt idx="2046">
                        <c:v>2047</c:v>
                      </c:pt>
                      <c:pt idx="2047">
                        <c:v>2048</c:v>
                      </c:pt>
                      <c:pt idx="2048">
                        <c:v>2049</c:v>
                      </c:pt>
                      <c:pt idx="2049">
                        <c:v>2050</c:v>
                      </c:pt>
                      <c:pt idx="2050">
                        <c:v>2051</c:v>
                      </c:pt>
                      <c:pt idx="2051">
                        <c:v>2052</c:v>
                      </c:pt>
                      <c:pt idx="2052">
                        <c:v>2053</c:v>
                      </c:pt>
                      <c:pt idx="2053">
                        <c:v>2054</c:v>
                      </c:pt>
                      <c:pt idx="2054">
                        <c:v>2055</c:v>
                      </c:pt>
                      <c:pt idx="2055">
                        <c:v>2056</c:v>
                      </c:pt>
                      <c:pt idx="2056">
                        <c:v>2057</c:v>
                      </c:pt>
                      <c:pt idx="2057">
                        <c:v>2058</c:v>
                      </c:pt>
                      <c:pt idx="2058">
                        <c:v>2059</c:v>
                      </c:pt>
                      <c:pt idx="2059">
                        <c:v>2060</c:v>
                      </c:pt>
                      <c:pt idx="2060">
                        <c:v>2061</c:v>
                      </c:pt>
                      <c:pt idx="2061">
                        <c:v>2062</c:v>
                      </c:pt>
                      <c:pt idx="2062">
                        <c:v>2063</c:v>
                      </c:pt>
                      <c:pt idx="2063">
                        <c:v>2064</c:v>
                      </c:pt>
                      <c:pt idx="2064">
                        <c:v>2065</c:v>
                      </c:pt>
                      <c:pt idx="2065">
                        <c:v>2066</c:v>
                      </c:pt>
                      <c:pt idx="2066">
                        <c:v>2067</c:v>
                      </c:pt>
                      <c:pt idx="2067">
                        <c:v>2068</c:v>
                      </c:pt>
                      <c:pt idx="2068">
                        <c:v>2069</c:v>
                      </c:pt>
                      <c:pt idx="2069">
                        <c:v>2070</c:v>
                      </c:pt>
                      <c:pt idx="2070">
                        <c:v>2071</c:v>
                      </c:pt>
                      <c:pt idx="2071">
                        <c:v>2072</c:v>
                      </c:pt>
                      <c:pt idx="2072">
                        <c:v>2073</c:v>
                      </c:pt>
                      <c:pt idx="2073">
                        <c:v>2074</c:v>
                      </c:pt>
                      <c:pt idx="2074">
                        <c:v>2075</c:v>
                      </c:pt>
                      <c:pt idx="2075">
                        <c:v>2076</c:v>
                      </c:pt>
                      <c:pt idx="2076">
                        <c:v>2077</c:v>
                      </c:pt>
                      <c:pt idx="2077">
                        <c:v>2078</c:v>
                      </c:pt>
                      <c:pt idx="2078">
                        <c:v>2079</c:v>
                      </c:pt>
                      <c:pt idx="2079">
                        <c:v>2080</c:v>
                      </c:pt>
                      <c:pt idx="2080">
                        <c:v>2081</c:v>
                      </c:pt>
                      <c:pt idx="2081">
                        <c:v>2082</c:v>
                      </c:pt>
                      <c:pt idx="2082">
                        <c:v>2083</c:v>
                      </c:pt>
                      <c:pt idx="2083">
                        <c:v>2084</c:v>
                      </c:pt>
                      <c:pt idx="2084">
                        <c:v>2085</c:v>
                      </c:pt>
                      <c:pt idx="2085">
                        <c:v>2086</c:v>
                      </c:pt>
                      <c:pt idx="2086">
                        <c:v>2087</c:v>
                      </c:pt>
                      <c:pt idx="2087">
                        <c:v>2088</c:v>
                      </c:pt>
                      <c:pt idx="2088">
                        <c:v>2089</c:v>
                      </c:pt>
                      <c:pt idx="2089">
                        <c:v>2090</c:v>
                      </c:pt>
                      <c:pt idx="2090">
                        <c:v>2091</c:v>
                      </c:pt>
                      <c:pt idx="2091">
                        <c:v>2092</c:v>
                      </c:pt>
                      <c:pt idx="2092">
                        <c:v>2093</c:v>
                      </c:pt>
                      <c:pt idx="2093">
                        <c:v>2094</c:v>
                      </c:pt>
                      <c:pt idx="2094">
                        <c:v>2095</c:v>
                      </c:pt>
                      <c:pt idx="2095">
                        <c:v>2096</c:v>
                      </c:pt>
                      <c:pt idx="2096">
                        <c:v>2097</c:v>
                      </c:pt>
                      <c:pt idx="2097">
                        <c:v>2098</c:v>
                      </c:pt>
                      <c:pt idx="2098">
                        <c:v>2099</c:v>
                      </c:pt>
                      <c:pt idx="2099">
                        <c:v>2100</c:v>
                      </c:pt>
                      <c:pt idx="2100">
                        <c:v>2101</c:v>
                      </c:pt>
                      <c:pt idx="2101">
                        <c:v>2102</c:v>
                      </c:pt>
                      <c:pt idx="2102">
                        <c:v>2103</c:v>
                      </c:pt>
                      <c:pt idx="2103">
                        <c:v>2104</c:v>
                      </c:pt>
                      <c:pt idx="2104">
                        <c:v>2105</c:v>
                      </c:pt>
                      <c:pt idx="2105">
                        <c:v>2106</c:v>
                      </c:pt>
                      <c:pt idx="2106">
                        <c:v>2107</c:v>
                      </c:pt>
                      <c:pt idx="2107">
                        <c:v>2108</c:v>
                      </c:pt>
                      <c:pt idx="2108">
                        <c:v>2109</c:v>
                      </c:pt>
                      <c:pt idx="2109">
                        <c:v>2110</c:v>
                      </c:pt>
                      <c:pt idx="2110">
                        <c:v>2111</c:v>
                      </c:pt>
                      <c:pt idx="2111">
                        <c:v>2112</c:v>
                      </c:pt>
                      <c:pt idx="2112">
                        <c:v>2113</c:v>
                      </c:pt>
                      <c:pt idx="2113">
                        <c:v>2114</c:v>
                      </c:pt>
                      <c:pt idx="2114">
                        <c:v>2115</c:v>
                      </c:pt>
                      <c:pt idx="2115">
                        <c:v>2116</c:v>
                      </c:pt>
                      <c:pt idx="2116">
                        <c:v>2117</c:v>
                      </c:pt>
                      <c:pt idx="2117">
                        <c:v>2118</c:v>
                      </c:pt>
                      <c:pt idx="2118">
                        <c:v>2119</c:v>
                      </c:pt>
                      <c:pt idx="2119">
                        <c:v>2120</c:v>
                      </c:pt>
                      <c:pt idx="2120">
                        <c:v>2121</c:v>
                      </c:pt>
                      <c:pt idx="2121">
                        <c:v>2122</c:v>
                      </c:pt>
                      <c:pt idx="2122">
                        <c:v>2123</c:v>
                      </c:pt>
                      <c:pt idx="2123">
                        <c:v>2124</c:v>
                      </c:pt>
                      <c:pt idx="2124">
                        <c:v>2125</c:v>
                      </c:pt>
                      <c:pt idx="2125">
                        <c:v>2126</c:v>
                      </c:pt>
                      <c:pt idx="2126">
                        <c:v>2127</c:v>
                      </c:pt>
                      <c:pt idx="2127">
                        <c:v>2128</c:v>
                      </c:pt>
                      <c:pt idx="2128">
                        <c:v>2129</c:v>
                      </c:pt>
                      <c:pt idx="2129">
                        <c:v>2130</c:v>
                      </c:pt>
                      <c:pt idx="2130">
                        <c:v>2131</c:v>
                      </c:pt>
                      <c:pt idx="2131">
                        <c:v>2132</c:v>
                      </c:pt>
                      <c:pt idx="2132">
                        <c:v>2133</c:v>
                      </c:pt>
                      <c:pt idx="2133">
                        <c:v>2134</c:v>
                      </c:pt>
                      <c:pt idx="2134">
                        <c:v>2135</c:v>
                      </c:pt>
                      <c:pt idx="2135">
                        <c:v>2136</c:v>
                      </c:pt>
                      <c:pt idx="2136">
                        <c:v>2137</c:v>
                      </c:pt>
                      <c:pt idx="2137">
                        <c:v>2138</c:v>
                      </c:pt>
                      <c:pt idx="2138">
                        <c:v>2139</c:v>
                      </c:pt>
                      <c:pt idx="2139">
                        <c:v>2140</c:v>
                      </c:pt>
                      <c:pt idx="2140">
                        <c:v>2141</c:v>
                      </c:pt>
                      <c:pt idx="2141">
                        <c:v>2142</c:v>
                      </c:pt>
                      <c:pt idx="2142">
                        <c:v>2143</c:v>
                      </c:pt>
                      <c:pt idx="2143">
                        <c:v>2144</c:v>
                      </c:pt>
                      <c:pt idx="2144">
                        <c:v>2145</c:v>
                      </c:pt>
                      <c:pt idx="2145">
                        <c:v>2146</c:v>
                      </c:pt>
                      <c:pt idx="2146">
                        <c:v>2147</c:v>
                      </c:pt>
                      <c:pt idx="2147">
                        <c:v>2148</c:v>
                      </c:pt>
                      <c:pt idx="2148">
                        <c:v>2149</c:v>
                      </c:pt>
                      <c:pt idx="2149">
                        <c:v>2150</c:v>
                      </c:pt>
                      <c:pt idx="2150">
                        <c:v>2151</c:v>
                      </c:pt>
                      <c:pt idx="2151">
                        <c:v>2152</c:v>
                      </c:pt>
                      <c:pt idx="2152">
                        <c:v>2153</c:v>
                      </c:pt>
                      <c:pt idx="2153">
                        <c:v>2154</c:v>
                      </c:pt>
                      <c:pt idx="2154">
                        <c:v>2155</c:v>
                      </c:pt>
                      <c:pt idx="2155">
                        <c:v>2156</c:v>
                      </c:pt>
                      <c:pt idx="2156">
                        <c:v>2157</c:v>
                      </c:pt>
                      <c:pt idx="2157">
                        <c:v>2158</c:v>
                      </c:pt>
                      <c:pt idx="2158">
                        <c:v>2159</c:v>
                      </c:pt>
                      <c:pt idx="2159">
                        <c:v>2160</c:v>
                      </c:pt>
                      <c:pt idx="2160">
                        <c:v>2161</c:v>
                      </c:pt>
                      <c:pt idx="2161">
                        <c:v>2162</c:v>
                      </c:pt>
                      <c:pt idx="2162">
                        <c:v>2163</c:v>
                      </c:pt>
                      <c:pt idx="2163">
                        <c:v>2164</c:v>
                      </c:pt>
                      <c:pt idx="2164">
                        <c:v>2165</c:v>
                      </c:pt>
                      <c:pt idx="2165">
                        <c:v>2166</c:v>
                      </c:pt>
                      <c:pt idx="2166">
                        <c:v>2167</c:v>
                      </c:pt>
                      <c:pt idx="2167">
                        <c:v>2168</c:v>
                      </c:pt>
                      <c:pt idx="2168">
                        <c:v>2169</c:v>
                      </c:pt>
                      <c:pt idx="2169">
                        <c:v>2170</c:v>
                      </c:pt>
                      <c:pt idx="2170">
                        <c:v>2171</c:v>
                      </c:pt>
                      <c:pt idx="2171">
                        <c:v>2172</c:v>
                      </c:pt>
                      <c:pt idx="2172">
                        <c:v>2173</c:v>
                      </c:pt>
                      <c:pt idx="2173">
                        <c:v>2174</c:v>
                      </c:pt>
                      <c:pt idx="2174">
                        <c:v>2175</c:v>
                      </c:pt>
                      <c:pt idx="2175">
                        <c:v>2176</c:v>
                      </c:pt>
                      <c:pt idx="2176">
                        <c:v>2177</c:v>
                      </c:pt>
                      <c:pt idx="2177">
                        <c:v>2178</c:v>
                      </c:pt>
                      <c:pt idx="2178">
                        <c:v>2179</c:v>
                      </c:pt>
                      <c:pt idx="2179">
                        <c:v>2180</c:v>
                      </c:pt>
                      <c:pt idx="2180">
                        <c:v>2181</c:v>
                      </c:pt>
                      <c:pt idx="2181">
                        <c:v>2182</c:v>
                      </c:pt>
                      <c:pt idx="2182">
                        <c:v>2183</c:v>
                      </c:pt>
                      <c:pt idx="2183">
                        <c:v>2184</c:v>
                      </c:pt>
                      <c:pt idx="2184">
                        <c:v>2185</c:v>
                      </c:pt>
                      <c:pt idx="2185">
                        <c:v>2186</c:v>
                      </c:pt>
                      <c:pt idx="2186">
                        <c:v>2187</c:v>
                      </c:pt>
                      <c:pt idx="2187">
                        <c:v>2188</c:v>
                      </c:pt>
                      <c:pt idx="2188">
                        <c:v>2189</c:v>
                      </c:pt>
                      <c:pt idx="2189">
                        <c:v>2190</c:v>
                      </c:pt>
                      <c:pt idx="2190">
                        <c:v>2191</c:v>
                      </c:pt>
                      <c:pt idx="2191">
                        <c:v>2192</c:v>
                      </c:pt>
                      <c:pt idx="2192">
                        <c:v>2193</c:v>
                      </c:pt>
                      <c:pt idx="2193">
                        <c:v>2194</c:v>
                      </c:pt>
                      <c:pt idx="2194">
                        <c:v>2195</c:v>
                      </c:pt>
                      <c:pt idx="2195">
                        <c:v>2196</c:v>
                      </c:pt>
                      <c:pt idx="2196">
                        <c:v>2197</c:v>
                      </c:pt>
                      <c:pt idx="2197">
                        <c:v>2198</c:v>
                      </c:pt>
                      <c:pt idx="2198">
                        <c:v>2199</c:v>
                      </c:pt>
                      <c:pt idx="2199">
                        <c:v>2200</c:v>
                      </c:pt>
                      <c:pt idx="2200">
                        <c:v>2201</c:v>
                      </c:pt>
                      <c:pt idx="2201">
                        <c:v>2202</c:v>
                      </c:pt>
                      <c:pt idx="2202">
                        <c:v>2203</c:v>
                      </c:pt>
                      <c:pt idx="2203">
                        <c:v>2204</c:v>
                      </c:pt>
                      <c:pt idx="2204">
                        <c:v>2205</c:v>
                      </c:pt>
                      <c:pt idx="2205">
                        <c:v>2206</c:v>
                      </c:pt>
                      <c:pt idx="2206">
                        <c:v>2207</c:v>
                      </c:pt>
                      <c:pt idx="2207">
                        <c:v>2208</c:v>
                      </c:pt>
                      <c:pt idx="2208">
                        <c:v>2209</c:v>
                      </c:pt>
                      <c:pt idx="2209">
                        <c:v>2210</c:v>
                      </c:pt>
                      <c:pt idx="2210">
                        <c:v>2211</c:v>
                      </c:pt>
                      <c:pt idx="2211">
                        <c:v>2212</c:v>
                      </c:pt>
                      <c:pt idx="2212">
                        <c:v>2213</c:v>
                      </c:pt>
                      <c:pt idx="2213">
                        <c:v>2214</c:v>
                      </c:pt>
                      <c:pt idx="2214">
                        <c:v>2215</c:v>
                      </c:pt>
                      <c:pt idx="2215">
                        <c:v>2216</c:v>
                      </c:pt>
                      <c:pt idx="2216">
                        <c:v>2217</c:v>
                      </c:pt>
                      <c:pt idx="2217">
                        <c:v>2218</c:v>
                      </c:pt>
                      <c:pt idx="2218">
                        <c:v>2219</c:v>
                      </c:pt>
                      <c:pt idx="2219">
                        <c:v>2220</c:v>
                      </c:pt>
                      <c:pt idx="2220">
                        <c:v>2221</c:v>
                      </c:pt>
                      <c:pt idx="2221">
                        <c:v>2222</c:v>
                      </c:pt>
                      <c:pt idx="2222">
                        <c:v>2223</c:v>
                      </c:pt>
                      <c:pt idx="2223">
                        <c:v>2224</c:v>
                      </c:pt>
                      <c:pt idx="2224">
                        <c:v>2225</c:v>
                      </c:pt>
                      <c:pt idx="2225">
                        <c:v>2226</c:v>
                      </c:pt>
                      <c:pt idx="2226">
                        <c:v>2227</c:v>
                      </c:pt>
                      <c:pt idx="2227">
                        <c:v>2228</c:v>
                      </c:pt>
                      <c:pt idx="2228">
                        <c:v>2229</c:v>
                      </c:pt>
                      <c:pt idx="2229">
                        <c:v>2230</c:v>
                      </c:pt>
                      <c:pt idx="2230">
                        <c:v>2231</c:v>
                      </c:pt>
                      <c:pt idx="2231">
                        <c:v>2232</c:v>
                      </c:pt>
                      <c:pt idx="2232">
                        <c:v>2233</c:v>
                      </c:pt>
                      <c:pt idx="2233">
                        <c:v>2234</c:v>
                      </c:pt>
                      <c:pt idx="2234">
                        <c:v>2235</c:v>
                      </c:pt>
                      <c:pt idx="2235">
                        <c:v>2236</c:v>
                      </c:pt>
                      <c:pt idx="2236">
                        <c:v>2237</c:v>
                      </c:pt>
                      <c:pt idx="2237">
                        <c:v>2238</c:v>
                      </c:pt>
                      <c:pt idx="2238">
                        <c:v>2239</c:v>
                      </c:pt>
                      <c:pt idx="2239">
                        <c:v>2240</c:v>
                      </c:pt>
                      <c:pt idx="2240">
                        <c:v>2241</c:v>
                      </c:pt>
                      <c:pt idx="2241">
                        <c:v>2242</c:v>
                      </c:pt>
                      <c:pt idx="2242">
                        <c:v>2243</c:v>
                      </c:pt>
                      <c:pt idx="2243">
                        <c:v>2244</c:v>
                      </c:pt>
                      <c:pt idx="2244">
                        <c:v>2245</c:v>
                      </c:pt>
                      <c:pt idx="2245">
                        <c:v>2246</c:v>
                      </c:pt>
                      <c:pt idx="2246">
                        <c:v>2247</c:v>
                      </c:pt>
                      <c:pt idx="2247">
                        <c:v>2248</c:v>
                      </c:pt>
                      <c:pt idx="2248">
                        <c:v>2249</c:v>
                      </c:pt>
                      <c:pt idx="2249">
                        <c:v>2250</c:v>
                      </c:pt>
                      <c:pt idx="2250">
                        <c:v>2251</c:v>
                      </c:pt>
                      <c:pt idx="2251">
                        <c:v>2252</c:v>
                      </c:pt>
                      <c:pt idx="2252">
                        <c:v>2253</c:v>
                      </c:pt>
                      <c:pt idx="2253">
                        <c:v>2254</c:v>
                      </c:pt>
                      <c:pt idx="2254">
                        <c:v>2255</c:v>
                      </c:pt>
                      <c:pt idx="2255">
                        <c:v>2256</c:v>
                      </c:pt>
                      <c:pt idx="2256">
                        <c:v>2257</c:v>
                      </c:pt>
                      <c:pt idx="2257">
                        <c:v>2258</c:v>
                      </c:pt>
                      <c:pt idx="2258">
                        <c:v>2259</c:v>
                      </c:pt>
                      <c:pt idx="2259">
                        <c:v>2260</c:v>
                      </c:pt>
                      <c:pt idx="2260">
                        <c:v>2261</c:v>
                      </c:pt>
                      <c:pt idx="2261">
                        <c:v>2262</c:v>
                      </c:pt>
                      <c:pt idx="2262">
                        <c:v>2263</c:v>
                      </c:pt>
                      <c:pt idx="2263">
                        <c:v>2264</c:v>
                      </c:pt>
                      <c:pt idx="2264">
                        <c:v>2265</c:v>
                      </c:pt>
                      <c:pt idx="2265">
                        <c:v>2266</c:v>
                      </c:pt>
                      <c:pt idx="2266">
                        <c:v>2267</c:v>
                      </c:pt>
                      <c:pt idx="2267">
                        <c:v>2268</c:v>
                      </c:pt>
                      <c:pt idx="2268">
                        <c:v>2269</c:v>
                      </c:pt>
                      <c:pt idx="2269">
                        <c:v>2270</c:v>
                      </c:pt>
                      <c:pt idx="2270">
                        <c:v>2271</c:v>
                      </c:pt>
                      <c:pt idx="2271">
                        <c:v>2272</c:v>
                      </c:pt>
                      <c:pt idx="2272">
                        <c:v>2273</c:v>
                      </c:pt>
                      <c:pt idx="2273">
                        <c:v>2274</c:v>
                      </c:pt>
                      <c:pt idx="2274">
                        <c:v>2275</c:v>
                      </c:pt>
                      <c:pt idx="2275">
                        <c:v>2276</c:v>
                      </c:pt>
                      <c:pt idx="2276">
                        <c:v>2277</c:v>
                      </c:pt>
                      <c:pt idx="2277">
                        <c:v>2278</c:v>
                      </c:pt>
                      <c:pt idx="2278">
                        <c:v>2279</c:v>
                      </c:pt>
                      <c:pt idx="2279">
                        <c:v>2280</c:v>
                      </c:pt>
                      <c:pt idx="2280">
                        <c:v>2281</c:v>
                      </c:pt>
                      <c:pt idx="2281">
                        <c:v>2282</c:v>
                      </c:pt>
                      <c:pt idx="2282">
                        <c:v>2283</c:v>
                      </c:pt>
                      <c:pt idx="2283">
                        <c:v>2284</c:v>
                      </c:pt>
                      <c:pt idx="2284">
                        <c:v>2285</c:v>
                      </c:pt>
                      <c:pt idx="2285">
                        <c:v>2286</c:v>
                      </c:pt>
                      <c:pt idx="2286">
                        <c:v>2287</c:v>
                      </c:pt>
                      <c:pt idx="2287">
                        <c:v>2288</c:v>
                      </c:pt>
                      <c:pt idx="2288">
                        <c:v>2289</c:v>
                      </c:pt>
                      <c:pt idx="2289">
                        <c:v>2290</c:v>
                      </c:pt>
                      <c:pt idx="2290">
                        <c:v>2291</c:v>
                      </c:pt>
                      <c:pt idx="2291">
                        <c:v>2292</c:v>
                      </c:pt>
                      <c:pt idx="2292">
                        <c:v>2293</c:v>
                      </c:pt>
                      <c:pt idx="2293">
                        <c:v>2294</c:v>
                      </c:pt>
                      <c:pt idx="2294">
                        <c:v>2295</c:v>
                      </c:pt>
                      <c:pt idx="2295">
                        <c:v>2296</c:v>
                      </c:pt>
                      <c:pt idx="2296">
                        <c:v>2297</c:v>
                      </c:pt>
                      <c:pt idx="2297">
                        <c:v>2298</c:v>
                      </c:pt>
                      <c:pt idx="2298">
                        <c:v>2299</c:v>
                      </c:pt>
                      <c:pt idx="2299">
                        <c:v>2300</c:v>
                      </c:pt>
                      <c:pt idx="2300">
                        <c:v>2301</c:v>
                      </c:pt>
                      <c:pt idx="2301">
                        <c:v>2302</c:v>
                      </c:pt>
                      <c:pt idx="2302">
                        <c:v>2303</c:v>
                      </c:pt>
                      <c:pt idx="2303">
                        <c:v>2304</c:v>
                      </c:pt>
                      <c:pt idx="2304">
                        <c:v>2305</c:v>
                      </c:pt>
                      <c:pt idx="2305">
                        <c:v>2306</c:v>
                      </c:pt>
                      <c:pt idx="2306">
                        <c:v>2307</c:v>
                      </c:pt>
                      <c:pt idx="2307">
                        <c:v>2308</c:v>
                      </c:pt>
                      <c:pt idx="2308">
                        <c:v>2309</c:v>
                      </c:pt>
                      <c:pt idx="2309">
                        <c:v>2310</c:v>
                      </c:pt>
                      <c:pt idx="2310">
                        <c:v>2311</c:v>
                      </c:pt>
                      <c:pt idx="2311">
                        <c:v>2312</c:v>
                      </c:pt>
                      <c:pt idx="2312">
                        <c:v>2313</c:v>
                      </c:pt>
                      <c:pt idx="2313">
                        <c:v>2314</c:v>
                      </c:pt>
                      <c:pt idx="2314">
                        <c:v>2315</c:v>
                      </c:pt>
                      <c:pt idx="2315">
                        <c:v>2316</c:v>
                      </c:pt>
                      <c:pt idx="2316">
                        <c:v>2317</c:v>
                      </c:pt>
                      <c:pt idx="2317">
                        <c:v>2318</c:v>
                      </c:pt>
                      <c:pt idx="2318">
                        <c:v>2319</c:v>
                      </c:pt>
                      <c:pt idx="2319">
                        <c:v>2320</c:v>
                      </c:pt>
                      <c:pt idx="2320">
                        <c:v>2321</c:v>
                      </c:pt>
                      <c:pt idx="2321">
                        <c:v>2322</c:v>
                      </c:pt>
                      <c:pt idx="2322">
                        <c:v>2323</c:v>
                      </c:pt>
                      <c:pt idx="2323">
                        <c:v>2324</c:v>
                      </c:pt>
                      <c:pt idx="2324">
                        <c:v>2325</c:v>
                      </c:pt>
                      <c:pt idx="2325">
                        <c:v>2326</c:v>
                      </c:pt>
                      <c:pt idx="2326">
                        <c:v>2327</c:v>
                      </c:pt>
                      <c:pt idx="2327">
                        <c:v>2328</c:v>
                      </c:pt>
                      <c:pt idx="2328">
                        <c:v>2329</c:v>
                      </c:pt>
                      <c:pt idx="2329">
                        <c:v>2330</c:v>
                      </c:pt>
                      <c:pt idx="2330">
                        <c:v>2331</c:v>
                      </c:pt>
                      <c:pt idx="2331">
                        <c:v>2332</c:v>
                      </c:pt>
                      <c:pt idx="2332">
                        <c:v>2333</c:v>
                      </c:pt>
                      <c:pt idx="2333">
                        <c:v>2334</c:v>
                      </c:pt>
                      <c:pt idx="2334">
                        <c:v>2335</c:v>
                      </c:pt>
                      <c:pt idx="2335">
                        <c:v>2336</c:v>
                      </c:pt>
                      <c:pt idx="2336">
                        <c:v>2337</c:v>
                      </c:pt>
                      <c:pt idx="2337">
                        <c:v>2338</c:v>
                      </c:pt>
                      <c:pt idx="2338">
                        <c:v>2339</c:v>
                      </c:pt>
                      <c:pt idx="2339">
                        <c:v>2340</c:v>
                      </c:pt>
                      <c:pt idx="2340">
                        <c:v>2341</c:v>
                      </c:pt>
                      <c:pt idx="2341">
                        <c:v>2342</c:v>
                      </c:pt>
                      <c:pt idx="2342">
                        <c:v>2343</c:v>
                      </c:pt>
                      <c:pt idx="2343">
                        <c:v>2344</c:v>
                      </c:pt>
                      <c:pt idx="2344">
                        <c:v>2345</c:v>
                      </c:pt>
                      <c:pt idx="2345">
                        <c:v>2346</c:v>
                      </c:pt>
                      <c:pt idx="2346">
                        <c:v>2347</c:v>
                      </c:pt>
                      <c:pt idx="2347">
                        <c:v>2348</c:v>
                      </c:pt>
                      <c:pt idx="2348">
                        <c:v>2349</c:v>
                      </c:pt>
                      <c:pt idx="2349">
                        <c:v>2350</c:v>
                      </c:pt>
                      <c:pt idx="2350">
                        <c:v>2351</c:v>
                      </c:pt>
                      <c:pt idx="2351">
                        <c:v>2352</c:v>
                      </c:pt>
                      <c:pt idx="2352">
                        <c:v>2353</c:v>
                      </c:pt>
                      <c:pt idx="2353">
                        <c:v>2354</c:v>
                      </c:pt>
                      <c:pt idx="2354">
                        <c:v>2355</c:v>
                      </c:pt>
                      <c:pt idx="2355">
                        <c:v>2356</c:v>
                      </c:pt>
                      <c:pt idx="2356">
                        <c:v>2357</c:v>
                      </c:pt>
                      <c:pt idx="2357">
                        <c:v>2358</c:v>
                      </c:pt>
                      <c:pt idx="2358">
                        <c:v>2359</c:v>
                      </c:pt>
                      <c:pt idx="2359">
                        <c:v>2360</c:v>
                      </c:pt>
                      <c:pt idx="2360">
                        <c:v>2361</c:v>
                      </c:pt>
                      <c:pt idx="2361">
                        <c:v>2362</c:v>
                      </c:pt>
                      <c:pt idx="2362">
                        <c:v>2363</c:v>
                      </c:pt>
                      <c:pt idx="2363">
                        <c:v>2364</c:v>
                      </c:pt>
                      <c:pt idx="2364">
                        <c:v>2365</c:v>
                      </c:pt>
                      <c:pt idx="2365">
                        <c:v>2366</c:v>
                      </c:pt>
                      <c:pt idx="2366">
                        <c:v>2367</c:v>
                      </c:pt>
                      <c:pt idx="2367">
                        <c:v>2368</c:v>
                      </c:pt>
                      <c:pt idx="2368">
                        <c:v>2369</c:v>
                      </c:pt>
                      <c:pt idx="2369">
                        <c:v>2370</c:v>
                      </c:pt>
                      <c:pt idx="2370">
                        <c:v>2371</c:v>
                      </c:pt>
                      <c:pt idx="2371">
                        <c:v>2372</c:v>
                      </c:pt>
                      <c:pt idx="2372">
                        <c:v>2373</c:v>
                      </c:pt>
                      <c:pt idx="2373">
                        <c:v>2374</c:v>
                      </c:pt>
                      <c:pt idx="2374">
                        <c:v>2375</c:v>
                      </c:pt>
                      <c:pt idx="2375">
                        <c:v>2376</c:v>
                      </c:pt>
                      <c:pt idx="2376">
                        <c:v>2377</c:v>
                      </c:pt>
                      <c:pt idx="2377">
                        <c:v>2378</c:v>
                      </c:pt>
                      <c:pt idx="2378">
                        <c:v>2379</c:v>
                      </c:pt>
                      <c:pt idx="2379">
                        <c:v>2380</c:v>
                      </c:pt>
                      <c:pt idx="2380">
                        <c:v>2381</c:v>
                      </c:pt>
                      <c:pt idx="2381">
                        <c:v>2382</c:v>
                      </c:pt>
                      <c:pt idx="2382">
                        <c:v>2383</c:v>
                      </c:pt>
                      <c:pt idx="2383">
                        <c:v>2384</c:v>
                      </c:pt>
                      <c:pt idx="2384">
                        <c:v>2385</c:v>
                      </c:pt>
                      <c:pt idx="2385">
                        <c:v>2386</c:v>
                      </c:pt>
                      <c:pt idx="2386">
                        <c:v>2387</c:v>
                      </c:pt>
                      <c:pt idx="2387">
                        <c:v>2388</c:v>
                      </c:pt>
                      <c:pt idx="2388">
                        <c:v>2389</c:v>
                      </c:pt>
                      <c:pt idx="2389">
                        <c:v>2390</c:v>
                      </c:pt>
                      <c:pt idx="2390">
                        <c:v>2391</c:v>
                      </c:pt>
                      <c:pt idx="2391">
                        <c:v>2392</c:v>
                      </c:pt>
                      <c:pt idx="2392">
                        <c:v>2393</c:v>
                      </c:pt>
                      <c:pt idx="2393">
                        <c:v>2394</c:v>
                      </c:pt>
                      <c:pt idx="2394">
                        <c:v>2395</c:v>
                      </c:pt>
                      <c:pt idx="2395">
                        <c:v>2396</c:v>
                      </c:pt>
                      <c:pt idx="2396">
                        <c:v>2397</c:v>
                      </c:pt>
                      <c:pt idx="2397">
                        <c:v>2398</c:v>
                      </c:pt>
                      <c:pt idx="2398">
                        <c:v>2399</c:v>
                      </c:pt>
                      <c:pt idx="2399">
                        <c:v>2400</c:v>
                      </c:pt>
                      <c:pt idx="2400">
                        <c:v>2401</c:v>
                      </c:pt>
                      <c:pt idx="2401">
                        <c:v>2402</c:v>
                      </c:pt>
                      <c:pt idx="2402">
                        <c:v>2403</c:v>
                      </c:pt>
                      <c:pt idx="2403">
                        <c:v>2404</c:v>
                      </c:pt>
                      <c:pt idx="2404">
                        <c:v>2405</c:v>
                      </c:pt>
                      <c:pt idx="2405">
                        <c:v>2406</c:v>
                      </c:pt>
                      <c:pt idx="2406">
                        <c:v>2407</c:v>
                      </c:pt>
                      <c:pt idx="2407">
                        <c:v>2408</c:v>
                      </c:pt>
                      <c:pt idx="2408">
                        <c:v>2409</c:v>
                      </c:pt>
                      <c:pt idx="2409">
                        <c:v>2410</c:v>
                      </c:pt>
                      <c:pt idx="2410">
                        <c:v>2411</c:v>
                      </c:pt>
                      <c:pt idx="2411">
                        <c:v>2412</c:v>
                      </c:pt>
                      <c:pt idx="2412">
                        <c:v>2413</c:v>
                      </c:pt>
                      <c:pt idx="2413">
                        <c:v>2414</c:v>
                      </c:pt>
                      <c:pt idx="2414">
                        <c:v>2415</c:v>
                      </c:pt>
                      <c:pt idx="2415">
                        <c:v>2416</c:v>
                      </c:pt>
                      <c:pt idx="2416">
                        <c:v>2417</c:v>
                      </c:pt>
                      <c:pt idx="2417">
                        <c:v>2418</c:v>
                      </c:pt>
                      <c:pt idx="2418">
                        <c:v>2419</c:v>
                      </c:pt>
                      <c:pt idx="2419">
                        <c:v>2420</c:v>
                      </c:pt>
                      <c:pt idx="2420">
                        <c:v>2421</c:v>
                      </c:pt>
                      <c:pt idx="2421">
                        <c:v>2422</c:v>
                      </c:pt>
                      <c:pt idx="2422">
                        <c:v>2423</c:v>
                      </c:pt>
                      <c:pt idx="2423">
                        <c:v>2424</c:v>
                      </c:pt>
                      <c:pt idx="2424">
                        <c:v>2425</c:v>
                      </c:pt>
                      <c:pt idx="2425">
                        <c:v>2426</c:v>
                      </c:pt>
                      <c:pt idx="2426">
                        <c:v>2427</c:v>
                      </c:pt>
                      <c:pt idx="2427">
                        <c:v>2428</c:v>
                      </c:pt>
                      <c:pt idx="2428">
                        <c:v>2429</c:v>
                      </c:pt>
                      <c:pt idx="2429">
                        <c:v>2430</c:v>
                      </c:pt>
                      <c:pt idx="2430">
                        <c:v>2431</c:v>
                      </c:pt>
                      <c:pt idx="2431">
                        <c:v>2432</c:v>
                      </c:pt>
                      <c:pt idx="2432">
                        <c:v>2433</c:v>
                      </c:pt>
                      <c:pt idx="2433">
                        <c:v>2434</c:v>
                      </c:pt>
                      <c:pt idx="2434">
                        <c:v>2435</c:v>
                      </c:pt>
                      <c:pt idx="2435">
                        <c:v>2436</c:v>
                      </c:pt>
                      <c:pt idx="2436">
                        <c:v>2437</c:v>
                      </c:pt>
                      <c:pt idx="2437">
                        <c:v>2438</c:v>
                      </c:pt>
                      <c:pt idx="2438">
                        <c:v>2439</c:v>
                      </c:pt>
                      <c:pt idx="2439">
                        <c:v>2440</c:v>
                      </c:pt>
                      <c:pt idx="2440">
                        <c:v>2441</c:v>
                      </c:pt>
                      <c:pt idx="2441">
                        <c:v>2442</c:v>
                      </c:pt>
                      <c:pt idx="2442">
                        <c:v>2443</c:v>
                      </c:pt>
                      <c:pt idx="2443">
                        <c:v>2444</c:v>
                      </c:pt>
                      <c:pt idx="2444">
                        <c:v>2445</c:v>
                      </c:pt>
                      <c:pt idx="2445">
                        <c:v>2446</c:v>
                      </c:pt>
                      <c:pt idx="2446">
                        <c:v>2447</c:v>
                      </c:pt>
                      <c:pt idx="2447">
                        <c:v>2448</c:v>
                      </c:pt>
                      <c:pt idx="2448">
                        <c:v>2449</c:v>
                      </c:pt>
                      <c:pt idx="2449">
                        <c:v>2450</c:v>
                      </c:pt>
                      <c:pt idx="2450">
                        <c:v>2451</c:v>
                      </c:pt>
                      <c:pt idx="2451">
                        <c:v>2452</c:v>
                      </c:pt>
                      <c:pt idx="2452">
                        <c:v>2453</c:v>
                      </c:pt>
                      <c:pt idx="2453">
                        <c:v>2454</c:v>
                      </c:pt>
                      <c:pt idx="2454">
                        <c:v>2455</c:v>
                      </c:pt>
                      <c:pt idx="2455">
                        <c:v>2456</c:v>
                      </c:pt>
                      <c:pt idx="2456">
                        <c:v>2457</c:v>
                      </c:pt>
                      <c:pt idx="2457">
                        <c:v>2458</c:v>
                      </c:pt>
                      <c:pt idx="2458">
                        <c:v>2459</c:v>
                      </c:pt>
                      <c:pt idx="2459">
                        <c:v>2460</c:v>
                      </c:pt>
                      <c:pt idx="2460">
                        <c:v>2461</c:v>
                      </c:pt>
                      <c:pt idx="2461">
                        <c:v>2462</c:v>
                      </c:pt>
                      <c:pt idx="2462">
                        <c:v>2463</c:v>
                      </c:pt>
                      <c:pt idx="2463">
                        <c:v>2464</c:v>
                      </c:pt>
                      <c:pt idx="2464">
                        <c:v>2465</c:v>
                      </c:pt>
                      <c:pt idx="2465">
                        <c:v>2466</c:v>
                      </c:pt>
                      <c:pt idx="2466">
                        <c:v>2467</c:v>
                      </c:pt>
                      <c:pt idx="2467">
                        <c:v>2468</c:v>
                      </c:pt>
                      <c:pt idx="2468">
                        <c:v>2469</c:v>
                      </c:pt>
                      <c:pt idx="2469">
                        <c:v>2470</c:v>
                      </c:pt>
                      <c:pt idx="2470">
                        <c:v>2471</c:v>
                      </c:pt>
                      <c:pt idx="2471">
                        <c:v>2472</c:v>
                      </c:pt>
                      <c:pt idx="2472">
                        <c:v>2473</c:v>
                      </c:pt>
                      <c:pt idx="2473">
                        <c:v>2474</c:v>
                      </c:pt>
                      <c:pt idx="2474">
                        <c:v>2475</c:v>
                      </c:pt>
                      <c:pt idx="2475">
                        <c:v>2476</c:v>
                      </c:pt>
                      <c:pt idx="2476">
                        <c:v>2477</c:v>
                      </c:pt>
                      <c:pt idx="2477">
                        <c:v>2478</c:v>
                      </c:pt>
                      <c:pt idx="2478">
                        <c:v>2479</c:v>
                      </c:pt>
                      <c:pt idx="2479">
                        <c:v>2480</c:v>
                      </c:pt>
                      <c:pt idx="2480">
                        <c:v>2481</c:v>
                      </c:pt>
                      <c:pt idx="2481">
                        <c:v>2482</c:v>
                      </c:pt>
                      <c:pt idx="2482">
                        <c:v>2483</c:v>
                      </c:pt>
                      <c:pt idx="2483">
                        <c:v>2484</c:v>
                      </c:pt>
                      <c:pt idx="2484">
                        <c:v>2485</c:v>
                      </c:pt>
                      <c:pt idx="2485">
                        <c:v>2486</c:v>
                      </c:pt>
                      <c:pt idx="2486">
                        <c:v>2487</c:v>
                      </c:pt>
                      <c:pt idx="2487">
                        <c:v>2488</c:v>
                      </c:pt>
                      <c:pt idx="2488">
                        <c:v>2489</c:v>
                      </c:pt>
                      <c:pt idx="2489">
                        <c:v>2490</c:v>
                      </c:pt>
                      <c:pt idx="2490">
                        <c:v>2491</c:v>
                      </c:pt>
                      <c:pt idx="2491">
                        <c:v>2492</c:v>
                      </c:pt>
                      <c:pt idx="2492">
                        <c:v>2493</c:v>
                      </c:pt>
                      <c:pt idx="2493">
                        <c:v>2494</c:v>
                      </c:pt>
                      <c:pt idx="2494">
                        <c:v>2495</c:v>
                      </c:pt>
                      <c:pt idx="2495">
                        <c:v>2496</c:v>
                      </c:pt>
                      <c:pt idx="2496">
                        <c:v>2497</c:v>
                      </c:pt>
                      <c:pt idx="2497">
                        <c:v>2498</c:v>
                      </c:pt>
                      <c:pt idx="2498">
                        <c:v>2499</c:v>
                      </c:pt>
                      <c:pt idx="2499">
                        <c:v>2500</c:v>
                      </c:pt>
                      <c:pt idx="2500">
                        <c:v>2501</c:v>
                      </c:pt>
                      <c:pt idx="2501">
                        <c:v>2502</c:v>
                      </c:pt>
                      <c:pt idx="2502">
                        <c:v>2503</c:v>
                      </c:pt>
                      <c:pt idx="2503">
                        <c:v>2504</c:v>
                      </c:pt>
                      <c:pt idx="2504">
                        <c:v>2505</c:v>
                      </c:pt>
                      <c:pt idx="2505">
                        <c:v>2506</c:v>
                      </c:pt>
                      <c:pt idx="2506">
                        <c:v>2507</c:v>
                      </c:pt>
                      <c:pt idx="2507">
                        <c:v>2508</c:v>
                      </c:pt>
                      <c:pt idx="2508">
                        <c:v>2509</c:v>
                      </c:pt>
                      <c:pt idx="2509">
                        <c:v>2510</c:v>
                      </c:pt>
                      <c:pt idx="2510">
                        <c:v>2511</c:v>
                      </c:pt>
                      <c:pt idx="2511">
                        <c:v>2512</c:v>
                      </c:pt>
                      <c:pt idx="2512">
                        <c:v>2513</c:v>
                      </c:pt>
                      <c:pt idx="2513">
                        <c:v>2514</c:v>
                      </c:pt>
                      <c:pt idx="2514">
                        <c:v>2515</c:v>
                      </c:pt>
                      <c:pt idx="2515">
                        <c:v>2516</c:v>
                      </c:pt>
                      <c:pt idx="2516">
                        <c:v>2517</c:v>
                      </c:pt>
                      <c:pt idx="2517">
                        <c:v>2518</c:v>
                      </c:pt>
                      <c:pt idx="2518">
                        <c:v>2519</c:v>
                      </c:pt>
                      <c:pt idx="2519">
                        <c:v>2520</c:v>
                      </c:pt>
                      <c:pt idx="2520">
                        <c:v>2521</c:v>
                      </c:pt>
                      <c:pt idx="2521">
                        <c:v>2522</c:v>
                      </c:pt>
                      <c:pt idx="2522">
                        <c:v>2523</c:v>
                      </c:pt>
                      <c:pt idx="2523">
                        <c:v>2524</c:v>
                      </c:pt>
                      <c:pt idx="2524">
                        <c:v>2525</c:v>
                      </c:pt>
                      <c:pt idx="2525">
                        <c:v>2526</c:v>
                      </c:pt>
                      <c:pt idx="2526">
                        <c:v>2527</c:v>
                      </c:pt>
                      <c:pt idx="2527">
                        <c:v>2528</c:v>
                      </c:pt>
                      <c:pt idx="2528">
                        <c:v>2529</c:v>
                      </c:pt>
                      <c:pt idx="2529">
                        <c:v>2530</c:v>
                      </c:pt>
                      <c:pt idx="2530">
                        <c:v>2531</c:v>
                      </c:pt>
                      <c:pt idx="2531">
                        <c:v>2532</c:v>
                      </c:pt>
                      <c:pt idx="2532">
                        <c:v>2533</c:v>
                      </c:pt>
                      <c:pt idx="2533">
                        <c:v>2534</c:v>
                      </c:pt>
                      <c:pt idx="2534">
                        <c:v>2535</c:v>
                      </c:pt>
                      <c:pt idx="2535">
                        <c:v>2536</c:v>
                      </c:pt>
                      <c:pt idx="2536">
                        <c:v>2537</c:v>
                      </c:pt>
                      <c:pt idx="2537">
                        <c:v>2538</c:v>
                      </c:pt>
                      <c:pt idx="2538">
                        <c:v>2539</c:v>
                      </c:pt>
                      <c:pt idx="2539">
                        <c:v>2540</c:v>
                      </c:pt>
                      <c:pt idx="2540">
                        <c:v>2541</c:v>
                      </c:pt>
                      <c:pt idx="2541">
                        <c:v>2542</c:v>
                      </c:pt>
                      <c:pt idx="2542">
                        <c:v>2543</c:v>
                      </c:pt>
                      <c:pt idx="2543">
                        <c:v>2544</c:v>
                      </c:pt>
                      <c:pt idx="2544">
                        <c:v>2545</c:v>
                      </c:pt>
                      <c:pt idx="2545">
                        <c:v>2546</c:v>
                      </c:pt>
                      <c:pt idx="2546">
                        <c:v>2547</c:v>
                      </c:pt>
                      <c:pt idx="2547">
                        <c:v>2548</c:v>
                      </c:pt>
                      <c:pt idx="2548">
                        <c:v>2549</c:v>
                      </c:pt>
                      <c:pt idx="2549">
                        <c:v>2550</c:v>
                      </c:pt>
                      <c:pt idx="2550">
                        <c:v>2551</c:v>
                      </c:pt>
                      <c:pt idx="2551">
                        <c:v>2552</c:v>
                      </c:pt>
                      <c:pt idx="2552">
                        <c:v>2553</c:v>
                      </c:pt>
                      <c:pt idx="2553">
                        <c:v>2554</c:v>
                      </c:pt>
                      <c:pt idx="2554">
                        <c:v>2555</c:v>
                      </c:pt>
                      <c:pt idx="2555">
                        <c:v>2556</c:v>
                      </c:pt>
                      <c:pt idx="2556">
                        <c:v>2557</c:v>
                      </c:pt>
                      <c:pt idx="2557">
                        <c:v>2558</c:v>
                      </c:pt>
                      <c:pt idx="2558">
                        <c:v>2559</c:v>
                      </c:pt>
                      <c:pt idx="2559">
                        <c:v>2560</c:v>
                      </c:pt>
                      <c:pt idx="2560">
                        <c:v>2561</c:v>
                      </c:pt>
                      <c:pt idx="2561">
                        <c:v>2562</c:v>
                      </c:pt>
                      <c:pt idx="2562">
                        <c:v>2563</c:v>
                      </c:pt>
                      <c:pt idx="2563">
                        <c:v>2564</c:v>
                      </c:pt>
                      <c:pt idx="2564">
                        <c:v>2565</c:v>
                      </c:pt>
                      <c:pt idx="2565">
                        <c:v>2566</c:v>
                      </c:pt>
                      <c:pt idx="2566">
                        <c:v>2567</c:v>
                      </c:pt>
                      <c:pt idx="2567">
                        <c:v>2568</c:v>
                      </c:pt>
                      <c:pt idx="2568">
                        <c:v>2569</c:v>
                      </c:pt>
                      <c:pt idx="2569">
                        <c:v>2570</c:v>
                      </c:pt>
                      <c:pt idx="2570">
                        <c:v>2571</c:v>
                      </c:pt>
                      <c:pt idx="2571">
                        <c:v>2572</c:v>
                      </c:pt>
                      <c:pt idx="2572">
                        <c:v>2573</c:v>
                      </c:pt>
                      <c:pt idx="2573">
                        <c:v>2574</c:v>
                      </c:pt>
                      <c:pt idx="2574">
                        <c:v>2575</c:v>
                      </c:pt>
                      <c:pt idx="2575">
                        <c:v>2576</c:v>
                      </c:pt>
                      <c:pt idx="2576">
                        <c:v>2577</c:v>
                      </c:pt>
                      <c:pt idx="2577">
                        <c:v>2578</c:v>
                      </c:pt>
                      <c:pt idx="2578">
                        <c:v>2579</c:v>
                      </c:pt>
                      <c:pt idx="2579">
                        <c:v>2580</c:v>
                      </c:pt>
                      <c:pt idx="2580">
                        <c:v>2581</c:v>
                      </c:pt>
                      <c:pt idx="2581">
                        <c:v>2582</c:v>
                      </c:pt>
                      <c:pt idx="2582">
                        <c:v>2583</c:v>
                      </c:pt>
                      <c:pt idx="2583">
                        <c:v>2584</c:v>
                      </c:pt>
                      <c:pt idx="2584">
                        <c:v>2585</c:v>
                      </c:pt>
                      <c:pt idx="2585">
                        <c:v>2586</c:v>
                      </c:pt>
                      <c:pt idx="2586">
                        <c:v>2587</c:v>
                      </c:pt>
                      <c:pt idx="2587">
                        <c:v>2588</c:v>
                      </c:pt>
                      <c:pt idx="2588">
                        <c:v>2589</c:v>
                      </c:pt>
                      <c:pt idx="2589">
                        <c:v>2590</c:v>
                      </c:pt>
                      <c:pt idx="2590">
                        <c:v>2591</c:v>
                      </c:pt>
                      <c:pt idx="2591">
                        <c:v>2592</c:v>
                      </c:pt>
                      <c:pt idx="2592">
                        <c:v>2593</c:v>
                      </c:pt>
                      <c:pt idx="2593">
                        <c:v>2594</c:v>
                      </c:pt>
                      <c:pt idx="2594">
                        <c:v>2595</c:v>
                      </c:pt>
                      <c:pt idx="2595">
                        <c:v>2596</c:v>
                      </c:pt>
                      <c:pt idx="2596">
                        <c:v>2597</c:v>
                      </c:pt>
                      <c:pt idx="2597">
                        <c:v>2598</c:v>
                      </c:pt>
                      <c:pt idx="2598">
                        <c:v>2599</c:v>
                      </c:pt>
                      <c:pt idx="2599">
                        <c:v>2600</c:v>
                      </c:pt>
                      <c:pt idx="2600">
                        <c:v>2601</c:v>
                      </c:pt>
                      <c:pt idx="2601">
                        <c:v>2602</c:v>
                      </c:pt>
                      <c:pt idx="2602">
                        <c:v>2603</c:v>
                      </c:pt>
                      <c:pt idx="2603">
                        <c:v>2604</c:v>
                      </c:pt>
                      <c:pt idx="2604">
                        <c:v>2605</c:v>
                      </c:pt>
                      <c:pt idx="2605">
                        <c:v>2606</c:v>
                      </c:pt>
                      <c:pt idx="2606">
                        <c:v>2607</c:v>
                      </c:pt>
                      <c:pt idx="2607">
                        <c:v>2608</c:v>
                      </c:pt>
                      <c:pt idx="2608">
                        <c:v>2609</c:v>
                      </c:pt>
                      <c:pt idx="2609">
                        <c:v>2610</c:v>
                      </c:pt>
                      <c:pt idx="2610">
                        <c:v>2611</c:v>
                      </c:pt>
                      <c:pt idx="2611">
                        <c:v>2612</c:v>
                      </c:pt>
                      <c:pt idx="2612">
                        <c:v>2613</c:v>
                      </c:pt>
                      <c:pt idx="2613">
                        <c:v>2614</c:v>
                      </c:pt>
                      <c:pt idx="2614">
                        <c:v>2615</c:v>
                      </c:pt>
                      <c:pt idx="2615">
                        <c:v>2616</c:v>
                      </c:pt>
                      <c:pt idx="2616">
                        <c:v>2617</c:v>
                      </c:pt>
                      <c:pt idx="2617">
                        <c:v>2618</c:v>
                      </c:pt>
                      <c:pt idx="2618">
                        <c:v>2619</c:v>
                      </c:pt>
                      <c:pt idx="2619">
                        <c:v>2620</c:v>
                      </c:pt>
                      <c:pt idx="2620">
                        <c:v>2621</c:v>
                      </c:pt>
                      <c:pt idx="2621">
                        <c:v>2622</c:v>
                      </c:pt>
                      <c:pt idx="2622">
                        <c:v>2623</c:v>
                      </c:pt>
                      <c:pt idx="2623">
                        <c:v>2624</c:v>
                      </c:pt>
                      <c:pt idx="2624">
                        <c:v>2625</c:v>
                      </c:pt>
                      <c:pt idx="2625">
                        <c:v>2626</c:v>
                      </c:pt>
                      <c:pt idx="2626">
                        <c:v>2627</c:v>
                      </c:pt>
                      <c:pt idx="2627">
                        <c:v>2628</c:v>
                      </c:pt>
                      <c:pt idx="2628">
                        <c:v>2629</c:v>
                      </c:pt>
                      <c:pt idx="2629">
                        <c:v>2630</c:v>
                      </c:pt>
                      <c:pt idx="2630">
                        <c:v>2631</c:v>
                      </c:pt>
                      <c:pt idx="2631">
                        <c:v>2632</c:v>
                      </c:pt>
                      <c:pt idx="2632">
                        <c:v>2633</c:v>
                      </c:pt>
                      <c:pt idx="2633">
                        <c:v>2634</c:v>
                      </c:pt>
                      <c:pt idx="2634">
                        <c:v>2635</c:v>
                      </c:pt>
                      <c:pt idx="2635">
                        <c:v>2636</c:v>
                      </c:pt>
                      <c:pt idx="2636">
                        <c:v>2637</c:v>
                      </c:pt>
                      <c:pt idx="2637">
                        <c:v>2638</c:v>
                      </c:pt>
                      <c:pt idx="2638">
                        <c:v>2639</c:v>
                      </c:pt>
                      <c:pt idx="2639">
                        <c:v>2640</c:v>
                      </c:pt>
                      <c:pt idx="2640">
                        <c:v>2641</c:v>
                      </c:pt>
                      <c:pt idx="2641">
                        <c:v>2642</c:v>
                      </c:pt>
                      <c:pt idx="2642">
                        <c:v>2643</c:v>
                      </c:pt>
                      <c:pt idx="2643">
                        <c:v>2644</c:v>
                      </c:pt>
                      <c:pt idx="2644">
                        <c:v>2645</c:v>
                      </c:pt>
                      <c:pt idx="2645">
                        <c:v>2646</c:v>
                      </c:pt>
                      <c:pt idx="2646">
                        <c:v>2647</c:v>
                      </c:pt>
                      <c:pt idx="2647">
                        <c:v>2648</c:v>
                      </c:pt>
                      <c:pt idx="2648">
                        <c:v>2649</c:v>
                      </c:pt>
                      <c:pt idx="2649">
                        <c:v>2650</c:v>
                      </c:pt>
                      <c:pt idx="2650">
                        <c:v>2651</c:v>
                      </c:pt>
                      <c:pt idx="2651">
                        <c:v>2652</c:v>
                      </c:pt>
                      <c:pt idx="2652">
                        <c:v>2653</c:v>
                      </c:pt>
                      <c:pt idx="2653">
                        <c:v>2654</c:v>
                      </c:pt>
                      <c:pt idx="2654">
                        <c:v>2655</c:v>
                      </c:pt>
                      <c:pt idx="2655">
                        <c:v>2656</c:v>
                      </c:pt>
                      <c:pt idx="2656">
                        <c:v>2657</c:v>
                      </c:pt>
                      <c:pt idx="2657">
                        <c:v>2658</c:v>
                      </c:pt>
                      <c:pt idx="2658">
                        <c:v>2659</c:v>
                      </c:pt>
                      <c:pt idx="2659">
                        <c:v>2660</c:v>
                      </c:pt>
                      <c:pt idx="2660">
                        <c:v>2661</c:v>
                      </c:pt>
                      <c:pt idx="2661">
                        <c:v>2662</c:v>
                      </c:pt>
                      <c:pt idx="2662">
                        <c:v>2663</c:v>
                      </c:pt>
                      <c:pt idx="2663">
                        <c:v>2664</c:v>
                      </c:pt>
                      <c:pt idx="2664">
                        <c:v>2665</c:v>
                      </c:pt>
                      <c:pt idx="2665">
                        <c:v>2666</c:v>
                      </c:pt>
                      <c:pt idx="2666">
                        <c:v>2667</c:v>
                      </c:pt>
                      <c:pt idx="2667">
                        <c:v>2668</c:v>
                      </c:pt>
                      <c:pt idx="2668">
                        <c:v>2669</c:v>
                      </c:pt>
                      <c:pt idx="2669">
                        <c:v>2670</c:v>
                      </c:pt>
                      <c:pt idx="2670">
                        <c:v>2671</c:v>
                      </c:pt>
                      <c:pt idx="2671">
                        <c:v>2672</c:v>
                      </c:pt>
                      <c:pt idx="2672">
                        <c:v>2673</c:v>
                      </c:pt>
                      <c:pt idx="2673">
                        <c:v>2674</c:v>
                      </c:pt>
                      <c:pt idx="2674">
                        <c:v>2675</c:v>
                      </c:pt>
                      <c:pt idx="2675">
                        <c:v>2676</c:v>
                      </c:pt>
                      <c:pt idx="2676">
                        <c:v>2677</c:v>
                      </c:pt>
                      <c:pt idx="2677">
                        <c:v>2678</c:v>
                      </c:pt>
                      <c:pt idx="2678">
                        <c:v>2679</c:v>
                      </c:pt>
                      <c:pt idx="2679">
                        <c:v>2680</c:v>
                      </c:pt>
                      <c:pt idx="2680">
                        <c:v>2681</c:v>
                      </c:pt>
                      <c:pt idx="2681">
                        <c:v>2682</c:v>
                      </c:pt>
                      <c:pt idx="2682">
                        <c:v>2683</c:v>
                      </c:pt>
                      <c:pt idx="2683">
                        <c:v>2684</c:v>
                      </c:pt>
                      <c:pt idx="2684">
                        <c:v>2685</c:v>
                      </c:pt>
                      <c:pt idx="2685">
                        <c:v>2686</c:v>
                      </c:pt>
                      <c:pt idx="2686">
                        <c:v>2687</c:v>
                      </c:pt>
                      <c:pt idx="2687">
                        <c:v>2688</c:v>
                      </c:pt>
                      <c:pt idx="2688">
                        <c:v>2689</c:v>
                      </c:pt>
                      <c:pt idx="2689">
                        <c:v>2690</c:v>
                      </c:pt>
                      <c:pt idx="2690">
                        <c:v>2691</c:v>
                      </c:pt>
                      <c:pt idx="2691">
                        <c:v>2692</c:v>
                      </c:pt>
                      <c:pt idx="2692">
                        <c:v>2693</c:v>
                      </c:pt>
                      <c:pt idx="2693">
                        <c:v>2694</c:v>
                      </c:pt>
                      <c:pt idx="2694">
                        <c:v>2695</c:v>
                      </c:pt>
                      <c:pt idx="2695">
                        <c:v>2696</c:v>
                      </c:pt>
                      <c:pt idx="2696">
                        <c:v>2697</c:v>
                      </c:pt>
                      <c:pt idx="2697">
                        <c:v>2698</c:v>
                      </c:pt>
                      <c:pt idx="2698">
                        <c:v>2699</c:v>
                      </c:pt>
                      <c:pt idx="2699">
                        <c:v>2700</c:v>
                      </c:pt>
                      <c:pt idx="2700">
                        <c:v>2701</c:v>
                      </c:pt>
                      <c:pt idx="2701">
                        <c:v>2702</c:v>
                      </c:pt>
                      <c:pt idx="2702">
                        <c:v>2703</c:v>
                      </c:pt>
                      <c:pt idx="2703">
                        <c:v>2704</c:v>
                      </c:pt>
                      <c:pt idx="2704">
                        <c:v>2705</c:v>
                      </c:pt>
                      <c:pt idx="2705">
                        <c:v>2706</c:v>
                      </c:pt>
                      <c:pt idx="2706">
                        <c:v>2707</c:v>
                      </c:pt>
                      <c:pt idx="2707">
                        <c:v>2708</c:v>
                      </c:pt>
                      <c:pt idx="2708">
                        <c:v>2709</c:v>
                      </c:pt>
                      <c:pt idx="2709">
                        <c:v>2710</c:v>
                      </c:pt>
                      <c:pt idx="2710">
                        <c:v>2711</c:v>
                      </c:pt>
                      <c:pt idx="2711">
                        <c:v>2712</c:v>
                      </c:pt>
                      <c:pt idx="2712">
                        <c:v>2713</c:v>
                      </c:pt>
                      <c:pt idx="2713">
                        <c:v>2714</c:v>
                      </c:pt>
                      <c:pt idx="2714">
                        <c:v>2715</c:v>
                      </c:pt>
                      <c:pt idx="2715">
                        <c:v>2716</c:v>
                      </c:pt>
                      <c:pt idx="2716">
                        <c:v>2717</c:v>
                      </c:pt>
                      <c:pt idx="2717">
                        <c:v>2718</c:v>
                      </c:pt>
                      <c:pt idx="2718">
                        <c:v>2719</c:v>
                      </c:pt>
                      <c:pt idx="2719">
                        <c:v>2720</c:v>
                      </c:pt>
                      <c:pt idx="2720">
                        <c:v>2721</c:v>
                      </c:pt>
                      <c:pt idx="2721">
                        <c:v>2722</c:v>
                      </c:pt>
                      <c:pt idx="2722">
                        <c:v>2723</c:v>
                      </c:pt>
                      <c:pt idx="2723">
                        <c:v>2724</c:v>
                      </c:pt>
                      <c:pt idx="2724">
                        <c:v>2725</c:v>
                      </c:pt>
                      <c:pt idx="2725">
                        <c:v>2726</c:v>
                      </c:pt>
                      <c:pt idx="2726">
                        <c:v>2727</c:v>
                      </c:pt>
                      <c:pt idx="2727">
                        <c:v>2728</c:v>
                      </c:pt>
                      <c:pt idx="2728">
                        <c:v>2729</c:v>
                      </c:pt>
                      <c:pt idx="2729">
                        <c:v>2730</c:v>
                      </c:pt>
                      <c:pt idx="2730">
                        <c:v>2731</c:v>
                      </c:pt>
                      <c:pt idx="2731">
                        <c:v>2732</c:v>
                      </c:pt>
                      <c:pt idx="2732">
                        <c:v>2733</c:v>
                      </c:pt>
                      <c:pt idx="2733">
                        <c:v>2734</c:v>
                      </c:pt>
                      <c:pt idx="2734">
                        <c:v>2735</c:v>
                      </c:pt>
                      <c:pt idx="2735">
                        <c:v>2736</c:v>
                      </c:pt>
                      <c:pt idx="2736">
                        <c:v>2737</c:v>
                      </c:pt>
                      <c:pt idx="2737">
                        <c:v>2738</c:v>
                      </c:pt>
                      <c:pt idx="2738">
                        <c:v>2739</c:v>
                      </c:pt>
                      <c:pt idx="2739">
                        <c:v>2740</c:v>
                      </c:pt>
                      <c:pt idx="2740">
                        <c:v>2741</c:v>
                      </c:pt>
                      <c:pt idx="2741">
                        <c:v>2742</c:v>
                      </c:pt>
                      <c:pt idx="2742">
                        <c:v>2743</c:v>
                      </c:pt>
                      <c:pt idx="2743">
                        <c:v>2744</c:v>
                      </c:pt>
                      <c:pt idx="2744">
                        <c:v>2745</c:v>
                      </c:pt>
                      <c:pt idx="2745">
                        <c:v>2746</c:v>
                      </c:pt>
                      <c:pt idx="2746">
                        <c:v>2747</c:v>
                      </c:pt>
                      <c:pt idx="2747">
                        <c:v>2748</c:v>
                      </c:pt>
                      <c:pt idx="2748">
                        <c:v>2749</c:v>
                      </c:pt>
                      <c:pt idx="2749">
                        <c:v>2750</c:v>
                      </c:pt>
                      <c:pt idx="2750">
                        <c:v>2751</c:v>
                      </c:pt>
                      <c:pt idx="2751">
                        <c:v>2752</c:v>
                      </c:pt>
                      <c:pt idx="2752">
                        <c:v>2753</c:v>
                      </c:pt>
                      <c:pt idx="2753">
                        <c:v>2754</c:v>
                      </c:pt>
                      <c:pt idx="2754">
                        <c:v>2755</c:v>
                      </c:pt>
                      <c:pt idx="2755">
                        <c:v>2756</c:v>
                      </c:pt>
                      <c:pt idx="2756">
                        <c:v>2757</c:v>
                      </c:pt>
                      <c:pt idx="2757">
                        <c:v>2758</c:v>
                      </c:pt>
                      <c:pt idx="2758">
                        <c:v>2759</c:v>
                      </c:pt>
                      <c:pt idx="2759">
                        <c:v>2760</c:v>
                      </c:pt>
                      <c:pt idx="2760">
                        <c:v>2761</c:v>
                      </c:pt>
                      <c:pt idx="2761">
                        <c:v>2762</c:v>
                      </c:pt>
                      <c:pt idx="2762">
                        <c:v>2763</c:v>
                      </c:pt>
                      <c:pt idx="2763">
                        <c:v>2764</c:v>
                      </c:pt>
                      <c:pt idx="2764">
                        <c:v>2765</c:v>
                      </c:pt>
                      <c:pt idx="2765">
                        <c:v>2766</c:v>
                      </c:pt>
                      <c:pt idx="2766">
                        <c:v>2767</c:v>
                      </c:pt>
                      <c:pt idx="2767">
                        <c:v>2768</c:v>
                      </c:pt>
                      <c:pt idx="2768">
                        <c:v>2769</c:v>
                      </c:pt>
                      <c:pt idx="2769">
                        <c:v>2770</c:v>
                      </c:pt>
                      <c:pt idx="2770">
                        <c:v>2771</c:v>
                      </c:pt>
                      <c:pt idx="2771">
                        <c:v>2772</c:v>
                      </c:pt>
                      <c:pt idx="2772">
                        <c:v>2773</c:v>
                      </c:pt>
                      <c:pt idx="2773">
                        <c:v>2774</c:v>
                      </c:pt>
                      <c:pt idx="2774">
                        <c:v>2775</c:v>
                      </c:pt>
                      <c:pt idx="2775">
                        <c:v>2776</c:v>
                      </c:pt>
                      <c:pt idx="2776">
                        <c:v>2777</c:v>
                      </c:pt>
                      <c:pt idx="2777">
                        <c:v>2778</c:v>
                      </c:pt>
                      <c:pt idx="2778">
                        <c:v>2779</c:v>
                      </c:pt>
                      <c:pt idx="2779">
                        <c:v>2780</c:v>
                      </c:pt>
                      <c:pt idx="2780">
                        <c:v>2781</c:v>
                      </c:pt>
                      <c:pt idx="2781">
                        <c:v>2782</c:v>
                      </c:pt>
                      <c:pt idx="2782">
                        <c:v>2783</c:v>
                      </c:pt>
                      <c:pt idx="2783">
                        <c:v>2784</c:v>
                      </c:pt>
                      <c:pt idx="2784">
                        <c:v>2785</c:v>
                      </c:pt>
                      <c:pt idx="2785">
                        <c:v>2786</c:v>
                      </c:pt>
                      <c:pt idx="2786">
                        <c:v>2787</c:v>
                      </c:pt>
                      <c:pt idx="2787">
                        <c:v>2788</c:v>
                      </c:pt>
                      <c:pt idx="2788">
                        <c:v>2789</c:v>
                      </c:pt>
                      <c:pt idx="2789">
                        <c:v>2790</c:v>
                      </c:pt>
                      <c:pt idx="2790">
                        <c:v>2791</c:v>
                      </c:pt>
                      <c:pt idx="2791">
                        <c:v>2792</c:v>
                      </c:pt>
                      <c:pt idx="2792">
                        <c:v>2793</c:v>
                      </c:pt>
                      <c:pt idx="2793">
                        <c:v>2794</c:v>
                      </c:pt>
                      <c:pt idx="2794">
                        <c:v>2795</c:v>
                      </c:pt>
                      <c:pt idx="2795">
                        <c:v>2796</c:v>
                      </c:pt>
                      <c:pt idx="2796">
                        <c:v>2797</c:v>
                      </c:pt>
                      <c:pt idx="2797">
                        <c:v>2798</c:v>
                      </c:pt>
                      <c:pt idx="2798">
                        <c:v>2799</c:v>
                      </c:pt>
                      <c:pt idx="2799">
                        <c:v>2800</c:v>
                      </c:pt>
                      <c:pt idx="2800">
                        <c:v>2801</c:v>
                      </c:pt>
                      <c:pt idx="2801">
                        <c:v>2802</c:v>
                      </c:pt>
                      <c:pt idx="2802">
                        <c:v>2803</c:v>
                      </c:pt>
                      <c:pt idx="2803">
                        <c:v>2804</c:v>
                      </c:pt>
                      <c:pt idx="2804">
                        <c:v>2805</c:v>
                      </c:pt>
                      <c:pt idx="2805">
                        <c:v>2806</c:v>
                      </c:pt>
                      <c:pt idx="2806">
                        <c:v>2807</c:v>
                      </c:pt>
                      <c:pt idx="2807">
                        <c:v>2808</c:v>
                      </c:pt>
                      <c:pt idx="2808">
                        <c:v>2809</c:v>
                      </c:pt>
                      <c:pt idx="2809">
                        <c:v>2810</c:v>
                      </c:pt>
                      <c:pt idx="2810">
                        <c:v>2811</c:v>
                      </c:pt>
                      <c:pt idx="2811">
                        <c:v>2812</c:v>
                      </c:pt>
                      <c:pt idx="2812">
                        <c:v>2813</c:v>
                      </c:pt>
                      <c:pt idx="2813">
                        <c:v>2814</c:v>
                      </c:pt>
                      <c:pt idx="2814">
                        <c:v>2815</c:v>
                      </c:pt>
                      <c:pt idx="2815">
                        <c:v>2816</c:v>
                      </c:pt>
                      <c:pt idx="2816">
                        <c:v>2817</c:v>
                      </c:pt>
                      <c:pt idx="2817">
                        <c:v>2818</c:v>
                      </c:pt>
                      <c:pt idx="2818">
                        <c:v>2819</c:v>
                      </c:pt>
                      <c:pt idx="2819">
                        <c:v>2820</c:v>
                      </c:pt>
                      <c:pt idx="2820">
                        <c:v>2821</c:v>
                      </c:pt>
                      <c:pt idx="2821">
                        <c:v>2822</c:v>
                      </c:pt>
                      <c:pt idx="2822">
                        <c:v>2823</c:v>
                      </c:pt>
                      <c:pt idx="2823">
                        <c:v>2824</c:v>
                      </c:pt>
                      <c:pt idx="2824">
                        <c:v>2825</c:v>
                      </c:pt>
                      <c:pt idx="2825">
                        <c:v>2826</c:v>
                      </c:pt>
                      <c:pt idx="2826">
                        <c:v>2827</c:v>
                      </c:pt>
                      <c:pt idx="2827">
                        <c:v>2828</c:v>
                      </c:pt>
                      <c:pt idx="2828">
                        <c:v>2829</c:v>
                      </c:pt>
                      <c:pt idx="2829">
                        <c:v>2830</c:v>
                      </c:pt>
                      <c:pt idx="2830">
                        <c:v>2831</c:v>
                      </c:pt>
                      <c:pt idx="2831">
                        <c:v>2832</c:v>
                      </c:pt>
                      <c:pt idx="2832">
                        <c:v>2833</c:v>
                      </c:pt>
                      <c:pt idx="2833">
                        <c:v>2834</c:v>
                      </c:pt>
                      <c:pt idx="2834">
                        <c:v>2835</c:v>
                      </c:pt>
                      <c:pt idx="2835">
                        <c:v>2836</c:v>
                      </c:pt>
                      <c:pt idx="2836">
                        <c:v>2837</c:v>
                      </c:pt>
                      <c:pt idx="2837">
                        <c:v>2838</c:v>
                      </c:pt>
                      <c:pt idx="2838">
                        <c:v>2839</c:v>
                      </c:pt>
                      <c:pt idx="2839">
                        <c:v>2840</c:v>
                      </c:pt>
                      <c:pt idx="2840">
                        <c:v>2841</c:v>
                      </c:pt>
                      <c:pt idx="2841">
                        <c:v>2842</c:v>
                      </c:pt>
                      <c:pt idx="2842">
                        <c:v>2843</c:v>
                      </c:pt>
                      <c:pt idx="2843">
                        <c:v>2844</c:v>
                      </c:pt>
                      <c:pt idx="2844">
                        <c:v>2845</c:v>
                      </c:pt>
                      <c:pt idx="2845">
                        <c:v>2846</c:v>
                      </c:pt>
                      <c:pt idx="2846">
                        <c:v>2847</c:v>
                      </c:pt>
                      <c:pt idx="2847">
                        <c:v>2848</c:v>
                      </c:pt>
                      <c:pt idx="2848">
                        <c:v>2849</c:v>
                      </c:pt>
                      <c:pt idx="2849">
                        <c:v>2850</c:v>
                      </c:pt>
                      <c:pt idx="2850">
                        <c:v>2851</c:v>
                      </c:pt>
                      <c:pt idx="2851">
                        <c:v>2852</c:v>
                      </c:pt>
                      <c:pt idx="2852">
                        <c:v>2853</c:v>
                      </c:pt>
                      <c:pt idx="2853">
                        <c:v>2854</c:v>
                      </c:pt>
                      <c:pt idx="2854">
                        <c:v>2855</c:v>
                      </c:pt>
                      <c:pt idx="2855">
                        <c:v>2856</c:v>
                      </c:pt>
                      <c:pt idx="2856">
                        <c:v>2857</c:v>
                      </c:pt>
                      <c:pt idx="2857">
                        <c:v>2858</c:v>
                      </c:pt>
                      <c:pt idx="2858">
                        <c:v>2859</c:v>
                      </c:pt>
                      <c:pt idx="2859">
                        <c:v>2860</c:v>
                      </c:pt>
                      <c:pt idx="2860">
                        <c:v>2861</c:v>
                      </c:pt>
                      <c:pt idx="2861">
                        <c:v>2862</c:v>
                      </c:pt>
                      <c:pt idx="2862">
                        <c:v>2863</c:v>
                      </c:pt>
                      <c:pt idx="2863">
                        <c:v>2864</c:v>
                      </c:pt>
                      <c:pt idx="2864">
                        <c:v>2865</c:v>
                      </c:pt>
                      <c:pt idx="2865">
                        <c:v>2866</c:v>
                      </c:pt>
                      <c:pt idx="2866">
                        <c:v>2867</c:v>
                      </c:pt>
                      <c:pt idx="2867">
                        <c:v>2868</c:v>
                      </c:pt>
                      <c:pt idx="2868">
                        <c:v>2869</c:v>
                      </c:pt>
                      <c:pt idx="2869">
                        <c:v>2870</c:v>
                      </c:pt>
                      <c:pt idx="2870">
                        <c:v>2871</c:v>
                      </c:pt>
                      <c:pt idx="2871">
                        <c:v>2872</c:v>
                      </c:pt>
                      <c:pt idx="2872">
                        <c:v>2873</c:v>
                      </c:pt>
                      <c:pt idx="2873">
                        <c:v>2874</c:v>
                      </c:pt>
                      <c:pt idx="2874">
                        <c:v>2875</c:v>
                      </c:pt>
                      <c:pt idx="2875">
                        <c:v>2876</c:v>
                      </c:pt>
                      <c:pt idx="2876">
                        <c:v>2877</c:v>
                      </c:pt>
                      <c:pt idx="2877">
                        <c:v>2878</c:v>
                      </c:pt>
                      <c:pt idx="2878">
                        <c:v>2879</c:v>
                      </c:pt>
                      <c:pt idx="2879">
                        <c:v>2880</c:v>
                      </c:pt>
                      <c:pt idx="2880">
                        <c:v>2881</c:v>
                      </c:pt>
                      <c:pt idx="2881">
                        <c:v>2882</c:v>
                      </c:pt>
                      <c:pt idx="2882">
                        <c:v>2883</c:v>
                      </c:pt>
                      <c:pt idx="2883">
                        <c:v>2884</c:v>
                      </c:pt>
                      <c:pt idx="2884">
                        <c:v>2885</c:v>
                      </c:pt>
                      <c:pt idx="2885">
                        <c:v>2886</c:v>
                      </c:pt>
                      <c:pt idx="2886">
                        <c:v>2887</c:v>
                      </c:pt>
                      <c:pt idx="2887">
                        <c:v>2888</c:v>
                      </c:pt>
                      <c:pt idx="2888">
                        <c:v>2889</c:v>
                      </c:pt>
                      <c:pt idx="2889">
                        <c:v>2890</c:v>
                      </c:pt>
                      <c:pt idx="2890">
                        <c:v>2891</c:v>
                      </c:pt>
                      <c:pt idx="2891">
                        <c:v>2892</c:v>
                      </c:pt>
                      <c:pt idx="2892">
                        <c:v>2893</c:v>
                      </c:pt>
                      <c:pt idx="2893">
                        <c:v>2894</c:v>
                      </c:pt>
                      <c:pt idx="2894">
                        <c:v>2895</c:v>
                      </c:pt>
                      <c:pt idx="2895">
                        <c:v>2896</c:v>
                      </c:pt>
                      <c:pt idx="2896">
                        <c:v>2897</c:v>
                      </c:pt>
                      <c:pt idx="2897">
                        <c:v>2898</c:v>
                      </c:pt>
                      <c:pt idx="2898">
                        <c:v>2899</c:v>
                      </c:pt>
                      <c:pt idx="2899">
                        <c:v>2900</c:v>
                      </c:pt>
                      <c:pt idx="2900">
                        <c:v>2901</c:v>
                      </c:pt>
                      <c:pt idx="2901">
                        <c:v>2902</c:v>
                      </c:pt>
                      <c:pt idx="2902">
                        <c:v>2903</c:v>
                      </c:pt>
                      <c:pt idx="2903">
                        <c:v>2904</c:v>
                      </c:pt>
                      <c:pt idx="2904">
                        <c:v>2905</c:v>
                      </c:pt>
                      <c:pt idx="2905">
                        <c:v>2906</c:v>
                      </c:pt>
                      <c:pt idx="2906">
                        <c:v>2907</c:v>
                      </c:pt>
                      <c:pt idx="2907">
                        <c:v>2908</c:v>
                      </c:pt>
                      <c:pt idx="2908">
                        <c:v>2909</c:v>
                      </c:pt>
                      <c:pt idx="2909">
                        <c:v>2910</c:v>
                      </c:pt>
                      <c:pt idx="2910">
                        <c:v>2911</c:v>
                      </c:pt>
                      <c:pt idx="2911">
                        <c:v>2912</c:v>
                      </c:pt>
                      <c:pt idx="2912">
                        <c:v>2913</c:v>
                      </c:pt>
                      <c:pt idx="2913">
                        <c:v>2914</c:v>
                      </c:pt>
                      <c:pt idx="2914">
                        <c:v>2915</c:v>
                      </c:pt>
                      <c:pt idx="2915">
                        <c:v>2916</c:v>
                      </c:pt>
                      <c:pt idx="2916">
                        <c:v>2917</c:v>
                      </c:pt>
                      <c:pt idx="2917">
                        <c:v>2918</c:v>
                      </c:pt>
                      <c:pt idx="2918">
                        <c:v>2919</c:v>
                      </c:pt>
                      <c:pt idx="2919">
                        <c:v>2920</c:v>
                      </c:pt>
                      <c:pt idx="2920">
                        <c:v>2921</c:v>
                      </c:pt>
                      <c:pt idx="2921">
                        <c:v>2922</c:v>
                      </c:pt>
                      <c:pt idx="2922">
                        <c:v>2923</c:v>
                      </c:pt>
                      <c:pt idx="2923">
                        <c:v>2924</c:v>
                      </c:pt>
                      <c:pt idx="2924">
                        <c:v>2925</c:v>
                      </c:pt>
                      <c:pt idx="2925">
                        <c:v>2926</c:v>
                      </c:pt>
                      <c:pt idx="2926">
                        <c:v>2927</c:v>
                      </c:pt>
                      <c:pt idx="2927">
                        <c:v>2928</c:v>
                      </c:pt>
                      <c:pt idx="2928">
                        <c:v>2929</c:v>
                      </c:pt>
                      <c:pt idx="2929">
                        <c:v>2930</c:v>
                      </c:pt>
                      <c:pt idx="2930">
                        <c:v>2931</c:v>
                      </c:pt>
                      <c:pt idx="2931">
                        <c:v>2932</c:v>
                      </c:pt>
                      <c:pt idx="2932">
                        <c:v>2933</c:v>
                      </c:pt>
                      <c:pt idx="2933">
                        <c:v>2934</c:v>
                      </c:pt>
                      <c:pt idx="2934">
                        <c:v>2935</c:v>
                      </c:pt>
                      <c:pt idx="2935">
                        <c:v>2936</c:v>
                      </c:pt>
                      <c:pt idx="2936">
                        <c:v>2937</c:v>
                      </c:pt>
                      <c:pt idx="2937">
                        <c:v>2938</c:v>
                      </c:pt>
                      <c:pt idx="2938">
                        <c:v>2939</c:v>
                      </c:pt>
                      <c:pt idx="2939">
                        <c:v>2940</c:v>
                      </c:pt>
                      <c:pt idx="2940">
                        <c:v>2941</c:v>
                      </c:pt>
                      <c:pt idx="2941">
                        <c:v>2942</c:v>
                      </c:pt>
                      <c:pt idx="2942">
                        <c:v>2943</c:v>
                      </c:pt>
                      <c:pt idx="2943">
                        <c:v>2944</c:v>
                      </c:pt>
                      <c:pt idx="2944">
                        <c:v>2945</c:v>
                      </c:pt>
                      <c:pt idx="2945">
                        <c:v>2946</c:v>
                      </c:pt>
                      <c:pt idx="2946">
                        <c:v>2947</c:v>
                      </c:pt>
                      <c:pt idx="2947">
                        <c:v>2948</c:v>
                      </c:pt>
                      <c:pt idx="2948">
                        <c:v>2949</c:v>
                      </c:pt>
                      <c:pt idx="2949">
                        <c:v>2950</c:v>
                      </c:pt>
                      <c:pt idx="2950">
                        <c:v>2951</c:v>
                      </c:pt>
                      <c:pt idx="2951">
                        <c:v>2952</c:v>
                      </c:pt>
                      <c:pt idx="2952">
                        <c:v>2953</c:v>
                      </c:pt>
                      <c:pt idx="2953">
                        <c:v>2954</c:v>
                      </c:pt>
                      <c:pt idx="2954">
                        <c:v>2955</c:v>
                      </c:pt>
                      <c:pt idx="2955">
                        <c:v>2956</c:v>
                      </c:pt>
                      <c:pt idx="2956">
                        <c:v>2957</c:v>
                      </c:pt>
                      <c:pt idx="2957">
                        <c:v>2958</c:v>
                      </c:pt>
                      <c:pt idx="2958">
                        <c:v>2959</c:v>
                      </c:pt>
                      <c:pt idx="2959">
                        <c:v>2960</c:v>
                      </c:pt>
                      <c:pt idx="2960">
                        <c:v>2961</c:v>
                      </c:pt>
                      <c:pt idx="2961">
                        <c:v>2962</c:v>
                      </c:pt>
                      <c:pt idx="2962">
                        <c:v>2963</c:v>
                      </c:pt>
                      <c:pt idx="2963">
                        <c:v>2964</c:v>
                      </c:pt>
                      <c:pt idx="2964">
                        <c:v>2965</c:v>
                      </c:pt>
                      <c:pt idx="2965">
                        <c:v>2966</c:v>
                      </c:pt>
                      <c:pt idx="2966">
                        <c:v>2967</c:v>
                      </c:pt>
                      <c:pt idx="2967">
                        <c:v>2968</c:v>
                      </c:pt>
                      <c:pt idx="2968">
                        <c:v>2969</c:v>
                      </c:pt>
                      <c:pt idx="2969">
                        <c:v>2970</c:v>
                      </c:pt>
                      <c:pt idx="2970">
                        <c:v>2971</c:v>
                      </c:pt>
                      <c:pt idx="2971">
                        <c:v>2972</c:v>
                      </c:pt>
                      <c:pt idx="2972">
                        <c:v>2973</c:v>
                      </c:pt>
                      <c:pt idx="2973">
                        <c:v>2974</c:v>
                      </c:pt>
                      <c:pt idx="2974">
                        <c:v>2975</c:v>
                      </c:pt>
                      <c:pt idx="2975">
                        <c:v>2976</c:v>
                      </c:pt>
                      <c:pt idx="2976">
                        <c:v>2977</c:v>
                      </c:pt>
                      <c:pt idx="2977">
                        <c:v>2978</c:v>
                      </c:pt>
                      <c:pt idx="2978">
                        <c:v>2979</c:v>
                      </c:pt>
                      <c:pt idx="2979">
                        <c:v>2980</c:v>
                      </c:pt>
                      <c:pt idx="2980">
                        <c:v>2981</c:v>
                      </c:pt>
                      <c:pt idx="2981">
                        <c:v>2982</c:v>
                      </c:pt>
                      <c:pt idx="2982">
                        <c:v>2983</c:v>
                      </c:pt>
                      <c:pt idx="2983">
                        <c:v>2984</c:v>
                      </c:pt>
                      <c:pt idx="2984">
                        <c:v>2985</c:v>
                      </c:pt>
                      <c:pt idx="2985">
                        <c:v>2986</c:v>
                      </c:pt>
                      <c:pt idx="2986">
                        <c:v>2987</c:v>
                      </c:pt>
                      <c:pt idx="2987">
                        <c:v>2988</c:v>
                      </c:pt>
                      <c:pt idx="2988">
                        <c:v>2989</c:v>
                      </c:pt>
                      <c:pt idx="2989">
                        <c:v>2990</c:v>
                      </c:pt>
                      <c:pt idx="2990">
                        <c:v>2991</c:v>
                      </c:pt>
                      <c:pt idx="2991">
                        <c:v>2992</c:v>
                      </c:pt>
                      <c:pt idx="2992">
                        <c:v>2993</c:v>
                      </c:pt>
                      <c:pt idx="2993">
                        <c:v>2994</c:v>
                      </c:pt>
                      <c:pt idx="2994">
                        <c:v>2995</c:v>
                      </c:pt>
                      <c:pt idx="2995">
                        <c:v>2996</c:v>
                      </c:pt>
                      <c:pt idx="2996">
                        <c:v>2997</c:v>
                      </c:pt>
                      <c:pt idx="2997">
                        <c:v>2998</c:v>
                      </c:pt>
                      <c:pt idx="2998">
                        <c:v>2999</c:v>
                      </c:pt>
                      <c:pt idx="2999">
                        <c:v>3000</c:v>
                      </c:pt>
                      <c:pt idx="3000">
                        <c:v>3001</c:v>
                      </c:pt>
                      <c:pt idx="3001">
                        <c:v>3002</c:v>
                      </c:pt>
                      <c:pt idx="3002">
                        <c:v>3003</c:v>
                      </c:pt>
                      <c:pt idx="3003">
                        <c:v>3004</c:v>
                      </c:pt>
                      <c:pt idx="3004">
                        <c:v>3005</c:v>
                      </c:pt>
                      <c:pt idx="3005">
                        <c:v>3006</c:v>
                      </c:pt>
                      <c:pt idx="3006">
                        <c:v>3007</c:v>
                      </c:pt>
                      <c:pt idx="3007">
                        <c:v>3008</c:v>
                      </c:pt>
                      <c:pt idx="3008">
                        <c:v>3009</c:v>
                      </c:pt>
                      <c:pt idx="3009">
                        <c:v>3010</c:v>
                      </c:pt>
                      <c:pt idx="3010">
                        <c:v>3011</c:v>
                      </c:pt>
                      <c:pt idx="3011">
                        <c:v>3012</c:v>
                      </c:pt>
                      <c:pt idx="3012">
                        <c:v>3013</c:v>
                      </c:pt>
                      <c:pt idx="3013">
                        <c:v>3014</c:v>
                      </c:pt>
                      <c:pt idx="3014">
                        <c:v>3015</c:v>
                      </c:pt>
                      <c:pt idx="3015">
                        <c:v>3016</c:v>
                      </c:pt>
                      <c:pt idx="3016">
                        <c:v>3017</c:v>
                      </c:pt>
                      <c:pt idx="3017">
                        <c:v>3018</c:v>
                      </c:pt>
                      <c:pt idx="3018">
                        <c:v>3019</c:v>
                      </c:pt>
                      <c:pt idx="3019">
                        <c:v>3020</c:v>
                      </c:pt>
                      <c:pt idx="3020">
                        <c:v>3021</c:v>
                      </c:pt>
                      <c:pt idx="3021">
                        <c:v>3022</c:v>
                      </c:pt>
                      <c:pt idx="3022">
                        <c:v>3023</c:v>
                      </c:pt>
                      <c:pt idx="3023">
                        <c:v>3024</c:v>
                      </c:pt>
                      <c:pt idx="3024">
                        <c:v>3025</c:v>
                      </c:pt>
                      <c:pt idx="3025">
                        <c:v>3026</c:v>
                      </c:pt>
                      <c:pt idx="3026">
                        <c:v>3027</c:v>
                      </c:pt>
                      <c:pt idx="3027">
                        <c:v>3028</c:v>
                      </c:pt>
                      <c:pt idx="3028">
                        <c:v>3029</c:v>
                      </c:pt>
                      <c:pt idx="3029">
                        <c:v>3030</c:v>
                      </c:pt>
                      <c:pt idx="3030">
                        <c:v>3031</c:v>
                      </c:pt>
                      <c:pt idx="3031">
                        <c:v>3032</c:v>
                      </c:pt>
                      <c:pt idx="3032">
                        <c:v>3033</c:v>
                      </c:pt>
                      <c:pt idx="3033">
                        <c:v>3034</c:v>
                      </c:pt>
                      <c:pt idx="3034">
                        <c:v>3035</c:v>
                      </c:pt>
                      <c:pt idx="3035">
                        <c:v>3036</c:v>
                      </c:pt>
                      <c:pt idx="3036">
                        <c:v>3037</c:v>
                      </c:pt>
                      <c:pt idx="3037">
                        <c:v>3038</c:v>
                      </c:pt>
                      <c:pt idx="3038">
                        <c:v>3039</c:v>
                      </c:pt>
                      <c:pt idx="3039">
                        <c:v>3040</c:v>
                      </c:pt>
                      <c:pt idx="3040">
                        <c:v>3041</c:v>
                      </c:pt>
                      <c:pt idx="3041">
                        <c:v>3042</c:v>
                      </c:pt>
                      <c:pt idx="3042">
                        <c:v>3043</c:v>
                      </c:pt>
                      <c:pt idx="3043">
                        <c:v>3044</c:v>
                      </c:pt>
                      <c:pt idx="3044">
                        <c:v>3045</c:v>
                      </c:pt>
                      <c:pt idx="3045">
                        <c:v>3046</c:v>
                      </c:pt>
                      <c:pt idx="3046">
                        <c:v>3047</c:v>
                      </c:pt>
                      <c:pt idx="3047">
                        <c:v>3048</c:v>
                      </c:pt>
                      <c:pt idx="3048">
                        <c:v>3049</c:v>
                      </c:pt>
                      <c:pt idx="3049">
                        <c:v>3050</c:v>
                      </c:pt>
                      <c:pt idx="3050">
                        <c:v>3051</c:v>
                      </c:pt>
                      <c:pt idx="3051">
                        <c:v>3052</c:v>
                      </c:pt>
                      <c:pt idx="3052">
                        <c:v>3053</c:v>
                      </c:pt>
                      <c:pt idx="3053">
                        <c:v>3054</c:v>
                      </c:pt>
                      <c:pt idx="3054">
                        <c:v>3055</c:v>
                      </c:pt>
                      <c:pt idx="3055">
                        <c:v>3056</c:v>
                      </c:pt>
                      <c:pt idx="3056">
                        <c:v>3057</c:v>
                      </c:pt>
                      <c:pt idx="3057">
                        <c:v>3058</c:v>
                      </c:pt>
                      <c:pt idx="3058">
                        <c:v>3059</c:v>
                      </c:pt>
                      <c:pt idx="3059">
                        <c:v>3060</c:v>
                      </c:pt>
                      <c:pt idx="3060">
                        <c:v>3061</c:v>
                      </c:pt>
                      <c:pt idx="3061">
                        <c:v>3062</c:v>
                      </c:pt>
                      <c:pt idx="3062">
                        <c:v>3063</c:v>
                      </c:pt>
                      <c:pt idx="3063">
                        <c:v>3064</c:v>
                      </c:pt>
                      <c:pt idx="3064">
                        <c:v>3065</c:v>
                      </c:pt>
                      <c:pt idx="3065">
                        <c:v>3066</c:v>
                      </c:pt>
                      <c:pt idx="3066">
                        <c:v>3067</c:v>
                      </c:pt>
                      <c:pt idx="3067">
                        <c:v>3068</c:v>
                      </c:pt>
                      <c:pt idx="3068">
                        <c:v>3069</c:v>
                      </c:pt>
                      <c:pt idx="3069">
                        <c:v>3070</c:v>
                      </c:pt>
                      <c:pt idx="3070">
                        <c:v>3071</c:v>
                      </c:pt>
                      <c:pt idx="3071">
                        <c:v>3072</c:v>
                      </c:pt>
                      <c:pt idx="3072">
                        <c:v>3073</c:v>
                      </c:pt>
                      <c:pt idx="3073">
                        <c:v>3074</c:v>
                      </c:pt>
                      <c:pt idx="3074">
                        <c:v>3075</c:v>
                      </c:pt>
                      <c:pt idx="3075">
                        <c:v>3076</c:v>
                      </c:pt>
                      <c:pt idx="3076">
                        <c:v>3077</c:v>
                      </c:pt>
                      <c:pt idx="3077">
                        <c:v>3078</c:v>
                      </c:pt>
                      <c:pt idx="3078">
                        <c:v>3079</c:v>
                      </c:pt>
                      <c:pt idx="3079">
                        <c:v>3080</c:v>
                      </c:pt>
                      <c:pt idx="3080">
                        <c:v>3081</c:v>
                      </c:pt>
                      <c:pt idx="3081">
                        <c:v>3082</c:v>
                      </c:pt>
                      <c:pt idx="3082">
                        <c:v>3083</c:v>
                      </c:pt>
                      <c:pt idx="3083">
                        <c:v>3084</c:v>
                      </c:pt>
                      <c:pt idx="3084">
                        <c:v>3085</c:v>
                      </c:pt>
                      <c:pt idx="3085">
                        <c:v>3086</c:v>
                      </c:pt>
                      <c:pt idx="3086">
                        <c:v>3087</c:v>
                      </c:pt>
                      <c:pt idx="3087">
                        <c:v>3088</c:v>
                      </c:pt>
                      <c:pt idx="3088">
                        <c:v>3089</c:v>
                      </c:pt>
                      <c:pt idx="3089">
                        <c:v>3090</c:v>
                      </c:pt>
                      <c:pt idx="3090">
                        <c:v>3091</c:v>
                      </c:pt>
                      <c:pt idx="3091">
                        <c:v>3092</c:v>
                      </c:pt>
                      <c:pt idx="3092">
                        <c:v>3093</c:v>
                      </c:pt>
                      <c:pt idx="3093">
                        <c:v>3094</c:v>
                      </c:pt>
                      <c:pt idx="3094">
                        <c:v>3095</c:v>
                      </c:pt>
                      <c:pt idx="3095">
                        <c:v>3096</c:v>
                      </c:pt>
                      <c:pt idx="3096">
                        <c:v>3097</c:v>
                      </c:pt>
                      <c:pt idx="3097">
                        <c:v>3098</c:v>
                      </c:pt>
                      <c:pt idx="3098">
                        <c:v>3099</c:v>
                      </c:pt>
                      <c:pt idx="3099">
                        <c:v>3100</c:v>
                      </c:pt>
                      <c:pt idx="3100">
                        <c:v>3101</c:v>
                      </c:pt>
                      <c:pt idx="3101">
                        <c:v>3102</c:v>
                      </c:pt>
                      <c:pt idx="3102">
                        <c:v>3103</c:v>
                      </c:pt>
                      <c:pt idx="3103">
                        <c:v>3104</c:v>
                      </c:pt>
                      <c:pt idx="3104">
                        <c:v>3105</c:v>
                      </c:pt>
                      <c:pt idx="3105">
                        <c:v>3106</c:v>
                      </c:pt>
                      <c:pt idx="3106">
                        <c:v>3107</c:v>
                      </c:pt>
                      <c:pt idx="3107">
                        <c:v>3108</c:v>
                      </c:pt>
                      <c:pt idx="3108">
                        <c:v>3109</c:v>
                      </c:pt>
                      <c:pt idx="3109">
                        <c:v>3110</c:v>
                      </c:pt>
                      <c:pt idx="3110">
                        <c:v>3111</c:v>
                      </c:pt>
                      <c:pt idx="3111">
                        <c:v>3112</c:v>
                      </c:pt>
                      <c:pt idx="3112">
                        <c:v>3113</c:v>
                      </c:pt>
                      <c:pt idx="3113">
                        <c:v>3114</c:v>
                      </c:pt>
                      <c:pt idx="3114">
                        <c:v>3115</c:v>
                      </c:pt>
                      <c:pt idx="3115">
                        <c:v>3116</c:v>
                      </c:pt>
                      <c:pt idx="3116">
                        <c:v>3117</c:v>
                      </c:pt>
                      <c:pt idx="3117">
                        <c:v>3118</c:v>
                      </c:pt>
                      <c:pt idx="3118">
                        <c:v>3119</c:v>
                      </c:pt>
                      <c:pt idx="3119">
                        <c:v>3120</c:v>
                      </c:pt>
                      <c:pt idx="3120">
                        <c:v>3121</c:v>
                      </c:pt>
                      <c:pt idx="3121">
                        <c:v>3122</c:v>
                      </c:pt>
                      <c:pt idx="3122">
                        <c:v>3123</c:v>
                      </c:pt>
                      <c:pt idx="3123">
                        <c:v>3124</c:v>
                      </c:pt>
                      <c:pt idx="3124">
                        <c:v>3125</c:v>
                      </c:pt>
                      <c:pt idx="3125">
                        <c:v>3126</c:v>
                      </c:pt>
                      <c:pt idx="3126">
                        <c:v>3127</c:v>
                      </c:pt>
                      <c:pt idx="3127">
                        <c:v>3128</c:v>
                      </c:pt>
                      <c:pt idx="3128">
                        <c:v>3129</c:v>
                      </c:pt>
                      <c:pt idx="3129">
                        <c:v>3130</c:v>
                      </c:pt>
                      <c:pt idx="3130">
                        <c:v>3131</c:v>
                      </c:pt>
                      <c:pt idx="3131">
                        <c:v>3132</c:v>
                      </c:pt>
                      <c:pt idx="3132">
                        <c:v>3133</c:v>
                      </c:pt>
                      <c:pt idx="3133">
                        <c:v>3134</c:v>
                      </c:pt>
                      <c:pt idx="3134">
                        <c:v>3135</c:v>
                      </c:pt>
                      <c:pt idx="3135">
                        <c:v>3136</c:v>
                      </c:pt>
                      <c:pt idx="3136">
                        <c:v>3137</c:v>
                      </c:pt>
                      <c:pt idx="3137">
                        <c:v>3138</c:v>
                      </c:pt>
                      <c:pt idx="3138">
                        <c:v>3139</c:v>
                      </c:pt>
                      <c:pt idx="3139">
                        <c:v>3140</c:v>
                      </c:pt>
                      <c:pt idx="3140">
                        <c:v>3141</c:v>
                      </c:pt>
                      <c:pt idx="3141">
                        <c:v>3142</c:v>
                      </c:pt>
                      <c:pt idx="3142">
                        <c:v>3143</c:v>
                      </c:pt>
                      <c:pt idx="3143">
                        <c:v>3144</c:v>
                      </c:pt>
                      <c:pt idx="3144">
                        <c:v>3145</c:v>
                      </c:pt>
                      <c:pt idx="3145">
                        <c:v>3146</c:v>
                      </c:pt>
                      <c:pt idx="3146">
                        <c:v>3147</c:v>
                      </c:pt>
                      <c:pt idx="3147">
                        <c:v>3148</c:v>
                      </c:pt>
                      <c:pt idx="3148">
                        <c:v>3149</c:v>
                      </c:pt>
                      <c:pt idx="3149">
                        <c:v>3150</c:v>
                      </c:pt>
                      <c:pt idx="3150">
                        <c:v>3151</c:v>
                      </c:pt>
                      <c:pt idx="3151">
                        <c:v>3152</c:v>
                      </c:pt>
                      <c:pt idx="3152">
                        <c:v>3153</c:v>
                      </c:pt>
                      <c:pt idx="3153">
                        <c:v>3154</c:v>
                      </c:pt>
                      <c:pt idx="3154">
                        <c:v>3155</c:v>
                      </c:pt>
                      <c:pt idx="3155">
                        <c:v>3156</c:v>
                      </c:pt>
                      <c:pt idx="3156">
                        <c:v>3157</c:v>
                      </c:pt>
                      <c:pt idx="3157">
                        <c:v>3158</c:v>
                      </c:pt>
                      <c:pt idx="3158">
                        <c:v>3159</c:v>
                      </c:pt>
                      <c:pt idx="3159">
                        <c:v>3160</c:v>
                      </c:pt>
                      <c:pt idx="3160">
                        <c:v>3161</c:v>
                      </c:pt>
                      <c:pt idx="3161">
                        <c:v>3162</c:v>
                      </c:pt>
                      <c:pt idx="3162">
                        <c:v>3163</c:v>
                      </c:pt>
                      <c:pt idx="3163">
                        <c:v>3164</c:v>
                      </c:pt>
                      <c:pt idx="3164">
                        <c:v>3165</c:v>
                      </c:pt>
                      <c:pt idx="3165">
                        <c:v>3166</c:v>
                      </c:pt>
                      <c:pt idx="3166">
                        <c:v>3167</c:v>
                      </c:pt>
                      <c:pt idx="3167">
                        <c:v>3168</c:v>
                      </c:pt>
                      <c:pt idx="3168">
                        <c:v>3169</c:v>
                      </c:pt>
                      <c:pt idx="3169">
                        <c:v>3170</c:v>
                      </c:pt>
                      <c:pt idx="3170">
                        <c:v>3171</c:v>
                      </c:pt>
                      <c:pt idx="3171">
                        <c:v>3172</c:v>
                      </c:pt>
                      <c:pt idx="3172">
                        <c:v>3173</c:v>
                      </c:pt>
                      <c:pt idx="3173">
                        <c:v>3174</c:v>
                      </c:pt>
                      <c:pt idx="3174">
                        <c:v>3175</c:v>
                      </c:pt>
                      <c:pt idx="3175">
                        <c:v>3176</c:v>
                      </c:pt>
                      <c:pt idx="3176">
                        <c:v>3177</c:v>
                      </c:pt>
                      <c:pt idx="3177">
                        <c:v>3178</c:v>
                      </c:pt>
                      <c:pt idx="3178">
                        <c:v>3179</c:v>
                      </c:pt>
                      <c:pt idx="3179">
                        <c:v>3180</c:v>
                      </c:pt>
                      <c:pt idx="3180">
                        <c:v>3181</c:v>
                      </c:pt>
                      <c:pt idx="3181">
                        <c:v>3182</c:v>
                      </c:pt>
                      <c:pt idx="3182">
                        <c:v>3183</c:v>
                      </c:pt>
                      <c:pt idx="3183">
                        <c:v>3184</c:v>
                      </c:pt>
                      <c:pt idx="3184">
                        <c:v>3185</c:v>
                      </c:pt>
                      <c:pt idx="3185">
                        <c:v>3186</c:v>
                      </c:pt>
                      <c:pt idx="3186">
                        <c:v>3187</c:v>
                      </c:pt>
                      <c:pt idx="3187">
                        <c:v>3188</c:v>
                      </c:pt>
                      <c:pt idx="3188">
                        <c:v>3189</c:v>
                      </c:pt>
                      <c:pt idx="3189">
                        <c:v>3190</c:v>
                      </c:pt>
                      <c:pt idx="3190">
                        <c:v>3191</c:v>
                      </c:pt>
                      <c:pt idx="3191">
                        <c:v>3192</c:v>
                      </c:pt>
                      <c:pt idx="3192">
                        <c:v>3193</c:v>
                      </c:pt>
                      <c:pt idx="3193">
                        <c:v>3194</c:v>
                      </c:pt>
                      <c:pt idx="3194">
                        <c:v>3195</c:v>
                      </c:pt>
                      <c:pt idx="3195">
                        <c:v>3196</c:v>
                      </c:pt>
                      <c:pt idx="3196">
                        <c:v>3197</c:v>
                      </c:pt>
                      <c:pt idx="3197">
                        <c:v>3198</c:v>
                      </c:pt>
                      <c:pt idx="3198">
                        <c:v>3199</c:v>
                      </c:pt>
                      <c:pt idx="3199">
                        <c:v>3200</c:v>
                      </c:pt>
                      <c:pt idx="3200">
                        <c:v>3201</c:v>
                      </c:pt>
                      <c:pt idx="3201">
                        <c:v>3202</c:v>
                      </c:pt>
                      <c:pt idx="3202">
                        <c:v>3203</c:v>
                      </c:pt>
                      <c:pt idx="3203">
                        <c:v>3204</c:v>
                      </c:pt>
                      <c:pt idx="3204">
                        <c:v>3205</c:v>
                      </c:pt>
                      <c:pt idx="3205">
                        <c:v>3206</c:v>
                      </c:pt>
                      <c:pt idx="3206">
                        <c:v>3207</c:v>
                      </c:pt>
                      <c:pt idx="3207">
                        <c:v>3208</c:v>
                      </c:pt>
                      <c:pt idx="3208">
                        <c:v>3209</c:v>
                      </c:pt>
                      <c:pt idx="3209">
                        <c:v>3210</c:v>
                      </c:pt>
                      <c:pt idx="3210">
                        <c:v>3211</c:v>
                      </c:pt>
                      <c:pt idx="3211">
                        <c:v>3212</c:v>
                      </c:pt>
                      <c:pt idx="3212">
                        <c:v>3213</c:v>
                      </c:pt>
                      <c:pt idx="3213">
                        <c:v>3214</c:v>
                      </c:pt>
                      <c:pt idx="3214">
                        <c:v>3215</c:v>
                      </c:pt>
                      <c:pt idx="3215">
                        <c:v>3216</c:v>
                      </c:pt>
                      <c:pt idx="3216">
                        <c:v>3217</c:v>
                      </c:pt>
                      <c:pt idx="3217">
                        <c:v>3218</c:v>
                      </c:pt>
                      <c:pt idx="3218">
                        <c:v>3219</c:v>
                      </c:pt>
                      <c:pt idx="3219">
                        <c:v>3220</c:v>
                      </c:pt>
                      <c:pt idx="3220">
                        <c:v>3221</c:v>
                      </c:pt>
                      <c:pt idx="3221">
                        <c:v>3222</c:v>
                      </c:pt>
                      <c:pt idx="3222">
                        <c:v>3223</c:v>
                      </c:pt>
                      <c:pt idx="3223">
                        <c:v>3224</c:v>
                      </c:pt>
                      <c:pt idx="3224">
                        <c:v>3225</c:v>
                      </c:pt>
                      <c:pt idx="3225">
                        <c:v>3226</c:v>
                      </c:pt>
                      <c:pt idx="3226">
                        <c:v>3227</c:v>
                      </c:pt>
                      <c:pt idx="3227">
                        <c:v>3228</c:v>
                      </c:pt>
                      <c:pt idx="3228">
                        <c:v>3229</c:v>
                      </c:pt>
                      <c:pt idx="3229">
                        <c:v>3230</c:v>
                      </c:pt>
                      <c:pt idx="3230">
                        <c:v>3231</c:v>
                      </c:pt>
                      <c:pt idx="3231">
                        <c:v>3232</c:v>
                      </c:pt>
                      <c:pt idx="3232">
                        <c:v>3233</c:v>
                      </c:pt>
                      <c:pt idx="3233">
                        <c:v>3234</c:v>
                      </c:pt>
                      <c:pt idx="3234">
                        <c:v>3235</c:v>
                      </c:pt>
                      <c:pt idx="3235">
                        <c:v>3236</c:v>
                      </c:pt>
                      <c:pt idx="3236">
                        <c:v>3237</c:v>
                      </c:pt>
                      <c:pt idx="3237">
                        <c:v>3238</c:v>
                      </c:pt>
                      <c:pt idx="3238">
                        <c:v>3239</c:v>
                      </c:pt>
                      <c:pt idx="3239">
                        <c:v>3240</c:v>
                      </c:pt>
                      <c:pt idx="3240">
                        <c:v>3241</c:v>
                      </c:pt>
                      <c:pt idx="3241">
                        <c:v>3242</c:v>
                      </c:pt>
                      <c:pt idx="3242">
                        <c:v>3243</c:v>
                      </c:pt>
                      <c:pt idx="3243">
                        <c:v>3244</c:v>
                      </c:pt>
                      <c:pt idx="3244">
                        <c:v>3245</c:v>
                      </c:pt>
                      <c:pt idx="3245">
                        <c:v>3246</c:v>
                      </c:pt>
                      <c:pt idx="3246">
                        <c:v>3247</c:v>
                      </c:pt>
                      <c:pt idx="3247">
                        <c:v>3248</c:v>
                      </c:pt>
                      <c:pt idx="3248">
                        <c:v>3249</c:v>
                      </c:pt>
                      <c:pt idx="3249">
                        <c:v>3250</c:v>
                      </c:pt>
                      <c:pt idx="3250">
                        <c:v>3251</c:v>
                      </c:pt>
                      <c:pt idx="3251">
                        <c:v>3252</c:v>
                      </c:pt>
                      <c:pt idx="3252">
                        <c:v>3253</c:v>
                      </c:pt>
                      <c:pt idx="3253">
                        <c:v>3254</c:v>
                      </c:pt>
                      <c:pt idx="3254">
                        <c:v>3255</c:v>
                      </c:pt>
                      <c:pt idx="3255">
                        <c:v>3256</c:v>
                      </c:pt>
                      <c:pt idx="3256">
                        <c:v>3257</c:v>
                      </c:pt>
                      <c:pt idx="3257">
                        <c:v>3258</c:v>
                      </c:pt>
                      <c:pt idx="3258">
                        <c:v>3259</c:v>
                      </c:pt>
                      <c:pt idx="3259">
                        <c:v>3260</c:v>
                      </c:pt>
                      <c:pt idx="3260">
                        <c:v>3261</c:v>
                      </c:pt>
                      <c:pt idx="3261">
                        <c:v>3262</c:v>
                      </c:pt>
                      <c:pt idx="3262">
                        <c:v>3263</c:v>
                      </c:pt>
                      <c:pt idx="3263">
                        <c:v>3264</c:v>
                      </c:pt>
                      <c:pt idx="3264">
                        <c:v>3265</c:v>
                      </c:pt>
                      <c:pt idx="3265">
                        <c:v>3266</c:v>
                      </c:pt>
                      <c:pt idx="3266">
                        <c:v>3267</c:v>
                      </c:pt>
                      <c:pt idx="3267">
                        <c:v>3268</c:v>
                      </c:pt>
                      <c:pt idx="3268">
                        <c:v>3269</c:v>
                      </c:pt>
                      <c:pt idx="3269">
                        <c:v>3270</c:v>
                      </c:pt>
                      <c:pt idx="3270">
                        <c:v>3271</c:v>
                      </c:pt>
                      <c:pt idx="3271">
                        <c:v>3272</c:v>
                      </c:pt>
                      <c:pt idx="3272">
                        <c:v>3273</c:v>
                      </c:pt>
                      <c:pt idx="3273">
                        <c:v>3274</c:v>
                      </c:pt>
                      <c:pt idx="3274">
                        <c:v>3275</c:v>
                      </c:pt>
                      <c:pt idx="3275">
                        <c:v>3276</c:v>
                      </c:pt>
                      <c:pt idx="3276">
                        <c:v>3277</c:v>
                      </c:pt>
                      <c:pt idx="3277">
                        <c:v>3278</c:v>
                      </c:pt>
                      <c:pt idx="3278">
                        <c:v>3279</c:v>
                      </c:pt>
                      <c:pt idx="3279">
                        <c:v>3280</c:v>
                      </c:pt>
                      <c:pt idx="3280">
                        <c:v>3281</c:v>
                      </c:pt>
                      <c:pt idx="3281">
                        <c:v>3282</c:v>
                      </c:pt>
                      <c:pt idx="3282">
                        <c:v>3283</c:v>
                      </c:pt>
                      <c:pt idx="3283">
                        <c:v>3284</c:v>
                      </c:pt>
                      <c:pt idx="3284">
                        <c:v>3285</c:v>
                      </c:pt>
                      <c:pt idx="3285">
                        <c:v>3286</c:v>
                      </c:pt>
                      <c:pt idx="3286">
                        <c:v>3287</c:v>
                      </c:pt>
                      <c:pt idx="3287">
                        <c:v>3288</c:v>
                      </c:pt>
                      <c:pt idx="3288">
                        <c:v>3289</c:v>
                      </c:pt>
                      <c:pt idx="3289">
                        <c:v>3290</c:v>
                      </c:pt>
                      <c:pt idx="3290">
                        <c:v>3291</c:v>
                      </c:pt>
                      <c:pt idx="3291">
                        <c:v>3292</c:v>
                      </c:pt>
                      <c:pt idx="3292">
                        <c:v>3293</c:v>
                      </c:pt>
                      <c:pt idx="3293">
                        <c:v>3294</c:v>
                      </c:pt>
                      <c:pt idx="3294">
                        <c:v>3295</c:v>
                      </c:pt>
                      <c:pt idx="3295">
                        <c:v>3296</c:v>
                      </c:pt>
                      <c:pt idx="3296">
                        <c:v>3297</c:v>
                      </c:pt>
                      <c:pt idx="3297">
                        <c:v>3298</c:v>
                      </c:pt>
                      <c:pt idx="3298">
                        <c:v>3299</c:v>
                      </c:pt>
                      <c:pt idx="3299">
                        <c:v>3300</c:v>
                      </c:pt>
                      <c:pt idx="3300">
                        <c:v>3301</c:v>
                      </c:pt>
                      <c:pt idx="3301">
                        <c:v>3302</c:v>
                      </c:pt>
                      <c:pt idx="3302">
                        <c:v>3303</c:v>
                      </c:pt>
                      <c:pt idx="3303">
                        <c:v>3304</c:v>
                      </c:pt>
                      <c:pt idx="3304">
                        <c:v>3305</c:v>
                      </c:pt>
                      <c:pt idx="3305">
                        <c:v>3306</c:v>
                      </c:pt>
                      <c:pt idx="3306">
                        <c:v>3307</c:v>
                      </c:pt>
                      <c:pt idx="3307">
                        <c:v>3308</c:v>
                      </c:pt>
                      <c:pt idx="3308">
                        <c:v>3309</c:v>
                      </c:pt>
                      <c:pt idx="3309">
                        <c:v>3310</c:v>
                      </c:pt>
                      <c:pt idx="3310">
                        <c:v>3311</c:v>
                      </c:pt>
                      <c:pt idx="3311">
                        <c:v>3312</c:v>
                      </c:pt>
                      <c:pt idx="3312">
                        <c:v>3313</c:v>
                      </c:pt>
                      <c:pt idx="3313">
                        <c:v>3314</c:v>
                      </c:pt>
                      <c:pt idx="3314">
                        <c:v>3315</c:v>
                      </c:pt>
                      <c:pt idx="3315">
                        <c:v>3316</c:v>
                      </c:pt>
                      <c:pt idx="3316">
                        <c:v>3317</c:v>
                      </c:pt>
                      <c:pt idx="3317">
                        <c:v>3318</c:v>
                      </c:pt>
                      <c:pt idx="3318">
                        <c:v>3319</c:v>
                      </c:pt>
                      <c:pt idx="3319">
                        <c:v>3320</c:v>
                      </c:pt>
                      <c:pt idx="3320">
                        <c:v>3321</c:v>
                      </c:pt>
                      <c:pt idx="3321">
                        <c:v>3322</c:v>
                      </c:pt>
                      <c:pt idx="3322">
                        <c:v>3323</c:v>
                      </c:pt>
                      <c:pt idx="3323">
                        <c:v>3324</c:v>
                      </c:pt>
                      <c:pt idx="3324">
                        <c:v>3325</c:v>
                      </c:pt>
                      <c:pt idx="3325">
                        <c:v>3326</c:v>
                      </c:pt>
                      <c:pt idx="3326">
                        <c:v>3327</c:v>
                      </c:pt>
                      <c:pt idx="3327">
                        <c:v>3328</c:v>
                      </c:pt>
                      <c:pt idx="3328">
                        <c:v>3329</c:v>
                      </c:pt>
                      <c:pt idx="3329">
                        <c:v>3330</c:v>
                      </c:pt>
                      <c:pt idx="3330">
                        <c:v>3331</c:v>
                      </c:pt>
                      <c:pt idx="3331">
                        <c:v>3332</c:v>
                      </c:pt>
                      <c:pt idx="3332">
                        <c:v>3333</c:v>
                      </c:pt>
                      <c:pt idx="3333">
                        <c:v>3334</c:v>
                      </c:pt>
                      <c:pt idx="3334">
                        <c:v>3335</c:v>
                      </c:pt>
                      <c:pt idx="3335">
                        <c:v>3336</c:v>
                      </c:pt>
                      <c:pt idx="3336">
                        <c:v>3337</c:v>
                      </c:pt>
                      <c:pt idx="3337">
                        <c:v>3338</c:v>
                      </c:pt>
                      <c:pt idx="3338">
                        <c:v>3339</c:v>
                      </c:pt>
                      <c:pt idx="3339">
                        <c:v>3340</c:v>
                      </c:pt>
                      <c:pt idx="3340">
                        <c:v>3341</c:v>
                      </c:pt>
                      <c:pt idx="3341">
                        <c:v>3342</c:v>
                      </c:pt>
                      <c:pt idx="3342">
                        <c:v>3343</c:v>
                      </c:pt>
                      <c:pt idx="3343">
                        <c:v>3344</c:v>
                      </c:pt>
                      <c:pt idx="3344">
                        <c:v>3345</c:v>
                      </c:pt>
                      <c:pt idx="3345">
                        <c:v>3346</c:v>
                      </c:pt>
                      <c:pt idx="3346">
                        <c:v>3347</c:v>
                      </c:pt>
                      <c:pt idx="3347">
                        <c:v>3348</c:v>
                      </c:pt>
                      <c:pt idx="3348">
                        <c:v>3349</c:v>
                      </c:pt>
                      <c:pt idx="3349">
                        <c:v>3350</c:v>
                      </c:pt>
                      <c:pt idx="3350">
                        <c:v>3351</c:v>
                      </c:pt>
                      <c:pt idx="3351">
                        <c:v>3352</c:v>
                      </c:pt>
                      <c:pt idx="3352">
                        <c:v>3353</c:v>
                      </c:pt>
                      <c:pt idx="3353">
                        <c:v>3354</c:v>
                      </c:pt>
                      <c:pt idx="3354">
                        <c:v>3355</c:v>
                      </c:pt>
                      <c:pt idx="3355">
                        <c:v>3356</c:v>
                      </c:pt>
                      <c:pt idx="3356">
                        <c:v>3357</c:v>
                      </c:pt>
                      <c:pt idx="3357">
                        <c:v>3358</c:v>
                      </c:pt>
                      <c:pt idx="3358">
                        <c:v>3359</c:v>
                      </c:pt>
                      <c:pt idx="3359">
                        <c:v>3360</c:v>
                      </c:pt>
                      <c:pt idx="3360">
                        <c:v>3361</c:v>
                      </c:pt>
                      <c:pt idx="3361">
                        <c:v>3362</c:v>
                      </c:pt>
                      <c:pt idx="3362">
                        <c:v>3363</c:v>
                      </c:pt>
                      <c:pt idx="3363">
                        <c:v>3364</c:v>
                      </c:pt>
                      <c:pt idx="3364">
                        <c:v>3365</c:v>
                      </c:pt>
                      <c:pt idx="3365">
                        <c:v>3366</c:v>
                      </c:pt>
                      <c:pt idx="3366">
                        <c:v>3367</c:v>
                      </c:pt>
                      <c:pt idx="3367">
                        <c:v>3368</c:v>
                      </c:pt>
                      <c:pt idx="3368">
                        <c:v>3369</c:v>
                      </c:pt>
                      <c:pt idx="3369">
                        <c:v>3370</c:v>
                      </c:pt>
                      <c:pt idx="3370">
                        <c:v>3371</c:v>
                      </c:pt>
                      <c:pt idx="3371">
                        <c:v>3372</c:v>
                      </c:pt>
                      <c:pt idx="3372">
                        <c:v>3373</c:v>
                      </c:pt>
                      <c:pt idx="3373">
                        <c:v>3374</c:v>
                      </c:pt>
                      <c:pt idx="3374">
                        <c:v>3375</c:v>
                      </c:pt>
                      <c:pt idx="3375">
                        <c:v>3376</c:v>
                      </c:pt>
                      <c:pt idx="3376">
                        <c:v>3377</c:v>
                      </c:pt>
                      <c:pt idx="3377">
                        <c:v>3378</c:v>
                      </c:pt>
                      <c:pt idx="3378">
                        <c:v>3379</c:v>
                      </c:pt>
                      <c:pt idx="3379">
                        <c:v>3380</c:v>
                      </c:pt>
                      <c:pt idx="3380">
                        <c:v>3381</c:v>
                      </c:pt>
                      <c:pt idx="3381">
                        <c:v>3382</c:v>
                      </c:pt>
                      <c:pt idx="3382">
                        <c:v>3383</c:v>
                      </c:pt>
                      <c:pt idx="3383">
                        <c:v>3384</c:v>
                      </c:pt>
                      <c:pt idx="3384">
                        <c:v>3385</c:v>
                      </c:pt>
                      <c:pt idx="3385">
                        <c:v>3386</c:v>
                      </c:pt>
                      <c:pt idx="3386">
                        <c:v>3387</c:v>
                      </c:pt>
                      <c:pt idx="3387">
                        <c:v>3388</c:v>
                      </c:pt>
                      <c:pt idx="3388">
                        <c:v>3389</c:v>
                      </c:pt>
                      <c:pt idx="3389">
                        <c:v>3390</c:v>
                      </c:pt>
                      <c:pt idx="3390">
                        <c:v>3391</c:v>
                      </c:pt>
                      <c:pt idx="3391">
                        <c:v>3392</c:v>
                      </c:pt>
                      <c:pt idx="3392">
                        <c:v>3393</c:v>
                      </c:pt>
                      <c:pt idx="3393">
                        <c:v>3394</c:v>
                      </c:pt>
                      <c:pt idx="3394">
                        <c:v>3395</c:v>
                      </c:pt>
                      <c:pt idx="3395">
                        <c:v>3396</c:v>
                      </c:pt>
                      <c:pt idx="3396">
                        <c:v>3397</c:v>
                      </c:pt>
                      <c:pt idx="3397">
                        <c:v>3398</c:v>
                      </c:pt>
                      <c:pt idx="3398">
                        <c:v>3399</c:v>
                      </c:pt>
                      <c:pt idx="3399">
                        <c:v>3400</c:v>
                      </c:pt>
                      <c:pt idx="3400">
                        <c:v>3401</c:v>
                      </c:pt>
                      <c:pt idx="3401">
                        <c:v>3402</c:v>
                      </c:pt>
                      <c:pt idx="3402">
                        <c:v>3403</c:v>
                      </c:pt>
                      <c:pt idx="3403">
                        <c:v>3404</c:v>
                      </c:pt>
                      <c:pt idx="3404">
                        <c:v>3405</c:v>
                      </c:pt>
                      <c:pt idx="3405">
                        <c:v>3406</c:v>
                      </c:pt>
                      <c:pt idx="3406">
                        <c:v>3407</c:v>
                      </c:pt>
                      <c:pt idx="3407">
                        <c:v>3408</c:v>
                      </c:pt>
                      <c:pt idx="3408">
                        <c:v>3409</c:v>
                      </c:pt>
                      <c:pt idx="3409">
                        <c:v>3410</c:v>
                      </c:pt>
                      <c:pt idx="3410">
                        <c:v>3411</c:v>
                      </c:pt>
                      <c:pt idx="3411">
                        <c:v>3412</c:v>
                      </c:pt>
                      <c:pt idx="3412">
                        <c:v>3413</c:v>
                      </c:pt>
                      <c:pt idx="3413">
                        <c:v>3414</c:v>
                      </c:pt>
                      <c:pt idx="3414">
                        <c:v>3415</c:v>
                      </c:pt>
                      <c:pt idx="3415">
                        <c:v>3416</c:v>
                      </c:pt>
                      <c:pt idx="3416">
                        <c:v>3417</c:v>
                      </c:pt>
                      <c:pt idx="3417">
                        <c:v>3418</c:v>
                      </c:pt>
                      <c:pt idx="3418">
                        <c:v>3419</c:v>
                      </c:pt>
                      <c:pt idx="3419">
                        <c:v>3420</c:v>
                      </c:pt>
                      <c:pt idx="3420">
                        <c:v>3421</c:v>
                      </c:pt>
                      <c:pt idx="3421">
                        <c:v>3422</c:v>
                      </c:pt>
                      <c:pt idx="3422">
                        <c:v>3423</c:v>
                      </c:pt>
                      <c:pt idx="3423">
                        <c:v>3424</c:v>
                      </c:pt>
                      <c:pt idx="3424">
                        <c:v>3425</c:v>
                      </c:pt>
                      <c:pt idx="3425">
                        <c:v>3426</c:v>
                      </c:pt>
                      <c:pt idx="3426">
                        <c:v>3427</c:v>
                      </c:pt>
                      <c:pt idx="3427">
                        <c:v>3428</c:v>
                      </c:pt>
                      <c:pt idx="3428">
                        <c:v>3429</c:v>
                      </c:pt>
                      <c:pt idx="3429">
                        <c:v>3430</c:v>
                      </c:pt>
                      <c:pt idx="3430">
                        <c:v>3431</c:v>
                      </c:pt>
                      <c:pt idx="3431">
                        <c:v>3432</c:v>
                      </c:pt>
                      <c:pt idx="3432">
                        <c:v>3433</c:v>
                      </c:pt>
                      <c:pt idx="3433">
                        <c:v>3434</c:v>
                      </c:pt>
                      <c:pt idx="3434">
                        <c:v>3435</c:v>
                      </c:pt>
                      <c:pt idx="3435">
                        <c:v>3436</c:v>
                      </c:pt>
                      <c:pt idx="3436">
                        <c:v>3437</c:v>
                      </c:pt>
                      <c:pt idx="3437">
                        <c:v>3438</c:v>
                      </c:pt>
                      <c:pt idx="3438">
                        <c:v>3439</c:v>
                      </c:pt>
                      <c:pt idx="3439">
                        <c:v>3440</c:v>
                      </c:pt>
                      <c:pt idx="3440">
                        <c:v>3441</c:v>
                      </c:pt>
                      <c:pt idx="3441">
                        <c:v>3442</c:v>
                      </c:pt>
                      <c:pt idx="3442">
                        <c:v>3443</c:v>
                      </c:pt>
                      <c:pt idx="3443">
                        <c:v>3444</c:v>
                      </c:pt>
                      <c:pt idx="3444">
                        <c:v>3445</c:v>
                      </c:pt>
                      <c:pt idx="3445">
                        <c:v>3446</c:v>
                      </c:pt>
                      <c:pt idx="3446">
                        <c:v>3447</c:v>
                      </c:pt>
                      <c:pt idx="3447">
                        <c:v>3448</c:v>
                      </c:pt>
                      <c:pt idx="3448">
                        <c:v>3449</c:v>
                      </c:pt>
                      <c:pt idx="3449">
                        <c:v>3450</c:v>
                      </c:pt>
                      <c:pt idx="3450">
                        <c:v>3451</c:v>
                      </c:pt>
                      <c:pt idx="3451">
                        <c:v>3452</c:v>
                      </c:pt>
                      <c:pt idx="3452">
                        <c:v>3453</c:v>
                      </c:pt>
                      <c:pt idx="3453">
                        <c:v>3454</c:v>
                      </c:pt>
                      <c:pt idx="3454">
                        <c:v>3455</c:v>
                      </c:pt>
                      <c:pt idx="3455">
                        <c:v>3456</c:v>
                      </c:pt>
                      <c:pt idx="3456">
                        <c:v>3457</c:v>
                      </c:pt>
                      <c:pt idx="3457">
                        <c:v>3458</c:v>
                      </c:pt>
                      <c:pt idx="3458">
                        <c:v>3459</c:v>
                      </c:pt>
                      <c:pt idx="3459">
                        <c:v>3460</c:v>
                      </c:pt>
                      <c:pt idx="3460">
                        <c:v>3461</c:v>
                      </c:pt>
                      <c:pt idx="3461">
                        <c:v>3462</c:v>
                      </c:pt>
                      <c:pt idx="3462">
                        <c:v>3463</c:v>
                      </c:pt>
                      <c:pt idx="3463">
                        <c:v>3464</c:v>
                      </c:pt>
                      <c:pt idx="3464">
                        <c:v>3465</c:v>
                      </c:pt>
                      <c:pt idx="3465">
                        <c:v>3466</c:v>
                      </c:pt>
                      <c:pt idx="3466">
                        <c:v>3467</c:v>
                      </c:pt>
                      <c:pt idx="3467">
                        <c:v>3468</c:v>
                      </c:pt>
                      <c:pt idx="3468">
                        <c:v>3469</c:v>
                      </c:pt>
                      <c:pt idx="3469">
                        <c:v>3470</c:v>
                      </c:pt>
                      <c:pt idx="3470">
                        <c:v>3471</c:v>
                      </c:pt>
                      <c:pt idx="3471">
                        <c:v>3472</c:v>
                      </c:pt>
                      <c:pt idx="3472">
                        <c:v>3473</c:v>
                      </c:pt>
                      <c:pt idx="3473">
                        <c:v>3474</c:v>
                      </c:pt>
                      <c:pt idx="3474">
                        <c:v>3475</c:v>
                      </c:pt>
                      <c:pt idx="3475">
                        <c:v>3476</c:v>
                      </c:pt>
                      <c:pt idx="3476">
                        <c:v>3477</c:v>
                      </c:pt>
                      <c:pt idx="3477">
                        <c:v>3478</c:v>
                      </c:pt>
                      <c:pt idx="3478">
                        <c:v>3479</c:v>
                      </c:pt>
                      <c:pt idx="3479">
                        <c:v>3480</c:v>
                      </c:pt>
                      <c:pt idx="3480">
                        <c:v>3481</c:v>
                      </c:pt>
                      <c:pt idx="3481">
                        <c:v>3482</c:v>
                      </c:pt>
                      <c:pt idx="3482">
                        <c:v>3483</c:v>
                      </c:pt>
                      <c:pt idx="3483">
                        <c:v>3484</c:v>
                      </c:pt>
                      <c:pt idx="3484">
                        <c:v>3485</c:v>
                      </c:pt>
                      <c:pt idx="3485">
                        <c:v>3486</c:v>
                      </c:pt>
                      <c:pt idx="3486">
                        <c:v>3487</c:v>
                      </c:pt>
                      <c:pt idx="3487">
                        <c:v>3488</c:v>
                      </c:pt>
                      <c:pt idx="3488">
                        <c:v>3489</c:v>
                      </c:pt>
                      <c:pt idx="3489">
                        <c:v>3490</c:v>
                      </c:pt>
                      <c:pt idx="3490">
                        <c:v>3491</c:v>
                      </c:pt>
                      <c:pt idx="3491">
                        <c:v>3492</c:v>
                      </c:pt>
                      <c:pt idx="3492">
                        <c:v>3493</c:v>
                      </c:pt>
                      <c:pt idx="3493">
                        <c:v>3494</c:v>
                      </c:pt>
                      <c:pt idx="3494">
                        <c:v>3495</c:v>
                      </c:pt>
                      <c:pt idx="3495">
                        <c:v>3496</c:v>
                      </c:pt>
                      <c:pt idx="3496">
                        <c:v>3497</c:v>
                      </c:pt>
                      <c:pt idx="3497">
                        <c:v>3498</c:v>
                      </c:pt>
                      <c:pt idx="3498">
                        <c:v>3499</c:v>
                      </c:pt>
                      <c:pt idx="3499">
                        <c:v>3500</c:v>
                      </c:pt>
                      <c:pt idx="3500">
                        <c:v>3501</c:v>
                      </c:pt>
                      <c:pt idx="3501">
                        <c:v>3502</c:v>
                      </c:pt>
                      <c:pt idx="3502">
                        <c:v>3503</c:v>
                      </c:pt>
                      <c:pt idx="3503">
                        <c:v>3504</c:v>
                      </c:pt>
                      <c:pt idx="3504">
                        <c:v>3505</c:v>
                      </c:pt>
                      <c:pt idx="3505">
                        <c:v>3506</c:v>
                      </c:pt>
                      <c:pt idx="3506">
                        <c:v>3507</c:v>
                      </c:pt>
                      <c:pt idx="3507">
                        <c:v>3508</c:v>
                      </c:pt>
                      <c:pt idx="3508">
                        <c:v>3509</c:v>
                      </c:pt>
                      <c:pt idx="3509">
                        <c:v>3510</c:v>
                      </c:pt>
                      <c:pt idx="3510">
                        <c:v>3511</c:v>
                      </c:pt>
                      <c:pt idx="3511">
                        <c:v>3512</c:v>
                      </c:pt>
                      <c:pt idx="3512">
                        <c:v>3513</c:v>
                      </c:pt>
                      <c:pt idx="3513">
                        <c:v>3514</c:v>
                      </c:pt>
                      <c:pt idx="3514">
                        <c:v>3515</c:v>
                      </c:pt>
                      <c:pt idx="3515">
                        <c:v>3516</c:v>
                      </c:pt>
                      <c:pt idx="3516">
                        <c:v>3517</c:v>
                      </c:pt>
                      <c:pt idx="3517">
                        <c:v>3518</c:v>
                      </c:pt>
                      <c:pt idx="3518">
                        <c:v>3519</c:v>
                      </c:pt>
                      <c:pt idx="3519">
                        <c:v>3520</c:v>
                      </c:pt>
                      <c:pt idx="3520">
                        <c:v>3521</c:v>
                      </c:pt>
                      <c:pt idx="3521">
                        <c:v>3522</c:v>
                      </c:pt>
                      <c:pt idx="3522">
                        <c:v>3523</c:v>
                      </c:pt>
                      <c:pt idx="3523">
                        <c:v>3524</c:v>
                      </c:pt>
                      <c:pt idx="3524">
                        <c:v>3525</c:v>
                      </c:pt>
                      <c:pt idx="3525">
                        <c:v>3526</c:v>
                      </c:pt>
                      <c:pt idx="3526">
                        <c:v>3527</c:v>
                      </c:pt>
                      <c:pt idx="3527">
                        <c:v>3528</c:v>
                      </c:pt>
                      <c:pt idx="3528">
                        <c:v>3529</c:v>
                      </c:pt>
                      <c:pt idx="3529">
                        <c:v>3530</c:v>
                      </c:pt>
                      <c:pt idx="3530">
                        <c:v>3531</c:v>
                      </c:pt>
                      <c:pt idx="3531">
                        <c:v>3532</c:v>
                      </c:pt>
                      <c:pt idx="3532">
                        <c:v>3533</c:v>
                      </c:pt>
                      <c:pt idx="3533">
                        <c:v>3534</c:v>
                      </c:pt>
                      <c:pt idx="3534">
                        <c:v>3535</c:v>
                      </c:pt>
                      <c:pt idx="3535">
                        <c:v>3536</c:v>
                      </c:pt>
                      <c:pt idx="3536">
                        <c:v>3537</c:v>
                      </c:pt>
                      <c:pt idx="3537">
                        <c:v>3538</c:v>
                      </c:pt>
                      <c:pt idx="3538">
                        <c:v>3539</c:v>
                      </c:pt>
                      <c:pt idx="3539">
                        <c:v>3540</c:v>
                      </c:pt>
                      <c:pt idx="3540">
                        <c:v>3541</c:v>
                      </c:pt>
                      <c:pt idx="3541">
                        <c:v>3542</c:v>
                      </c:pt>
                      <c:pt idx="3542">
                        <c:v>3543</c:v>
                      </c:pt>
                      <c:pt idx="3543">
                        <c:v>3544</c:v>
                      </c:pt>
                      <c:pt idx="3544">
                        <c:v>3545</c:v>
                      </c:pt>
                      <c:pt idx="3545">
                        <c:v>3546</c:v>
                      </c:pt>
                      <c:pt idx="3546">
                        <c:v>3547</c:v>
                      </c:pt>
                      <c:pt idx="3547">
                        <c:v>3548</c:v>
                      </c:pt>
                      <c:pt idx="3548">
                        <c:v>3549</c:v>
                      </c:pt>
                      <c:pt idx="3549">
                        <c:v>3550</c:v>
                      </c:pt>
                      <c:pt idx="3550">
                        <c:v>3551</c:v>
                      </c:pt>
                      <c:pt idx="3551">
                        <c:v>3552</c:v>
                      </c:pt>
                      <c:pt idx="3552">
                        <c:v>3553</c:v>
                      </c:pt>
                      <c:pt idx="3553">
                        <c:v>3554</c:v>
                      </c:pt>
                      <c:pt idx="3554">
                        <c:v>3555</c:v>
                      </c:pt>
                      <c:pt idx="3555">
                        <c:v>3556</c:v>
                      </c:pt>
                      <c:pt idx="3556">
                        <c:v>3557</c:v>
                      </c:pt>
                      <c:pt idx="3557">
                        <c:v>3558</c:v>
                      </c:pt>
                      <c:pt idx="3558">
                        <c:v>3559</c:v>
                      </c:pt>
                      <c:pt idx="3559">
                        <c:v>3560</c:v>
                      </c:pt>
                      <c:pt idx="3560">
                        <c:v>3561</c:v>
                      </c:pt>
                      <c:pt idx="3561">
                        <c:v>3562</c:v>
                      </c:pt>
                      <c:pt idx="3562">
                        <c:v>3563</c:v>
                      </c:pt>
                      <c:pt idx="3563">
                        <c:v>3564</c:v>
                      </c:pt>
                      <c:pt idx="3564">
                        <c:v>3565</c:v>
                      </c:pt>
                      <c:pt idx="3565">
                        <c:v>3566</c:v>
                      </c:pt>
                      <c:pt idx="3566">
                        <c:v>3567</c:v>
                      </c:pt>
                      <c:pt idx="3567">
                        <c:v>3568</c:v>
                      </c:pt>
                      <c:pt idx="3568">
                        <c:v>3569</c:v>
                      </c:pt>
                      <c:pt idx="3569">
                        <c:v>3570</c:v>
                      </c:pt>
                      <c:pt idx="3570">
                        <c:v>3571</c:v>
                      </c:pt>
                      <c:pt idx="3571">
                        <c:v>3572</c:v>
                      </c:pt>
                      <c:pt idx="3572">
                        <c:v>3573</c:v>
                      </c:pt>
                      <c:pt idx="3573">
                        <c:v>3574</c:v>
                      </c:pt>
                      <c:pt idx="3574">
                        <c:v>3575</c:v>
                      </c:pt>
                      <c:pt idx="3575">
                        <c:v>3576</c:v>
                      </c:pt>
                      <c:pt idx="3576">
                        <c:v>3577</c:v>
                      </c:pt>
                      <c:pt idx="3577">
                        <c:v>3578</c:v>
                      </c:pt>
                      <c:pt idx="3578">
                        <c:v>3579</c:v>
                      </c:pt>
                      <c:pt idx="3579">
                        <c:v>3580</c:v>
                      </c:pt>
                      <c:pt idx="3580">
                        <c:v>3581</c:v>
                      </c:pt>
                      <c:pt idx="3581">
                        <c:v>3582</c:v>
                      </c:pt>
                      <c:pt idx="3582">
                        <c:v>3583</c:v>
                      </c:pt>
                      <c:pt idx="3583">
                        <c:v>3584</c:v>
                      </c:pt>
                      <c:pt idx="3584">
                        <c:v>3585</c:v>
                      </c:pt>
                      <c:pt idx="3585">
                        <c:v>3586</c:v>
                      </c:pt>
                      <c:pt idx="3586">
                        <c:v>3587</c:v>
                      </c:pt>
                      <c:pt idx="3587">
                        <c:v>3588</c:v>
                      </c:pt>
                      <c:pt idx="3588">
                        <c:v>3589</c:v>
                      </c:pt>
                      <c:pt idx="3589">
                        <c:v>3590</c:v>
                      </c:pt>
                      <c:pt idx="3590">
                        <c:v>3591</c:v>
                      </c:pt>
                      <c:pt idx="3591">
                        <c:v>3592</c:v>
                      </c:pt>
                      <c:pt idx="3592">
                        <c:v>3593</c:v>
                      </c:pt>
                      <c:pt idx="3593">
                        <c:v>3594</c:v>
                      </c:pt>
                      <c:pt idx="3594">
                        <c:v>3595</c:v>
                      </c:pt>
                      <c:pt idx="3595">
                        <c:v>3596</c:v>
                      </c:pt>
                      <c:pt idx="3596">
                        <c:v>3597</c:v>
                      </c:pt>
                      <c:pt idx="3597">
                        <c:v>3598</c:v>
                      </c:pt>
                      <c:pt idx="3598">
                        <c:v>3599</c:v>
                      </c:pt>
                      <c:pt idx="3599">
                        <c:v>3600</c:v>
                      </c:pt>
                      <c:pt idx="3600">
                        <c:v>3601</c:v>
                      </c:pt>
                      <c:pt idx="3601">
                        <c:v>3602</c:v>
                      </c:pt>
                      <c:pt idx="3602">
                        <c:v>3603</c:v>
                      </c:pt>
                      <c:pt idx="3603">
                        <c:v>3604</c:v>
                      </c:pt>
                      <c:pt idx="3604">
                        <c:v>3605</c:v>
                      </c:pt>
                      <c:pt idx="3605">
                        <c:v>3606</c:v>
                      </c:pt>
                      <c:pt idx="3606">
                        <c:v>3607</c:v>
                      </c:pt>
                      <c:pt idx="3607">
                        <c:v>3608</c:v>
                      </c:pt>
                      <c:pt idx="3608">
                        <c:v>3609</c:v>
                      </c:pt>
                      <c:pt idx="3609">
                        <c:v>3610</c:v>
                      </c:pt>
                      <c:pt idx="3610">
                        <c:v>3611</c:v>
                      </c:pt>
                      <c:pt idx="3611">
                        <c:v>3612</c:v>
                      </c:pt>
                      <c:pt idx="3612">
                        <c:v>3613</c:v>
                      </c:pt>
                      <c:pt idx="3613">
                        <c:v>3614</c:v>
                      </c:pt>
                      <c:pt idx="3614">
                        <c:v>3615</c:v>
                      </c:pt>
                      <c:pt idx="3615">
                        <c:v>3616</c:v>
                      </c:pt>
                      <c:pt idx="3616">
                        <c:v>3617</c:v>
                      </c:pt>
                      <c:pt idx="3617">
                        <c:v>3618</c:v>
                      </c:pt>
                      <c:pt idx="3618">
                        <c:v>3619</c:v>
                      </c:pt>
                      <c:pt idx="3619">
                        <c:v>3620</c:v>
                      </c:pt>
                      <c:pt idx="3620">
                        <c:v>3621</c:v>
                      </c:pt>
                      <c:pt idx="3621">
                        <c:v>3622</c:v>
                      </c:pt>
                      <c:pt idx="3622">
                        <c:v>3623</c:v>
                      </c:pt>
                      <c:pt idx="3623">
                        <c:v>3624</c:v>
                      </c:pt>
                      <c:pt idx="3624">
                        <c:v>3625</c:v>
                      </c:pt>
                      <c:pt idx="3625">
                        <c:v>3626</c:v>
                      </c:pt>
                      <c:pt idx="3626">
                        <c:v>3627</c:v>
                      </c:pt>
                      <c:pt idx="3627">
                        <c:v>3628</c:v>
                      </c:pt>
                      <c:pt idx="3628">
                        <c:v>3629</c:v>
                      </c:pt>
                      <c:pt idx="3629">
                        <c:v>3630</c:v>
                      </c:pt>
                      <c:pt idx="3630">
                        <c:v>3631</c:v>
                      </c:pt>
                      <c:pt idx="3631">
                        <c:v>3632</c:v>
                      </c:pt>
                      <c:pt idx="3632">
                        <c:v>3633</c:v>
                      </c:pt>
                      <c:pt idx="3633">
                        <c:v>3634</c:v>
                      </c:pt>
                      <c:pt idx="3634">
                        <c:v>3635</c:v>
                      </c:pt>
                      <c:pt idx="3635">
                        <c:v>3636</c:v>
                      </c:pt>
                      <c:pt idx="3636">
                        <c:v>3637</c:v>
                      </c:pt>
                      <c:pt idx="3637">
                        <c:v>3638</c:v>
                      </c:pt>
                      <c:pt idx="3638">
                        <c:v>3639</c:v>
                      </c:pt>
                      <c:pt idx="3639">
                        <c:v>3640</c:v>
                      </c:pt>
                      <c:pt idx="3640">
                        <c:v>3641</c:v>
                      </c:pt>
                      <c:pt idx="3641">
                        <c:v>3642</c:v>
                      </c:pt>
                      <c:pt idx="3642">
                        <c:v>3643</c:v>
                      </c:pt>
                      <c:pt idx="3643">
                        <c:v>3644</c:v>
                      </c:pt>
                      <c:pt idx="3644">
                        <c:v>3645</c:v>
                      </c:pt>
                      <c:pt idx="3645">
                        <c:v>3646</c:v>
                      </c:pt>
                      <c:pt idx="3646">
                        <c:v>3647</c:v>
                      </c:pt>
                      <c:pt idx="3647">
                        <c:v>3648</c:v>
                      </c:pt>
                      <c:pt idx="3648">
                        <c:v>3649</c:v>
                      </c:pt>
                      <c:pt idx="3649">
                        <c:v>3650</c:v>
                      </c:pt>
                      <c:pt idx="3650">
                        <c:v>3651</c:v>
                      </c:pt>
                      <c:pt idx="3651">
                        <c:v>3652</c:v>
                      </c:pt>
                      <c:pt idx="3652">
                        <c:v>3653</c:v>
                      </c:pt>
                      <c:pt idx="3653">
                        <c:v>3654</c:v>
                      </c:pt>
                      <c:pt idx="3654">
                        <c:v>3655</c:v>
                      </c:pt>
                      <c:pt idx="3655">
                        <c:v>3656</c:v>
                      </c:pt>
                      <c:pt idx="3656">
                        <c:v>3657</c:v>
                      </c:pt>
                      <c:pt idx="3657">
                        <c:v>3658</c:v>
                      </c:pt>
                      <c:pt idx="3658">
                        <c:v>3659</c:v>
                      </c:pt>
                      <c:pt idx="3659">
                        <c:v>3660</c:v>
                      </c:pt>
                      <c:pt idx="3660">
                        <c:v>3661</c:v>
                      </c:pt>
                      <c:pt idx="3661">
                        <c:v>3662</c:v>
                      </c:pt>
                      <c:pt idx="3662">
                        <c:v>3663</c:v>
                      </c:pt>
                      <c:pt idx="3663">
                        <c:v>3664</c:v>
                      </c:pt>
                      <c:pt idx="3664">
                        <c:v>3665</c:v>
                      </c:pt>
                      <c:pt idx="3665">
                        <c:v>3666</c:v>
                      </c:pt>
                      <c:pt idx="3666">
                        <c:v>3667</c:v>
                      </c:pt>
                      <c:pt idx="3667">
                        <c:v>3668</c:v>
                      </c:pt>
                      <c:pt idx="3668">
                        <c:v>3669</c:v>
                      </c:pt>
                      <c:pt idx="3669">
                        <c:v>3670</c:v>
                      </c:pt>
                      <c:pt idx="3670">
                        <c:v>3671</c:v>
                      </c:pt>
                      <c:pt idx="3671">
                        <c:v>3672</c:v>
                      </c:pt>
                      <c:pt idx="3672">
                        <c:v>3673</c:v>
                      </c:pt>
                      <c:pt idx="3673">
                        <c:v>3674</c:v>
                      </c:pt>
                      <c:pt idx="3674">
                        <c:v>3675</c:v>
                      </c:pt>
                      <c:pt idx="3675">
                        <c:v>3676</c:v>
                      </c:pt>
                      <c:pt idx="3676">
                        <c:v>3677</c:v>
                      </c:pt>
                      <c:pt idx="3677">
                        <c:v>3678</c:v>
                      </c:pt>
                      <c:pt idx="3678">
                        <c:v>3679</c:v>
                      </c:pt>
                      <c:pt idx="3679">
                        <c:v>3680</c:v>
                      </c:pt>
                      <c:pt idx="3680">
                        <c:v>3681</c:v>
                      </c:pt>
                      <c:pt idx="3681">
                        <c:v>3682</c:v>
                      </c:pt>
                      <c:pt idx="3682">
                        <c:v>3683</c:v>
                      </c:pt>
                      <c:pt idx="3683">
                        <c:v>3684</c:v>
                      </c:pt>
                      <c:pt idx="3684">
                        <c:v>3685</c:v>
                      </c:pt>
                      <c:pt idx="3685">
                        <c:v>3686</c:v>
                      </c:pt>
                      <c:pt idx="3686">
                        <c:v>3687</c:v>
                      </c:pt>
                      <c:pt idx="3687">
                        <c:v>3688</c:v>
                      </c:pt>
                      <c:pt idx="3688">
                        <c:v>3689</c:v>
                      </c:pt>
                      <c:pt idx="3689">
                        <c:v>3690</c:v>
                      </c:pt>
                      <c:pt idx="3690">
                        <c:v>3691</c:v>
                      </c:pt>
                      <c:pt idx="3691">
                        <c:v>3692</c:v>
                      </c:pt>
                      <c:pt idx="3692">
                        <c:v>3693</c:v>
                      </c:pt>
                      <c:pt idx="3693">
                        <c:v>3694</c:v>
                      </c:pt>
                      <c:pt idx="3694">
                        <c:v>3695</c:v>
                      </c:pt>
                      <c:pt idx="3695">
                        <c:v>3696</c:v>
                      </c:pt>
                      <c:pt idx="3696">
                        <c:v>3697</c:v>
                      </c:pt>
                      <c:pt idx="3697">
                        <c:v>3698</c:v>
                      </c:pt>
                      <c:pt idx="3698">
                        <c:v>3699</c:v>
                      </c:pt>
                      <c:pt idx="3699">
                        <c:v>3700</c:v>
                      </c:pt>
                      <c:pt idx="3700">
                        <c:v>3701</c:v>
                      </c:pt>
                      <c:pt idx="3701">
                        <c:v>3702</c:v>
                      </c:pt>
                      <c:pt idx="3702">
                        <c:v>3703</c:v>
                      </c:pt>
                      <c:pt idx="3703">
                        <c:v>3704</c:v>
                      </c:pt>
                      <c:pt idx="3704">
                        <c:v>3705</c:v>
                      </c:pt>
                      <c:pt idx="3705">
                        <c:v>3706</c:v>
                      </c:pt>
                      <c:pt idx="3706">
                        <c:v>3707</c:v>
                      </c:pt>
                      <c:pt idx="3707">
                        <c:v>3708</c:v>
                      </c:pt>
                      <c:pt idx="3708">
                        <c:v>3709</c:v>
                      </c:pt>
                      <c:pt idx="3709">
                        <c:v>3710</c:v>
                      </c:pt>
                      <c:pt idx="3710">
                        <c:v>3711</c:v>
                      </c:pt>
                      <c:pt idx="3711">
                        <c:v>3712</c:v>
                      </c:pt>
                      <c:pt idx="3712">
                        <c:v>3713</c:v>
                      </c:pt>
                      <c:pt idx="3713">
                        <c:v>3714</c:v>
                      </c:pt>
                      <c:pt idx="3714">
                        <c:v>3715</c:v>
                      </c:pt>
                      <c:pt idx="3715">
                        <c:v>3716</c:v>
                      </c:pt>
                      <c:pt idx="3716">
                        <c:v>3717</c:v>
                      </c:pt>
                      <c:pt idx="3717">
                        <c:v>3718</c:v>
                      </c:pt>
                      <c:pt idx="3718">
                        <c:v>3719</c:v>
                      </c:pt>
                      <c:pt idx="3719">
                        <c:v>3720</c:v>
                      </c:pt>
                      <c:pt idx="3720">
                        <c:v>3721</c:v>
                      </c:pt>
                      <c:pt idx="3721">
                        <c:v>3722</c:v>
                      </c:pt>
                      <c:pt idx="3722">
                        <c:v>3723</c:v>
                      </c:pt>
                      <c:pt idx="3723">
                        <c:v>3724</c:v>
                      </c:pt>
                      <c:pt idx="3724">
                        <c:v>3725</c:v>
                      </c:pt>
                      <c:pt idx="3725">
                        <c:v>3726</c:v>
                      </c:pt>
                      <c:pt idx="3726">
                        <c:v>3727</c:v>
                      </c:pt>
                      <c:pt idx="3727">
                        <c:v>3728</c:v>
                      </c:pt>
                      <c:pt idx="3728">
                        <c:v>3729</c:v>
                      </c:pt>
                      <c:pt idx="3729">
                        <c:v>3730</c:v>
                      </c:pt>
                      <c:pt idx="3730">
                        <c:v>3731</c:v>
                      </c:pt>
                      <c:pt idx="3731">
                        <c:v>3732</c:v>
                      </c:pt>
                      <c:pt idx="3732">
                        <c:v>3733</c:v>
                      </c:pt>
                      <c:pt idx="3733">
                        <c:v>3734</c:v>
                      </c:pt>
                      <c:pt idx="3734">
                        <c:v>3735</c:v>
                      </c:pt>
                      <c:pt idx="3735">
                        <c:v>3736</c:v>
                      </c:pt>
                      <c:pt idx="3736">
                        <c:v>3737</c:v>
                      </c:pt>
                      <c:pt idx="3737">
                        <c:v>3738</c:v>
                      </c:pt>
                      <c:pt idx="3738">
                        <c:v>3739</c:v>
                      </c:pt>
                      <c:pt idx="3739">
                        <c:v>3740</c:v>
                      </c:pt>
                      <c:pt idx="3740">
                        <c:v>3741</c:v>
                      </c:pt>
                      <c:pt idx="3741">
                        <c:v>3742</c:v>
                      </c:pt>
                      <c:pt idx="3742">
                        <c:v>3743</c:v>
                      </c:pt>
                      <c:pt idx="3743">
                        <c:v>3744</c:v>
                      </c:pt>
                      <c:pt idx="3744">
                        <c:v>3745</c:v>
                      </c:pt>
                      <c:pt idx="3745">
                        <c:v>3746</c:v>
                      </c:pt>
                      <c:pt idx="3746">
                        <c:v>3747</c:v>
                      </c:pt>
                      <c:pt idx="3747">
                        <c:v>3748</c:v>
                      </c:pt>
                      <c:pt idx="3748">
                        <c:v>3749</c:v>
                      </c:pt>
                      <c:pt idx="3749">
                        <c:v>3750</c:v>
                      </c:pt>
                      <c:pt idx="3750">
                        <c:v>3751</c:v>
                      </c:pt>
                      <c:pt idx="3751">
                        <c:v>3752</c:v>
                      </c:pt>
                      <c:pt idx="3752">
                        <c:v>3753</c:v>
                      </c:pt>
                      <c:pt idx="3753">
                        <c:v>3754</c:v>
                      </c:pt>
                      <c:pt idx="3754">
                        <c:v>3755</c:v>
                      </c:pt>
                      <c:pt idx="3755">
                        <c:v>3756</c:v>
                      </c:pt>
                      <c:pt idx="3756">
                        <c:v>3757</c:v>
                      </c:pt>
                      <c:pt idx="3757">
                        <c:v>3758</c:v>
                      </c:pt>
                      <c:pt idx="3758">
                        <c:v>3759</c:v>
                      </c:pt>
                      <c:pt idx="3759">
                        <c:v>3760</c:v>
                      </c:pt>
                      <c:pt idx="3760">
                        <c:v>3761</c:v>
                      </c:pt>
                      <c:pt idx="3761">
                        <c:v>3762</c:v>
                      </c:pt>
                      <c:pt idx="3762">
                        <c:v>3763</c:v>
                      </c:pt>
                      <c:pt idx="3763">
                        <c:v>3764</c:v>
                      </c:pt>
                      <c:pt idx="3764">
                        <c:v>3765</c:v>
                      </c:pt>
                      <c:pt idx="3765">
                        <c:v>3766</c:v>
                      </c:pt>
                      <c:pt idx="3766">
                        <c:v>3767</c:v>
                      </c:pt>
                      <c:pt idx="3767">
                        <c:v>3768</c:v>
                      </c:pt>
                      <c:pt idx="3768">
                        <c:v>3769</c:v>
                      </c:pt>
                      <c:pt idx="3769">
                        <c:v>3770</c:v>
                      </c:pt>
                      <c:pt idx="3770">
                        <c:v>3771</c:v>
                      </c:pt>
                      <c:pt idx="3771">
                        <c:v>3772</c:v>
                      </c:pt>
                      <c:pt idx="3772">
                        <c:v>3773</c:v>
                      </c:pt>
                      <c:pt idx="3773">
                        <c:v>3774</c:v>
                      </c:pt>
                      <c:pt idx="3774">
                        <c:v>3775</c:v>
                      </c:pt>
                      <c:pt idx="3775">
                        <c:v>3776</c:v>
                      </c:pt>
                      <c:pt idx="3776">
                        <c:v>3777</c:v>
                      </c:pt>
                      <c:pt idx="3777">
                        <c:v>3778</c:v>
                      </c:pt>
                      <c:pt idx="3778">
                        <c:v>3779</c:v>
                      </c:pt>
                      <c:pt idx="3779">
                        <c:v>3780</c:v>
                      </c:pt>
                      <c:pt idx="3780">
                        <c:v>3781</c:v>
                      </c:pt>
                      <c:pt idx="3781">
                        <c:v>3782</c:v>
                      </c:pt>
                      <c:pt idx="3782">
                        <c:v>3783</c:v>
                      </c:pt>
                      <c:pt idx="3783">
                        <c:v>3784</c:v>
                      </c:pt>
                      <c:pt idx="3784">
                        <c:v>3785</c:v>
                      </c:pt>
                      <c:pt idx="3785">
                        <c:v>3786</c:v>
                      </c:pt>
                      <c:pt idx="3786">
                        <c:v>3787</c:v>
                      </c:pt>
                      <c:pt idx="3787">
                        <c:v>3788</c:v>
                      </c:pt>
                      <c:pt idx="3788">
                        <c:v>3789</c:v>
                      </c:pt>
                      <c:pt idx="3789">
                        <c:v>3790</c:v>
                      </c:pt>
                      <c:pt idx="3790">
                        <c:v>3791</c:v>
                      </c:pt>
                      <c:pt idx="3791">
                        <c:v>3792</c:v>
                      </c:pt>
                      <c:pt idx="3792">
                        <c:v>3793</c:v>
                      </c:pt>
                      <c:pt idx="3793">
                        <c:v>3794</c:v>
                      </c:pt>
                      <c:pt idx="3794">
                        <c:v>3795</c:v>
                      </c:pt>
                      <c:pt idx="3795">
                        <c:v>3796</c:v>
                      </c:pt>
                      <c:pt idx="3796">
                        <c:v>3797</c:v>
                      </c:pt>
                      <c:pt idx="3797">
                        <c:v>3798</c:v>
                      </c:pt>
                      <c:pt idx="3798">
                        <c:v>3799</c:v>
                      </c:pt>
                      <c:pt idx="3799">
                        <c:v>3800</c:v>
                      </c:pt>
                      <c:pt idx="3800">
                        <c:v>3801</c:v>
                      </c:pt>
                      <c:pt idx="3801">
                        <c:v>3802</c:v>
                      </c:pt>
                      <c:pt idx="3802">
                        <c:v>3803</c:v>
                      </c:pt>
                      <c:pt idx="3803">
                        <c:v>3804</c:v>
                      </c:pt>
                      <c:pt idx="3804">
                        <c:v>3805</c:v>
                      </c:pt>
                      <c:pt idx="3805">
                        <c:v>3806</c:v>
                      </c:pt>
                      <c:pt idx="3806">
                        <c:v>3807</c:v>
                      </c:pt>
                      <c:pt idx="3807">
                        <c:v>3808</c:v>
                      </c:pt>
                      <c:pt idx="3808">
                        <c:v>3809</c:v>
                      </c:pt>
                      <c:pt idx="3809">
                        <c:v>3810</c:v>
                      </c:pt>
                      <c:pt idx="3810">
                        <c:v>3811</c:v>
                      </c:pt>
                      <c:pt idx="3811">
                        <c:v>3812</c:v>
                      </c:pt>
                      <c:pt idx="3812">
                        <c:v>3813</c:v>
                      </c:pt>
                      <c:pt idx="3813">
                        <c:v>3814</c:v>
                      </c:pt>
                      <c:pt idx="3814">
                        <c:v>3815</c:v>
                      </c:pt>
                      <c:pt idx="3815">
                        <c:v>3816</c:v>
                      </c:pt>
                      <c:pt idx="3816">
                        <c:v>3817</c:v>
                      </c:pt>
                      <c:pt idx="3817">
                        <c:v>3818</c:v>
                      </c:pt>
                      <c:pt idx="3818">
                        <c:v>3819</c:v>
                      </c:pt>
                      <c:pt idx="3819">
                        <c:v>3820</c:v>
                      </c:pt>
                      <c:pt idx="3820">
                        <c:v>3821</c:v>
                      </c:pt>
                      <c:pt idx="3821">
                        <c:v>3822</c:v>
                      </c:pt>
                      <c:pt idx="3822">
                        <c:v>3823</c:v>
                      </c:pt>
                      <c:pt idx="3823">
                        <c:v>3824</c:v>
                      </c:pt>
                      <c:pt idx="3824">
                        <c:v>3825</c:v>
                      </c:pt>
                      <c:pt idx="3825">
                        <c:v>3826</c:v>
                      </c:pt>
                      <c:pt idx="3826">
                        <c:v>3827</c:v>
                      </c:pt>
                      <c:pt idx="3827">
                        <c:v>3828</c:v>
                      </c:pt>
                      <c:pt idx="3828">
                        <c:v>3829</c:v>
                      </c:pt>
                      <c:pt idx="3829">
                        <c:v>3830</c:v>
                      </c:pt>
                      <c:pt idx="3830">
                        <c:v>3831</c:v>
                      </c:pt>
                      <c:pt idx="3831">
                        <c:v>3832</c:v>
                      </c:pt>
                      <c:pt idx="3832">
                        <c:v>3833</c:v>
                      </c:pt>
                      <c:pt idx="3833">
                        <c:v>3834</c:v>
                      </c:pt>
                      <c:pt idx="3834">
                        <c:v>3835</c:v>
                      </c:pt>
                      <c:pt idx="3835">
                        <c:v>3836</c:v>
                      </c:pt>
                      <c:pt idx="3836">
                        <c:v>3837</c:v>
                      </c:pt>
                      <c:pt idx="3837">
                        <c:v>3838</c:v>
                      </c:pt>
                      <c:pt idx="3838">
                        <c:v>3839</c:v>
                      </c:pt>
                      <c:pt idx="3839">
                        <c:v>3840</c:v>
                      </c:pt>
                      <c:pt idx="3840">
                        <c:v>3841</c:v>
                      </c:pt>
                      <c:pt idx="3841">
                        <c:v>3842</c:v>
                      </c:pt>
                      <c:pt idx="3842">
                        <c:v>3843</c:v>
                      </c:pt>
                      <c:pt idx="3843">
                        <c:v>3844</c:v>
                      </c:pt>
                      <c:pt idx="3844">
                        <c:v>3845</c:v>
                      </c:pt>
                      <c:pt idx="3845">
                        <c:v>3846</c:v>
                      </c:pt>
                      <c:pt idx="3846">
                        <c:v>3847</c:v>
                      </c:pt>
                      <c:pt idx="3847">
                        <c:v>3848</c:v>
                      </c:pt>
                      <c:pt idx="3848">
                        <c:v>3849</c:v>
                      </c:pt>
                      <c:pt idx="3849">
                        <c:v>3850</c:v>
                      </c:pt>
                      <c:pt idx="3850">
                        <c:v>3851</c:v>
                      </c:pt>
                      <c:pt idx="3851">
                        <c:v>3852</c:v>
                      </c:pt>
                      <c:pt idx="3852">
                        <c:v>3853</c:v>
                      </c:pt>
                      <c:pt idx="3853">
                        <c:v>3854</c:v>
                      </c:pt>
                      <c:pt idx="3854">
                        <c:v>3855</c:v>
                      </c:pt>
                      <c:pt idx="3855">
                        <c:v>3856</c:v>
                      </c:pt>
                      <c:pt idx="3856">
                        <c:v>3857</c:v>
                      </c:pt>
                      <c:pt idx="3857">
                        <c:v>3858</c:v>
                      </c:pt>
                      <c:pt idx="3858">
                        <c:v>3859</c:v>
                      </c:pt>
                      <c:pt idx="3859">
                        <c:v>3860</c:v>
                      </c:pt>
                      <c:pt idx="3860">
                        <c:v>3861</c:v>
                      </c:pt>
                      <c:pt idx="3861">
                        <c:v>3862</c:v>
                      </c:pt>
                      <c:pt idx="3862">
                        <c:v>3863</c:v>
                      </c:pt>
                      <c:pt idx="3863">
                        <c:v>3864</c:v>
                      </c:pt>
                      <c:pt idx="3864">
                        <c:v>3865</c:v>
                      </c:pt>
                      <c:pt idx="3865">
                        <c:v>3866</c:v>
                      </c:pt>
                      <c:pt idx="3866">
                        <c:v>3867</c:v>
                      </c:pt>
                      <c:pt idx="3867">
                        <c:v>3868</c:v>
                      </c:pt>
                      <c:pt idx="3868">
                        <c:v>3869</c:v>
                      </c:pt>
                      <c:pt idx="3869">
                        <c:v>3870</c:v>
                      </c:pt>
                      <c:pt idx="3870">
                        <c:v>3871</c:v>
                      </c:pt>
                      <c:pt idx="3871">
                        <c:v>3872</c:v>
                      </c:pt>
                      <c:pt idx="3872">
                        <c:v>3873</c:v>
                      </c:pt>
                      <c:pt idx="3873">
                        <c:v>3874</c:v>
                      </c:pt>
                      <c:pt idx="3874">
                        <c:v>3875</c:v>
                      </c:pt>
                      <c:pt idx="3875">
                        <c:v>3876</c:v>
                      </c:pt>
                      <c:pt idx="3876">
                        <c:v>3877</c:v>
                      </c:pt>
                      <c:pt idx="3877">
                        <c:v>3878</c:v>
                      </c:pt>
                      <c:pt idx="3878">
                        <c:v>3879</c:v>
                      </c:pt>
                      <c:pt idx="3879">
                        <c:v>3880</c:v>
                      </c:pt>
                      <c:pt idx="3880">
                        <c:v>3881</c:v>
                      </c:pt>
                      <c:pt idx="3881">
                        <c:v>3882</c:v>
                      </c:pt>
                      <c:pt idx="3882">
                        <c:v>3883</c:v>
                      </c:pt>
                      <c:pt idx="3883">
                        <c:v>3884</c:v>
                      </c:pt>
                      <c:pt idx="3884">
                        <c:v>3885</c:v>
                      </c:pt>
                      <c:pt idx="3885">
                        <c:v>3886</c:v>
                      </c:pt>
                      <c:pt idx="3886">
                        <c:v>3887</c:v>
                      </c:pt>
                      <c:pt idx="3887">
                        <c:v>3888</c:v>
                      </c:pt>
                      <c:pt idx="3888">
                        <c:v>3889</c:v>
                      </c:pt>
                      <c:pt idx="3889">
                        <c:v>3890</c:v>
                      </c:pt>
                      <c:pt idx="3890">
                        <c:v>3891</c:v>
                      </c:pt>
                      <c:pt idx="3891">
                        <c:v>3892</c:v>
                      </c:pt>
                      <c:pt idx="3892">
                        <c:v>3893</c:v>
                      </c:pt>
                      <c:pt idx="3893">
                        <c:v>3894</c:v>
                      </c:pt>
                      <c:pt idx="3894">
                        <c:v>3895</c:v>
                      </c:pt>
                      <c:pt idx="3895">
                        <c:v>3896</c:v>
                      </c:pt>
                      <c:pt idx="3896">
                        <c:v>3897</c:v>
                      </c:pt>
                      <c:pt idx="3897">
                        <c:v>3898</c:v>
                      </c:pt>
                      <c:pt idx="3898">
                        <c:v>3899</c:v>
                      </c:pt>
                      <c:pt idx="3899">
                        <c:v>3900</c:v>
                      </c:pt>
                      <c:pt idx="3900">
                        <c:v>3901</c:v>
                      </c:pt>
                      <c:pt idx="3901">
                        <c:v>3902</c:v>
                      </c:pt>
                      <c:pt idx="3902">
                        <c:v>3903</c:v>
                      </c:pt>
                      <c:pt idx="3903">
                        <c:v>3904</c:v>
                      </c:pt>
                      <c:pt idx="3904">
                        <c:v>3905</c:v>
                      </c:pt>
                      <c:pt idx="3905">
                        <c:v>3906</c:v>
                      </c:pt>
                      <c:pt idx="3906">
                        <c:v>3907</c:v>
                      </c:pt>
                      <c:pt idx="3907">
                        <c:v>3908</c:v>
                      </c:pt>
                      <c:pt idx="3908">
                        <c:v>3909</c:v>
                      </c:pt>
                      <c:pt idx="3909">
                        <c:v>3910</c:v>
                      </c:pt>
                      <c:pt idx="3910">
                        <c:v>3911</c:v>
                      </c:pt>
                      <c:pt idx="3911">
                        <c:v>3912</c:v>
                      </c:pt>
                      <c:pt idx="3912">
                        <c:v>3913</c:v>
                      </c:pt>
                      <c:pt idx="3913">
                        <c:v>3914</c:v>
                      </c:pt>
                      <c:pt idx="3914">
                        <c:v>3915</c:v>
                      </c:pt>
                      <c:pt idx="3915">
                        <c:v>3916</c:v>
                      </c:pt>
                      <c:pt idx="3916">
                        <c:v>3917</c:v>
                      </c:pt>
                      <c:pt idx="3917">
                        <c:v>3918</c:v>
                      </c:pt>
                      <c:pt idx="3918">
                        <c:v>3919</c:v>
                      </c:pt>
                      <c:pt idx="3919">
                        <c:v>3920</c:v>
                      </c:pt>
                      <c:pt idx="3920">
                        <c:v>3921</c:v>
                      </c:pt>
                      <c:pt idx="3921">
                        <c:v>3922</c:v>
                      </c:pt>
                      <c:pt idx="3922">
                        <c:v>3923</c:v>
                      </c:pt>
                      <c:pt idx="3923">
                        <c:v>3924</c:v>
                      </c:pt>
                      <c:pt idx="3924">
                        <c:v>3925</c:v>
                      </c:pt>
                      <c:pt idx="3925">
                        <c:v>3926</c:v>
                      </c:pt>
                      <c:pt idx="3926">
                        <c:v>3927</c:v>
                      </c:pt>
                      <c:pt idx="3927">
                        <c:v>3928</c:v>
                      </c:pt>
                      <c:pt idx="3928">
                        <c:v>3929</c:v>
                      </c:pt>
                      <c:pt idx="3929">
                        <c:v>3930</c:v>
                      </c:pt>
                      <c:pt idx="3930">
                        <c:v>3931</c:v>
                      </c:pt>
                      <c:pt idx="3931">
                        <c:v>3932</c:v>
                      </c:pt>
                      <c:pt idx="3932">
                        <c:v>3933</c:v>
                      </c:pt>
                      <c:pt idx="3933">
                        <c:v>3934</c:v>
                      </c:pt>
                      <c:pt idx="3934">
                        <c:v>3935</c:v>
                      </c:pt>
                      <c:pt idx="3935">
                        <c:v>3936</c:v>
                      </c:pt>
                      <c:pt idx="3936">
                        <c:v>3937</c:v>
                      </c:pt>
                      <c:pt idx="3937">
                        <c:v>3938</c:v>
                      </c:pt>
                      <c:pt idx="3938">
                        <c:v>3939</c:v>
                      </c:pt>
                      <c:pt idx="3939">
                        <c:v>3940</c:v>
                      </c:pt>
                      <c:pt idx="3940">
                        <c:v>3941</c:v>
                      </c:pt>
                      <c:pt idx="3941">
                        <c:v>3942</c:v>
                      </c:pt>
                      <c:pt idx="3942">
                        <c:v>3943</c:v>
                      </c:pt>
                      <c:pt idx="3943">
                        <c:v>3944</c:v>
                      </c:pt>
                      <c:pt idx="3944">
                        <c:v>3945</c:v>
                      </c:pt>
                      <c:pt idx="3945">
                        <c:v>3946</c:v>
                      </c:pt>
                      <c:pt idx="3946">
                        <c:v>3947</c:v>
                      </c:pt>
                      <c:pt idx="3947">
                        <c:v>3948</c:v>
                      </c:pt>
                      <c:pt idx="3948">
                        <c:v>3949</c:v>
                      </c:pt>
                      <c:pt idx="3949">
                        <c:v>3950</c:v>
                      </c:pt>
                      <c:pt idx="3950">
                        <c:v>3951</c:v>
                      </c:pt>
                      <c:pt idx="3951">
                        <c:v>3952</c:v>
                      </c:pt>
                      <c:pt idx="3952">
                        <c:v>3953</c:v>
                      </c:pt>
                      <c:pt idx="3953">
                        <c:v>3954</c:v>
                      </c:pt>
                      <c:pt idx="3954">
                        <c:v>3955</c:v>
                      </c:pt>
                      <c:pt idx="3955">
                        <c:v>3956</c:v>
                      </c:pt>
                      <c:pt idx="3956">
                        <c:v>3957</c:v>
                      </c:pt>
                      <c:pt idx="3957">
                        <c:v>3958</c:v>
                      </c:pt>
                      <c:pt idx="3958">
                        <c:v>3959</c:v>
                      </c:pt>
                      <c:pt idx="3959">
                        <c:v>3960</c:v>
                      </c:pt>
                      <c:pt idx="3960">
                        <c:v>3961</c:v>
                      </c:pt>
                      <c:pt idx="3961">
                        <c:v>3962</c:v>
                      </c:pt>
                      <c:pt idx="3962">
                        <c:v>3963</c:v>
                      </c:pt>
                      <c:pt idx="3963">
                        <c:v>3964</c:v>
                      </c:pt>
                      <c:pt idx="3964">
                        <c:v>3965</c:v>
                      </c:pt>
                      <c:pt idx="3965">
                        <c:v>3966</c:v>
                      </c:pt>
                      <c:pt idx="3966">
                        <c:v>3967</c:v>
                      </c:pt>
                      <c:pt idx="3967">
                        <c:v>3968</c:v>
                      </c:pt>
                      <c:pt idx="3968">
                        <c:v>3969</c:v>
                      </c:pt>
                      <c:pt idx="3969">
                        <c:v>3970</c:v>
                      </c:pt>
                      <c:pt idx="3970">
                        <c:v>3971</c:v>
                      </c:pt>
                      <c:pt idx="3971">
                        <c:v>3972</c:v>
                      </c:pt>
                      <c:pt idx="3972">
                        <c:v>3973</c:v>
                      </c:pt>
                      <c:pt idx="3973">
                        <c:v>3974</c:v>
                      </c:pt>
                      <c:pt idx="3974">
                        <c:v>3975</c:v>
                      </c:pt>
                      <c:pt idx="3975">
                        <c:v>3976</c:v>
                      </c:pt>
                      <c:pt idx="3976">
                        <c:v>3977</c:v>
                      </c:pt>
                      <c:pt idx="3977">
                        <c:v>3978</c:v>
                      </c:pt>
                      <c:pt idx="3978">
                        <c:v>3979</c:v>
                      </c:pt>
                      <c:pt idx="3979">
                        <c:v>3980</c:v>
                      </c:pt>
                      <c:pt idx="3980">
                        <c:v>3981</c:v>
                      </c:pt>
                      <c:pt idx="3981">
                        <c:v>3982</c:v>
                      </c:pt>
                      <c:pt idx="3982">
                        <c:v>3983</c:v>
                      </c:pt>
                      <c:pt idx="3983">
                        <c:v>3984</c:v>
                      </c:pt>
                      <c:pt idx="3984">
                        <c:v>3985</c:v>
                      </c:pt>
                      <c:pt idx="3985">
                        <c:v>3986</c:v>
                      </c:pt>
                      <c:pt idx="3986">
                        <c:v>3987</c:v>
                      </c:pt>
                      <c:pt idx="3987">
                        <c:v>3988</c:v>
                      </c:pt>
                      <c:pt idx="3988">
                        <c:v>3989</c:v>
                      </c:pt>
                      <c:pt idx="3989">
                        <c:v>3990</c:v>
                      </c:pt>
                      <c:pt idx="3990">
                        <c:v>3991</c:v>
                      </c:pt>
                      <c:pt idx="3991">
                        <c:v>3992</c:v>
                      </c:pt>
                      <c:pt idx="3992">
                        <c:v>3993</c:v>
                      </c:pt>
                      <c:pt idx="3993">
                        <c:v>3994</c:v>
                      </c:pt>
                      <c:pt idx="3994">
                        <c:v>3995</c:v>
                      </c:pt>
                      <c:pt idx="3995">
                        <c:v>3996</c:v>
                      </c:pt>
                      <c:pt idx="3996">
                        <c:v>3997</c:v>
                      </c:pt>
                      <c:pt idx="3997">
                        <c:v>3998</c:v>
                      </c:pt>
                      <c:pt idx="3998">
                        <c:v>3999</c:v>
                      </c:pt>
                      <c:pt idx="3999">
                        <c:v>4000</c:v>
                      </c:pt>
                      <c:pt idx="4000">
                        <c:v>4001</c:v>
                      </c:pt>
                      <c:pt idx="4001">
                        <c:v>4002</c:v>
                      </c:pt>
                      <c:pt idx="4002">
                        <c:v>4003</c:v>
                      </c:pt>
                      <c:pt idx="4003">
                        <c:v>4004</c:v>
                      </c:pt>
                      <c:pt idx="4004">
                        <c:v>4005</c:v>
                      </c:pt>
                      <c:pt idx="4005">
                        <c:v>4006</c:v>
                      </c:pt>
                      <c:pt idx="4006">
                        <c:v>4007</c:v>
                      </c:pt>
                      <c:pt idx="4007">
                        <c:v>4008</c:v>
                      </c:pt>
                      <c:pt idx="4008">
                        <c:v>4009</c:v>
                      </c:pt>
                      <c:pt idx="4009">
                        <c:v>4010</c:v>
                      </c:pt>
                      <c:pt idx="4010">
                        <c:v>4011</c:v>
                      </c:pt>
                      <c:pt idx="4011">
                        <c:v>4012</c:v>
                      </c:pt>
                      <c:pt idx="4012">
                        <c:v>4013</c:v>
                      </c:pt>
                      <c:pt idx="4013">
                        <c:v>4014</c:v>
                      </c:pt>
                      <c:pt idx="4014">
                        <c:v>4015</c:v>
                      </c:pt>
                      <c:pt idx="4015">
                        <c:v>4016</c:v>
                      </c:pt>
                      <c:pt idx="4016">
                        <c:v>4017</c:v>
                      </c:pt>
                      <c:pt idx="4017">
                        <c:v>4018</c:v>
                      </c:pt>
                      <c:pt idx="4018">
                        <c:v>4019</c:v>
                      </c:pt>
                      <c:pt idx="4019">
                        <c:v>4020</c:v>
                      </c:pt>
                      <c:pt idx="4020">
                        <c:v>4021</c:v>
                      </c:pt>
                      <c:pt idx="4021">
                        <c:v>4022</c:v>
                      </c:pt>
                      <c:pt idx="4022">
                        <c:v>4023</c:v>
                      </c:pt>
                      <c:pt idx="4023">
                        <c:v>4024</c:v>
                      </c:pt>
                      <c:pt idx="4024">
                        <c:v>4025</c:v>
                      </c:pt>
                      <c:pt idx="4025">
                        <c:v>4026</c:v>
                      </c:pt>
                      <c:pt idx="4026">
                        <c:v>4027</c:v>
                      </c:pt>
                      <c:pt idx="4027">
                        <c:v>4028</c:v>
                      </c:pt>
                      <c:pt idx="4028">
                        <c:v>4029</c:v>
                      </c:pt>
                      <c:pt idx="4029">
                        <c:v>4030</c:v>
                      </c:pt>
                      <c:pt idx="4030">
                        <c:v>4031</c:v>
                      </c:pt>
                      <c:pt idx="4031">
                        <c:v>4032</c:v>
                      </c:pt>
                      <c:pt idx="4032">
                        <c:v>4033</c:v>
                      </c:pt>
                      <c:pt idx="4033">
                        <c:v>4034</c:v>
                      </c:pt>
                      <c:pt idx="4034">
                        <c:v>4035</c:v>
                      </c:pt>
                      <c:pt idx="4035">
                        <c:v>4036</c:v>
                      </c:pt>
                      <c:pt idx="4036">
                        <c:v>4037</c:v>
                      </c:pt>
                      <c:pt idx="4037">
                        <c:v>4038</c:v>
                      </c:pt>
                      <c:pt idx="4038">
                        <c:v>4039</c:v>
                      </c:pt>
                      <c:pt idx="4039">
                        <c:v>4040</c:v>
                      </c:pt>
                      <c:pt idx="4040">
                        <c:v>4041</c:v>
                      </c:pt>
                      <c:pt idx="4041">
                        <c:v>4042</c:v>
                      </c:pt>
                      <c:pt idx="4042">
                        <c:v>4043</c:v>
                      </c:pt>
                      <c:pt idx="4043">
                        <c:v>4044</c:v>
                      </c:pt>
                      <c:pt idx="4044">
                        <c:v>4045</c:v>
                      </c:pt>
                      <c:pt idx="4045">
                        <c:v>4046</c:v>
                      </c:pt>
                      <c:pt idx="4046">
                        <c:v>4047</c:v>
                      </c:pt>
                      <c:pt idx="4047">
                        <c:v>4048</c:v>
                      </c:pt>
                      <c:pt idx="4048">
                        <c:v>4049</c:v>
                      </c:pt>
                      <c:pt idx="4049">
                        <c:v>4050</c:v>
                      </c:pt>
                      <c:pt idx="4050">
                        <c:v>4051</c:v>
                      </c:pt>
                      <c:pt idx="4051">
                        <c:v>4052</c:v>
                      </c:pt>
                      <c:pt idx="4052">
                        <c:v>4053</c:v>
                      </c:pt>
                      <c:pt idx="4053">
                        <c:v>4054</c:v>
                      </c:pt>
                      <c:pt idx="4054">
                        <c:v>4055</c:v>
                      </c:pt>
                      <c:pt idx="4055">
                        <c:v>4056</c:v>
                      </c:pt>
                      <c:pt idx="4056">
                        <c:v>4057</c:v>
                      </c:pt>
                      <c:pt idx="4057">
                        <c:v>4058</c:v>
                      </c:pt>
                      <c:pt idx="4058">
                        <c:v>4059</c:v>
                      </c:pt>
                      <c:pt idx="4059">
                        <c:v>4060</c:v>
                      </c:pt>
                      <c:pt idx="4060">
                        <c:v>4061</c:v>
                      </c:pt>
                      <c:pt idx="4061">
                        <c:v>4062</c:v>
                      </c:pt>
                      <c:pt idx="4062">
                        <c:v>4063</c:v>
                      </c:pt>
                      <c:pt idx="4063">
                        <c:v>4064</c:v>
                      </c:pt>
                      <c:pt idx="4064">
                        <c:v>4065</c:v>
                      </c:pt>
                      <c:pt idx="4065">
                        <c:v>4066</c:v>
                      </c:pt>
                      <c:pt idx="4066">
                        <c:v>4067</c:v>
                      </c:pt>
                      <c:pt idx="4067">
                        <c:v>4068</c:v>
                      </c:pt>
                      <c:pt idx="4068">
                        <c:v>4069</c:v>
                      </c:pt>
                      <c:pt idx="4069">
                        <c:v>4070</c:v>
                      </c:pt>
                      <c:pt idx="4070">
                        <c:v>4071</c:v>
                      </c:pt>
                      <c:pt idx="4071">
                        <c:v>4072</c:v>
                      </c:pt>
                      <c:pt idx="4072">
                        <c:v>4073</c:v>
                      </c:pt>
                      <c:pt idx="4073">
                        <c:v>4074</c:v>
                      </c:pt>
                      <c:pt idx="4074">
                        <c:v>4075</c:v>
                      </c:pt>
                      <c:pt idx="4075">
                        <c:v>4076</c:v>
                      </c:pt>
                      <c:pt idx="4076">
                        <c:v>4077</c:v>
                      </c:pt>
                      <c:pt idx="4077">
                        <c:v>4078</c:v>
                      </c:pt>
                      <c:pt idx="4078">
                        <c:v>4079</c:v>
                      </c:pt>
                      <c:pt idx="4079">
                        <c:v>4080</c:v>
                      </c:pt>
                      <c:pt idx="4080">
                        <c:v>4081</c:v>
                      </c:pt>
                      <c:pt idx="4081">
                        <c:v>4082</c:v>
                      </c:pt>
                      <c:pt idx="4082">
                        <c:v>4083</c:v>
                      </c:pt>
                      <c:pt idx="4083">
                        <c:v>4084</c:v>
                      </c:pt>
                      <c:pt idx="4084">
                        <c:v>4085</c:v>
                      </c:pt>
                      <c:pt idx="4085">
                        <c:v>4086</c:v>
                      </c:pt>
                      <c:pt idx="4086">
                        <c:v>4087</c:v>
                      </c:pt>
                      <c:pt idx="4087">
                        <c:v>4088</c:v>
                      </c:pt>
                      <c:pt idx="4088">
                        <c:v>4089</c:v>
                      </c:pt>
                      <c:pt idx="4089">
                        <c:v>4090</c:v>
                      </c:pt>
                      <c:pt idx="4090">
                        <c:v>4091</c:v>
                      </c:pt>
                      <c:pt idx="4091">
                        <c:v>4092</c:v>
                      </c:pt>
                      <c:pt idx="4092">
                        <c:v>4093</c:v>
                      </c:pt>
                      <c:pt idx="4093">
                        <c:v>4094</c:v>
                      </c:pt>
                      <c:pt idx="4094">
                        <c:v>4095</c:v>
                      </c:pt>
                      <c:pt idx="4095">
                        <c:v>4096</c:v>
                      </c:pt>
                      <c:pt idx="4096">
                        <c:v>4097</c:v>
                      </c:pt>
                      <c:pt idx="4097">
                        <c:v>4098</c:v>
                      </c:pt>
                      <c:pt idx="4098">
                        <c:v>4099</c:v>
                      </c:pt>
                      <c:pt idx="4099">
                        <c:v>4100</c:v>
                      </c:pt>
                      <c:pt idx="4100">
                        <c:v>4101</c:v>
                      </c:pt>
                      <c:pt idx="4101">
                        <c:v>4102</c:v>
                      </c:pt>
                      <c:pt idx="4102">
                        <c:v>4103</c:v>
                      </c:pt>
                      <c:pt idx="4103">
                        <c:v>4104</c:v>
                      </c:pt>
                      <c:pt idx="4104">
                        <c:v>4105</c:v>
                      </c:pt>
                      <c:pt idx="4105">
                        <c:v>4106</c:v>
                      </c:pt>
                      <c:pt idx="4106">
                        <c:v>4107</c:v>
                      </c:pt>
                      <c:pt idx="4107">
                        <c:v>4108</c:v>
                      </c:pt>
                      <c:pt idx="4108">
                        <c:v>4109</c:v>
                      </c:pt>
                      <c:pt idx="4109">
                        <c:v>4110</c:v>
                      </c:pt>
                      <c:pt idx="4110">
                        <c:v>4111</c:v>
                      </c:pt>
                      <c:pt idx="4111">
                        <c:v>4112</c:v>
                      </c:pt>
                      <c:pt idx="4112">
                        <c:v>4113</c:v>
                      </c:pt>
                      <c:pt idx="4113">
                        <c:v>4114</c:v>
                      </c:pt>
                      <c:pt idx="4114">
                        <c:v>4115</c:v>
                      </c:pt>
                      <c:pt idx="4115">
                        <c:v>4116</c:v>
                      </c:pt>
                      <c:pt idx="4116">
                        <c:v>4117</c:v>
                      </c:pt>
                      <c:pt idx="4117">
                        <c:v>4118</c:v>
                      </c:pt>
                      <c:pt idx="4118">
                        <c:v>4119</c:v>
                      </c:pt>
                      <c:pt idx="4119">
                        <c:v>4120</c:v>
                      </c:pt>
                      <c:pt idx="4120">
                        <c:v>4121</c:v>
                      </c:pt>
                      <c:pt idx="4121">
                        <c:v>4122</c:v>
                      </c:pt>
                      <c:pt idx="4122">
                        <c:v>4123</c:v>
                      </c:pt>
                      <c:pt idx="4123">
                        <c:v>4124</c:v>
                      </c:pt>
                      <c:pt idx="4124">
                        <c:v>4125</c:v>
                      </c:pt>
                      <c:pt idx="4125">
                        <c:v>4126</c:v>
                      </c:pt>
                      <c:pt idx="4126">
                        <c:v>4127</c:v>
                      </c:pt>
                      <c:pt idx="4127">
                        <c:v>4128</c:v>
                      </c:pt>
                      <c:pt idx="4128">
                        <c:v>4129</c:v>
                      </c:pt>
                      <c:pt idx="4129">
                        <c:v>4130</c:v>
                      </c:pt>
                      <c:pt idx="4130">
                        <c:v>4131</c:v>
                      </c:pt>
                      <c:pt idx="4131">
                        <c:v>4132</c:v>
                      </c:pt>
                      <c:pt idx="4132">
                        <c:v>4133</c:v>
                      </c:pt>
                      <c:pt idx="4133">
                        <c:v>4134</c:v>
                      </c:pt>
                      <c:pt idx="4134">
                        <c:v>4135</c:v>
                      </c:pt>
                      <c:pt idx="4135">
                        <c:v>4136</c:v>
                      </c:pt>
                      <c:pt idx="4136">
                        <c:v>4137</c:v>
                      </c:pt>
                      <c:pt idx="4137">
                        <c:v>4138</c:v>
                      </c:pt>
                      <c:pt idx="4138">
                        <c:v>4139</c:v>
                      </c:pt>
                      <c:pt idx="4139">
                        <c:v>4140</c:v>
                      </c:pt>
                      <c:pt idx="4140">
                        <c:v>4141</c:v>
                      </c:pt>
                      <c:pt idx="4141">
                        <c:v>4142</c:v>
                      </c:pt>
                      <c:pt idx="4142">
                        <c:v>4143</c:v>
                      </c:pt>
                      <c:pt idx="4143">
                        <c:v>4144</c:v>
                      </c:pt>
                      <c:pt idx="4144">
                        <c:v>4145</c:v>
                      </c:pt>
                      <c:pt idx="4145">
                        <c:v>4146</c:v>
                      </c:pt>
                      <c:pt idx="4146">
                        <c:v>4147</c:v>
                      </c:pt>
                      <c:pt idx="4147">
                        <c:v>4148</c:v>
                      </c:pt>
                      <c:pt idx="4148">
                        <c:v>4149</c:v>
                      </c:pt>
                      <c:pt idx="4149">
                        <c:v>4150</c:v>
                      </c:pt>
                      <c:pt idx="4150">
                        <c:v>4151</c:v>
                      </c:pt>
                      <c:pt idx="4151">
                        <c:v>4152</c:v>
                      </c:pt>
                      <c:pt idx="4152">
                        <c:v>4153</c:v>
                      </c:pt>
                      <c:pt idx="4153">
                        <c:v>4154</c:v>
                      </c:pt>
                      <c:pt idx="4154">
                        <c:v>4155</c:v>
                      </c:pt>
                      <c:pt idx="4155">
                        <c:v>4156</c:v>
                      </c:pt>
                      <c:pt idx="4156">
                        <c:v>4157</c:v>
                      </c:pt>
                      <c:pt idx="4157">
                        <c:v>4158</c:v>
                      </c:pt>
                      <c:pt idx="4158">
                        <c:v>4159</c:v>
                      </c:pt>
                      <c:pt idx="4159">
                        <c:v>4160</c:v>
                      </c:pt>
                      <c:pt idx="4160">
                        <c:v>4161</c:v>
                      </c:pt>
                      <c:pt idx="4161">
                        <c:v>4162</c:v>
                      </c:pt>
                      <c:pt idx="4162">
                        <c:v>4163</c:v>
                      </c:pt>
                      <c:pt idx="4163">
                        <c:v>4164</c:v>
                      </c:pt>
                      <c:pt idx="4164">
                        <c:v>4165</c:v>
                      </c:pt>
                      <c:pt idx="4165">
                        <c:v>4166</c:v>
                      </c:pt>
                      <c:pt idx="4166">
                        <c:v>4167</c:v>
                      </c:pt>
                      <c:pt idx="4167">
                        <c:v>4168</c:v>
                      </c:pt>
                      <c:pt idx="4168">
                        <c:v>4169</c:v>
                      </c:pt>
                      <c:pt idx="4169">
                        <c:v>4170</c:v>
                      </c:pt>
                      <c:pt idx="4170">
                        <c:v>4171</c:v>
                      </c:pt>
                      <c:pt idx="4171">
                        <c:v>4172</c:v>
                      </c:pt>
                      <c:pt idx="4172">
                        <c:v>4173</c:v>
                      </c:pt>
                      <c:pt idx="4173">
                        <c:v>4174</c:v>
                      </c:pt>
                      <c:pt idx="4174">
                        <c:v>4175</c:v>
                      </c:pt>
                      <c:pt idx="4175">
                        <c:v>4176</c:v>
                      </c:pt>
                      <c:pt idx="4176">
                        <c:v>4177</c:v>
                      </c:pt>
                      <c:pt idx="4177">
                        <c:v>4178</c:v>
                      </c:pt>
                      <c:pt idx="4178">
                        <c:v>4179</c:v>
                      </c:pt>
                      <c:pt idx="4179">
                        <c:v>4180</c:v>
                      </c:pt>
                      <c:pt idx="4180">
                        <c:v>4181</c:v>
                      </c:pt>
                      <c:pt idx="4181">
                        <c:v>4182</c:v>
                      </c:pt>
                      <c:pt idx="4182">
                        <c:v>4183</c:v>
                      </c:pt>
                      <c:pt idx="4183">
                        <c:v>4184</c:v>
                      </c:pt>
                      <c:pt idx="4184">
                        <c:v>4185</c:v>
                      </c:pt>
                      <c:pt idx="4185">
                        <c:v>4186</c:v>
                      </c:pt>
                      <c:pt idx="4186">
                        <c:v>4187</c:v>
                      </c:pt>
                      <c:pt idx="4187">
                        <c:v>4188</c:v>
                      </c:pt>
                      <c:pt idx="4188">
                        <c:v>4189</c:v>
                      </c:pt>
                      <c:pt idx="4189">
                        <c:v>4190</c:v>
                      </c:pt>
                      <c:pt idx="4190">
                        <c:v>4191</c:v>
                      </c:pt>
                      <c:pt idx="4191">
                        <c:v>4192</c:v>
                      </c:pt>
                      <c:pt idx="4192">
                        <c:v>4193</c:v>
                      </c:pt>
                      <c:pt idx="4193">
                        <c:v>4194</c:v>
                      </c:pt>
                      <c:pt idx="4194">
                        <c:v>4195</c:v>
                      </c:pt>
                      <c:pt idx="4195">
                        <c:v>4196</c:v>
                      </c:pt>
                      <c:pt idx="4196">
                        <c:v>4197</c:v>
                      </c:pt>
                      <c:pt idx="4197">
                        <c:v>4198</c:v>
                      </c:pt>
                      <c:pt idx="4198">
                        <c:v>4199</c:v>
                      </c:pt>
                      <c:pt idx="4199">
                        <c:v>4200</c:v>
                      </c:pt>
                      <c:pt idx="4200">
                        <c:v>4201</c:v>
                      </c:pt>
                      <c:pt idx="4201">
                        <c:v>4202</c:v>
                      </c:pt>
                      <c:pt idx="4202">
                        <c:v>4203</c:v>
                      </c:pt>
                      <c:pt idx="4203">
                        <c:v>4204</c:v>
                      </c:pt>
                      <c:pt idx="4204">
                        <c:v>4205</c:v>
                      </c:pt>
                      <c:pt idx="4205">
                        <c:v>4206</c:v>
                      </c:pt>
                      <c:pt idx="4206">
                        <c:v>4207</c:v>
                      </c:pt>
                      <c:pt idx="4207">
                        <c:v>4208</c:v>
                      </c:pt>
                      <c:pt idx="4208">
                        <c:v>4209</c:v>
                      </c:pt>
                      <c:pt idx="4209">
                        <c:v>4210</c:v>
                      </c:pt>
                      <c:pt idx="4210">
                        <c:v>4211</c:v>
                      </c:pt>
                      <c:pt idx="4211">
                        <c:v>4212</c:v>
                      </c:pt>
                      <c:pt idx="4212">
                        <c:v>4213</c:v>
                      </c:pt>
                      <c:pt idx="4213">
                        <c:v>4214</c:v>
                      </c:pt>
                      <c:pt idx="4214">
                        <c:v>4215</c:v>
                      </c:pt>
                      <c:pt idx="4215">
                        <c:v>4216</c:v>
                      </c:pt>
                      <c:pt idx="4216">
                        <c:v>4217</c:v>
                      </c:pt>
                      <c:pt idx="4217">
                        <c:v>4218</c:v>
                      </c:pt>
                      <c:pt idx="4218">
                        <c:v>4219</c:v>
                      </c:pt>
                      <c:pt idx="4219">
                        <c:v>4220</c:v>
                      </c:pt>
                      <c:pt idx="4220">
                        <c:v>4221</c:v>
                      </c:pt>
                      <c:pt idx="4221">
                        <c:v>4222</c:v>
                      </c:pt>
                      <c:pt idx="4222">
                        <c:v>4223</c:v>
                      </c:pt>
                      <c:pt idx="4223">
                        <c:v>4224</c:v>
                      </c:pt>
                      <c:pt idx="4224">
                        <c:v>4225</c:v>
                      </c:pt>
                      <c:pt idx="4225">
                        <c:v>4226</c:v>
                      </c:pt>
                      <c:pt idx="4226">
                        <c:v>4227</c:v>
                      </c:pt>
                      <c:pt idx="4227">
                        <c:v>4228</c:v>
                      </c:pt>
                      <c:pt idx="4228">
                        <c:v>4229</c:v>
                      </c:pt>
                      <c:pt idx="4229">
                        <c:v>4230</c:v>
                      </c:pt>
                      <c:pt idx="4230">
                        <c:v>4231</c:v>
                      </c:pt>
                      <c:pt idx="4231">
                        <c:v>4232</c:v>
                      </c:pt>
                      <c:pt idx="4232">
                        <c:v>4233</c:v>
                      </c:pt>
                      <c:pt idx="4233">
                        <c:v>4234</c:v>
                      </c:pt>
                      <c:pt idx="4234">
                        <c:v>4235</c:v>
                      </c:pt>
                      <c:pt idx="4235">
                        <c:v>4236</c:v>
                      </c:pt>
                      <c:pt idx="4236">
                        <c:v>4237</c:v>
                      </c:pt>
                      <c:pt idx="4237">
                        <c:v>4238</c:v>
                      </c:pt>
                      <c:pt idx="4238">
                        <c:v>4239</c:v>
                      </c:pt>
                      <c:pt idx="4239">
                        <c:v>4240</c:v>
                      </c:pt>
                      <c:pt idx="4240">
                        <c:v>4241</c:v>
                      </c:pt>
                      <c:pt idx="4241">
                        <c:v>4242</c:v>
                      </c:pt>
                      <c:pt idx="4242">
                        <c:v>4243</c:v>
                      </c:pt>
                      <c:pt idx="4243">
                        <c:v>4244</c:v>
                      </c:pt>
                      <c:pt idx="4244">
                        <c:v>4245</c:v>
                      </c:pt>
                      <c:pt idx="4245">
                        <c:v>4246</c:v>
                      </c:pt>
                      <c:pt idx="4246">
                        <c:v>4247</c:v>
                      </c:pt>
                      <c:pt idx="4247">
                        <c:v>4248</c:v>
                      </c:pt>
                      <c:pt idx="4248">
                        <c:v>4249</c:v>
                      </c:pt>
                      <c:pt idx="4249">
                        <c:v>4250</c:v>
                      </c:pt>
                      <c:pt idx="4250">
                        <c:v>4251</c:v>
                      </c:pt>
                      <c:pt idx="4251">
                        <c:v>4252</c:v>
                      </c:pt>
                      <c:pt idx="4252">
                        <c:v>4253</c:v>
                      </c:pt>
                      <c:pt idx="4253">
                        <c:v>4254</c:v>
                      </c:pt>
                      <c:pt idx="4254">
                        <c:v>4255</c:v>
                      </c:pt>
                      <c:pt idx="4255">
                        <c:v>4256</c:v>
                      </c:pt>
                      <c:pt idx="4256">
                        <c:v>4257</c:v>
                      </c:pt>
                      <c:pt idx="4257">
                        <c:v>4258</c:v>
                      </c:pt>
                      <c:pt idx="4258">
                        <c:v>4259</c:v>
                      </c:pt>
                      <c:pt idx="4259">
                        <c:v>4260</c:v>
                      </c:pt>
                      <c:pt idx="4260">
                        <c:v>4261</c:v>
                      </c:pt>
                      <c:pt idx="4261">
                        <c:v>4262</c:v>
                      </c:pt>
                      <c:pt idx="4262">
                        <c:v>4263</c:v>
                      </c:pt>
                      <c:pt idx="4263">
                        <c:v>4264</c:v>
                      </c:pt>
                      <c:pt idx="4264">
                        <c:v>4265</c:v>
                      </c:pt>
                      <c:pt idx="4265">
                        <c:v>4266</c:v>
                      </c:pt>
                      <c:pt idx="4266">
                        <c:v>4267</c:v>
                      </c:pt>
                      <c:pt idx="4267">
                        <c:v>4268</c:v>
                      </c:pt>
                      <c:pt idx="4268">
                        <c:v>4269</c:v>
                      </c:pt>
                      <c:pt idx="4269">
                        <c:v>4270</c:v>
                      </c:pt>
                      <c:pt idx="4270">
                        <c:v>4271</c:v>
                      </c:pt>
                      <c:pt idx="4271">
                        <c:v>4272</c:v>
                      </c:pt>
                      <c:pt idx="4272">
                        <c:v>4273</c:v>
                      </c:pt>
                      <c:pt idx="4273">
                        <c:v>4274</c:v>
                      </c:pt>
                      <c:pt idx="4274">
                        <c:v>4275</c:v>
                      </c:pt>
                      <c:pt idx="4275">
                        <c:v>4276</c:v>
                      </c:pt>
                      <c:pt idx="4276">
                        <c:v>4277</c:v>
                      </c:pt>
                      <c:pt idx="4277">
                        <c:v>4278</c:v>
                      </c:pt>
                      <c:pt idx="4278">
                        <c:v>4279</c:v>
                      </c:pt>
                      <c:pt idx="4279">
                        <c:v>4280</c:v>
                      </c:pt>
                      <c:pt idx="4280">
                        <c:v>4281</c:v>
                      </c:pt>
                      <c:pt idx="4281">
                        <c:v>4282</c:v>
                      </c:pt>
                      <c:pt idx="4282">
                        <c:v>4283</c:v>
                      </c:pt>
                      <c:pt idx="4283">
                        <c:v>4284</c:v>
                      </c:pt>
                      <c:pt idx="4284">
                        <c:v>4285</c:v>
                      </c:pt>
                      <c:pt idx="4285">
                        <c:v>4286</c:v>
                      </c:pt>
                      <c:pt idx="4286">
                        <c:v>4287</c:v>
                      </c:pt>
                      <c:pt idx="4287">
                        <c:v>4288</c:v>
                      </c:pt>
                      <c:pt idx="4288">
                        <c:v>4289</c:v>
                      </c:pt>
                      <c:pt idx="4289">
                        <c:v>4290</c:v>
                      </c:pt>
                      <c:pt idx="4290">
                        <c:v>4291</c:v>
                      </c:pt>
                      <c:pt idx="4291">
                        <c:v>4292</c:v>
                      </c:pt>
                      <c:pt idx="4292">
                        <c:v>4293</c:v>
                      </c:pt>
                      <c:pt idx="4293">
                        <c:v>4294</c:v>
                      </c:pt>
                      <c:pt idx="4294">
                        <c:v>4295</c:v>
                      </c:pt>
                      <c:pt idx="4295">
                        <c:v>4296</c:v>
                      </c:pt>
                      <c:pt idx="4296">
                        <c:v>4297</c:v>
                      </c:pt>
                      <c:pt idx="4297">
                        <c:v>4298</c:v>
                      </c:pt>
                      <c:pt idx="4298">
                        <c:v>4299</c:v>
                      </c:pt>
                      <c:pt idx="4299">
                        <c:v>4300</c:v>
                      </c:pt>
                      <c:pt idx="4300">
                        <c:v>4301</c:v>
                      </c:pt>
                      <c:pt idx="4301">
                        <c:v>4302</c:v>
                      </c:pt>
                      <c:pt idx="4302">
                        <c:v>4303</c:v>
                      </c:pt>
                      <c:pt idx="4303">
                        <c:v>4304</c:v>
                      </c:pt>
                      <c:pt idx="4304">
                        <c:v>4305</c:v>
                      </c:pt>
                      <c:pt idx="4305">
                        <c:v>4306</c:v>
                      </c:pt>
                      <c:pt idx="4306">
                        <c:v>4307</c:v>
                      </c:pt>
                      <c:pt idx="4307">
                        <c:v>4308</c:v>
                      </c:pt>
                      <c:pt idx="4308">
                        <c:v>4309</c:v>
                      </c:pt>
                      <c:pt idx="4309">
                        <c:v>4310</c:v>
                      </c:pt>
                      <c:pt idx="4310">
                        <c:v>4311</c:v>
                      </c:pt>
                      <c:pt idx="4311">
                        <c:v>4312</c:v>
                      </c:pt>
                      <c:pt idx="4312">
                        <c:v>4313</c:v>
                      </c:pt>
                      <c:pt idx="4313">
                        <c:v>4314</c:v>
                      </c:pt>
                      <c:pt idx="4314">
                        <c:v>4315</c:v>
                      </c:pt>
                      <c:pt idx="4315">
                        <c:v>4316</c:v>
                      </c:pt>
                      <c:pt idx="4316">
                        <c:v>4317</c:v>
                      </c:pt>
                      <c:pt idx="4317">
                        <c:v>4318</c:v>
                      </c:pt>
                      <c:pt idx="4318">
                        <c:v>4319</c:v>
                      </c:pt>
                      <c:pt idx="4319">
                        <c:v>4320</c:v>
                      </c:pt>
                      <c:pt idx="4320">
                        <c:v>4321</c:v>
                      </c:pt>
                      <c:pt idx="4321">
                        <c:v>4322</c:v>
                      </c:pt>
                      <c:pt idx="4322">
                        <c:v>4323</c:v>
                      </c:pt>
                      <c:pt idx="4323">
                        <c:v>4324</c:v>
                      </c:pt>
                      <c:pt idx="4324">
                        <c:v>4325</c:v>
                      </c:pt>
                      <c:pt idx="4325">
                        <c:v>4326</c:v>
                      </c:pt>
                      <c:pt idx="4326">
                        <c:v>4327</c:v>
                      </c:pt>
                      <c:pt idx="4327">
                        <c:v>4328</c:v>
                      </c:pt>
                      <c:pt idx="4328">
                        <c:v>4329</c:v>
                      </c:pt>
                      <c:pt idx="4329">
                        <c:v>4330</c:v>
                      </c:pt>
                      <c:pt idx="4330">
                        <c:v>4331</c:v>
                      </c:pt>
                      <c:pt idx="4331">
                        <c:v>4332</c:v>
                      </c:pt>
                      <c:pt idx="4332">
                        <c:v>4333</c:v>
                      </c:pt>
                      <c:pt idx="4333">
                        <c:v>4334</c:v>
                      </c:pt>
                      <c:pt idx="4334">
                        <c:v>4335</c:v>
                      </c:pt>
                      <c:pt idx="4335">
                        <c:v>4336</c:v>
                      </c:pt>
                      <c:pt idx="4336">
                        <c:v>4337</c:v>
                      </c:pt>
                      <c:pt idx="4337">
                        <c:v>4338</c:v>
                      </c:pt>
                      <c:pt idx="4338">
                        <c:v>4339</c:v>
                      </c:pt>
                      <c:pt idx="4339">
                        <c:v>4340</c:v>
                      </c:pt>
                      <c:pt idx="4340">
                        <c:v>4341</c:v>
                      </c:pt>
                      <c:pt idx="4341">
                        <c:v>4342</c:v>
                      </c:pt>
                      <c:pt idx="4342">
                        <c:v>4343</c:v>
                      </c:pt>
                      <c:pt idx="4343">
                        <c:v>4344</c:v>
                      </c:pt>
                      <c:pt idx="4344">
                        <c:v>4345</c:v>
                      </c:pt>
                      <c:pt idx="4345">
                        <c:v>4346</c:v>
                      </c:pt>
                      <c:pt idx="4346">
                        <c:v>4347</c:v>
                      </c:pt>
                      <c:pt idx="4347">
                        <c:v>4348</c:v>
                      </c:pt>
                      <c:pt idx="4348">
                        <c:v>4349</c:v>
                      </c:pt>
                      <c:pt idx="4349">
                        <c:v>4350</c:v>
                      </c:pt>
                      <c:pt idx="4350">
                        <c:v>4351</c:v>
                      </c:pt>
                      <c:pt idx="4351">
                        <c:v>4352</c:v>
                      </c:pt>
                      <c:pt idx="4352">
                        <c:v>4353</c:v>
                      </c:pt>
                      <c:pt idx="4353">
                        <c:v>4354</c:v>
                      </c:pt>
                      <c:pt idx="4354">
                        <c:v>4355</c:v>
                      </c:pt>
                      <c:pt idx="4355">
                        <c:v>4356</c:v>
                      </c:pt>
                      <c:pt idx="4356">
                        <c:v>4357</c:v>
                      </c:pt>
                      <c:pt idx="4357">
                        <c:v>4358</c:v>
                      </c:pt>
                      <c:pt idx="4358">
                        <c:v>4359</c:v>
                      </c:pt>
                      <c:pt idx="4359">
                        <c:v>4360</c:v>
                      </c:pt>
                      <c:pt idx="4360">
                        <c:v>4361</c:v>
                      </c:pt>
                      <c:pt idx="4361">
                        <c:v>4362</c:v>
                      </c:pt>
                      <c:pt idx="4362">
                        <c:v>4363</c:v>
                      </c:pt>
                      <c:pt idx="4363">
                        <c:v>4364</c:v>
                      </c:pt>
                      <c:pt idx="4364">
                        <c:v>4365</c:v>
                      </c:pt>
                      <c:pt idx="4365">
                        <c:v>4366</c:v>
                      </c:pt>
                      <c:pt idx="4366">
                        <c:v>4367</c:v>
                      </c:pt>
                      <c:pt idx="4367">
                        <c:v>4368</c:v>
                      </c:pt>
                      <c:pt idx="4368">
                        <c:v>4369</c:v>
                      </c:pt>
                      <c:pt idx="4369">
                        <c:v>4370</c:v>
                      </c:pt>
                      <c:pt idx="4370">
                        <c:v>4371</c:v>
                      </c:pt>
                      <c:pt idx="4371">
                        <c:v>4372</c:v>
                      </c:pt>
                      <c:pt idx="4372">
                        <c:v>4373</c:v>
                      </c:pt>
                      <c:pt idx="4373">
                        <c:v>4374</c:v>
                      </c:pt>
                      <c:pt idx="4374">
                        <c:v>4375</c:v>
                      </c:pt>
                      <c:pt idx="4375">
                        <c:v>4376</c:v>
                      </c:pt>
                      <c:pt idx="4376">
                        <c:v>4377</c:v>
                      </c:pt>
                      <c:pt idx="4377">
                        <c:v>4378</c:v>
                      </c:pt>
                      <c:pt idx="4378">
                        <c:v>4379</c:v>
                      </c:pt>
                      <c:pt idx="4379">
                        <c:v>4380</c:v>
                      </c:pt>
                      <c:pt idx="4380">
                        <c:v>4381</c:v>
                      </c:pt>
                      <c:pt idx="4381">
                        <c:v>4382</c:v>
                      </c:pt>
                      <c:pt idx="4382">
                        <c:v>4383</c:v>
                      </c:pt>
                      <c:pt idx="4383">
                        <c:v>4384</c:v>
                      </c:pt>
                      <c:pt idx="4384">
                        <c:v>4385</c:v>
                      </c:pt>
                      <c:pt idx="4385">
                        <c:v>4386</c:v>
                      </c:pt>
                      <c:pt idx="4386">
                        <c:v>4387</c:v>
                      </c:pt>
                      <c:pt idx="4387">
                        <c:v>4388</c:v>
                      </c:pt>
                      <c:pt idx="4388">
                        <c:v>4389</c:v>
                      </c:pt>
                      <c:pt idx="4389">
                        <c:v>4390</c:v>
                      </c:pt>
                      <c:pt idx="4390">
                        <c:v>4391</c:v>
                      </c:pt>
                      <c:pt idx="4391">
                        <c:v>4392</c:v>
                      </c:pt>
                      <c:pt idx="4392">
                        <c:v>4393</c:v>
                      </c:pt>
                      <c:pt idx="4393">
                        <c:v>4394</c:v>
                      </c:pt>
                      <c:pt idx="4394">
                        <c:v>4395</c:v>
                      </c:pt>
                      <c:pt idx="4395">
                        <c:v>4396</c:v>
                      </c:pt>
                      <c:pt idx="4396">
                        <c:v>4397</c:v>
                      </c:pt>
                      <c:pt idx="4397">
                        <c:v>4398</c:v>
                      </c:pt>
                      <c:pt idx="4398">
                        <c:v>4399</c:v>
                      </c:pt>
                      <c:pt idx="4399">
                        <c:v>4400</c:v>
                      </c:pt>
                      <c:pt idx="4400">
                        <c:v>4401</c:v>
                      </c:pt>
                      <c:pt idx="4401">
                        <c:v>4402</c:v>
                      </c:pt>
                      <c:pt idx="4402">
                        <c:v>4403</c:v>
                      </c:pt>
                      <c:pt idx="4403">
                        <c:v>4404</c:v>
                      </c:pt>
                      <c:pt idx="4404">
                        <c:v>4405</c:v>
                      </c:pt>
                      <c:pt idx="4405">
                        <c:v>4406</c:v>
                      </c:pt>
                      <c:pt idx="4406">
                        <c:v>4407</c:v>
                      </c:pt>
                      <c:pt idx="4407">
                        <c:v>4408</c:v>
                      </c:pt>
                      <c:pt idx="4408">
                        <c:v>4409</c:v>
                      </c:pt>
                      <c:pt idx="4409">
                        <c:v>4410</c:v>
                      </c:pt>
                      <c:pt idx="4410">
                        <c:v>4411</c:v>
                      </c:pt>
                      <c:pt idx="4411">
                        <c:v>4412</c:v>
                      </c:pt>
                      <c:pt idx="4412">
                        <c:v>4413</c:v>
                      </c:pt>
                      <c:pt idx="4413">
                        <c:v>4414</c:v>
                      </c:pt>
                      <c:pt idx="4414">
                        <c:v>4415</c:v>
                      </c:pt>
                      <c:pt idx="4415">
                        <c:v>4416</c:v>
                      </c:pt>
                      <c:pt idx="4416">
                        <c:v>4417</c:v>
                      </c:pt>
                      <c:pt idx="4417">
                        <c:v>4418</c:v>
                      </c:pt>
                      <c:pt idx="4418">
                        <c:v>4419</c:v>
                      </c:pt>
                      <c:pt idx="4419">
                        <c:v>4420</c:v>
                      </c:pt>
                      <c:pt idx="4420">
                        <c:v>4421</c:v>
                      </c:pt>
                      <c:pt idx="4421">
                        <c:v>4422</c:v>
                      </c:pt>
                      <c:pt idx="4422">
                        <c:v>4423</c:v>
                      </c:pt>
                      <c:pt idx="4423">
                        <c:v>4424</c:v>
                      </c:pt>
                      <c:pt idx="4424">
                        <c:v>4425</c:v>
                      </c:pt>
                      <c:pt idx="4425">
                        <c:v>4426</c:v>
                      </c:pt>
                      <c:pt idx="4426">
                        <c:v>4427</c:v>
                      </c:pt>
                      <c:pt idx="4427">
                        <c:v>4428</c:v>
                      </c:pt>
                      <c:pt idx="4428">
                        <c:v>4429</c:v>
                      </c:pt>
                      <c:pt idx="4429">
                        <c:v>4430</c:v>
                      </c:pt>
                      <c:pt idx="4430">
                        <c:v>4431</c:v>
                      </c:pt>
                      <c:pt idx="4431">
                        <c:v>4432</c:v>
                      </c:pt>
                      <c:pt idx="4432">
                        <c:v>4433</c:v>
                      </c:pt>
                      <c:pt idx="4433">
                        <c:v>4434</c:v>
                      </c:pt>
                      <c:pt idx="4434">
                        <c:v>4435</c:v>
                      </c:pt>
                      <c:pt idx="4435">
                        <c:v>4436</c:v>
                      </c:pt>
                      <c:pt idx="4436">
                        <c:v>4437</c:v>
                      </c:pt>
                      <c:pt idx="4437">
                        <c:v>4438</c:v>
                      </c:pt>
                      <c:pt idx="4438">
                        <c:v>4439</c:v>
                      </c:pt>
                      <c:pt idx="4439">
                        <c:v>4440</c:v>
                      </c:pt>
                      <c:pt idx="4440">
                        <c:v>4441</c:v>
                      </c:pt>
                      <c:pt idx="4441">
                        <c:v>4442</c:v>
                      </c:pt>
                      <c:pt idx="4442">
                        <c:v>4443</c:v>
                      </c:pt>
                      <c:pt idx="4443">
                        <c:v>4444</c:v>
                      </c:pt>
                      <c:pt idx="4444">
                        <c:v>4445</c:v>
                      </c:pt>
                      <c:pt idx="4445">
                        <c:v>4446</c:v>
                      </c:pt>
                      <c:pt idx="4446">
                        <c:v>4447</c:v>
                      </c:pt>
                      <c:pt idx="4447">
                        <c:v>4448</c:v>
                      </c:pt>
                      <c:pt idx="4448">
                        <c:v>4449</c:v>
                      </c:pt>
                      <c:pt idx="4449">
                        <c:v>4450</c:v>
                      </c:pt>
                      <c:pt idx="4450">
                        <c:v>4451</c:v>
                      </c:pt>
                      <c:pt idx="4451">
                        <c:v>4452</c:v>
                      </c:pt>
                      <c:pt idx="4452">
                        <c:v>4453</c:v>
                      </c:pt>
                      <c:pt idx="4453">
                        <c:v>4454</c:v>
                      </c:pt>
                      <c:pt idx="4454">
                        <c:v>4455</c:v>
                      </c:pt>
                      <c:pt idx="4455">
                        <c:v>4456</c:v>
                      </c:pt>
                      <c:pt idx="4456">
                        <c:v>4457</c:v>
                      </c:pt>
                      <c:pt idx="4457">
                        <c:v>4458</c:v>
                      </c:pt>
                      <c:pt idx="4458">
                        <c:v>4459</c:v>
                      </c:pt>
                      <c:pt idx="4459">
                        <c:v>4460</c:v>
                      </c:pt>
                      <c:pt idx="4460">
                        <c:v>4461</c:v>
                      </c:pt>
                      <c:pt idx="4461">
                        <c:v>4462</c:v>
                      </c:pt>
                      <c:pt idx="4462">
                        <c:v>4463</c:v>
                      </c:pt>
                      <c:pt idx="4463">
                        <c:v>4464</c:v>
                      </c:pt>
                      <c:pt idx="4464">
                        <c:v>4465</c:v>
                      </c:pt>
                      <c:pt idx="4465">
                        <c:v>4466</c:v>
                      </c:pt>
                      <c:pt idx="4466">
                        <c:v>4467</c:v>
                      </c:pt>
                      <c:pt idx="4467">
                        <c:v>4468</c:v>
                      </c:pt>
                      <c:pt idx="4468">
                        <c:v>4469</c:v>
                      </c:pt>
                      <c:pt idx="4469">
                        <c:v>4470</c:v>
                      </c:pt>
                      <c:pt idx="4470">
                        <c:v>4471</c:v>
                      </c:pt>
                      <c:pt idx="4471">
                        <c:v>4472</c:v>
                      </c:pt>
                      <c:pt idx="4472">
                        <c:v>4473</c:v>
                      </c:pt>
                      <c:pt idx="4473">
                        <c:v>4474</c:v>
                      </c:pt>
                      <c:pt idx="4474">
                        <c:v>4475</c:v>
                      </c:pt>
                      <c:pt idx="4475">
                        <c:v>4476</c:v>
                      </c:pt>
                      <c:pt idx="4476">
                        <c:v>4477</c:v>
                      </c:pt>
                      <c:pt idx="4477">
                        <c:v>4478</c:v>
                      </c:pt>
                      <c:pt idx="4478">
                        <c:v>4479</c:v>
                      </c:pt>
                      <c:pt idx="4479">
                        <c:v>4480</c:v>
                      </c:pt>
                      <c:pt idx="4480">
                        <c:v>4481</c:v>
                      </c:pt>
                      <c:pt idx="4481">
                        <c:v>4482</c:v>
                      </c:pt>
                      <c:pt idx="4482">
                        <c:v>4483</c:v>
                      </c:pt>
                      <c:pt idx="4483">
                        <c:v>4484</c:v>
                      </c:pt>
                      <c:pt idx="4484">
                        <c:v>4485</c:v>
                      </c:pt>
                      <c:pt idx="4485">
                        <c:v>4486</c:v>
                      </c:pt>
                      <c:pt idx="4486">
                        <c:v>4487</c:v>
                      </c:pt>
                      <c:pt idx="4487">
                        <c:v>4488</c:v>
                      </c:pt>
                      <c:pt idx="4488">
                        <c:v>4489</c:v>
                      </c:pt>
                      <c:pt idx="4489">
                        <c:v>4490</c:v>
                      </c:pt>
                      <c:pt idx="4490">
                        <c:v>4491</c:v>
                      </c:pt>
                      <c:pt idx="4491">
                        <c:v>4492</c:v>
                      </c:pt>
                      <c:pt idx="4492">
                        <c:v>4493</c:v>
                      </c:pt>
                      <c:pt idx="4493">
                        <c:v>4494</c:v>
                      </c:pt>
                      <c:pt idx="4494">
                        <c:v>4495</c:v>
                      </c:pt>
                      <c:pt idx="4495">
                        <c:v>4496</c:v>
                      </c:pt>
                      <c:pt idx="4496">
                        <c:v>4497</c:v>
                      </c:pt>
                      <c:pt idx="4497">
                        <c:v>4498</c:v>
                      </c:pt>
                      <c:pt idx="4498">
                        <c:v>4499</c:v>
                      </c:pt>
                      <c:pt idx="4499">
                        <c:v>4500</c:v>
                      </c:pt>
                      <c:pt idx="4500">
                        <c:v>4501</c:v>
                      </c:pt>
                      <c:pt idx="4501">
                        <c:v>4502</c:v>
                      </c:pt>
                      <c:pt idx="4502">
                        <c:v>4503</c:v>
                      </c:pt>
                      <c:pt idx="4503">
                        <c:v>4504</c:v>
                      </c:pt>
                      <c:pt idx="4504">
                        <c:v>4505</c:v>
                      </c:pt>
                      <c:pt idx="4505">
                        <c:v>4506</c:v>
                      </c:pt>
                      <c:pt idx="4506">
                        <c:v>4507</c:v>
                      </c:pt>
                      <c:pt idx="4507">
                        <c:v>4508</c:v>
                      </c:pt>
                      <c:pt idx="4508">
                        <c:v>4509</c:v>
                      </c:pt>
                      <c:pt idx="4509">
                        <c:v>4510</c:v>
                      </c:pt>
                      <c:pt idx="4510">
                        <c:v>4511</c:v>
                      </c:pt>
                      <c:pt idx="4511">
                        <c:v>4512</c:v>
                      </c:pt>
                      <c:pt idx="4512">
                        <c:v>4513</c:v>
                      </c:pt>
                      <c:pt idx="4513">
                        <c:v>4514</c:v>
                      </c:pt>
                      <c:pt idx="4514">
                        <c:v>4515</c:v>
                      </c:pt>
                      <c:pt idx="4515">
                        <c:v>4516</c:v>
                      </c:pt>
                      <c:pt idx="4516">
                        <c:v>4517</c:v>
                      </c:pt>
                      <c:pt idx="4517">
                        <c:v>4518</c:v>
                      </c:pt>
                      <c:pt idx="4518">
                        <c:v>4519</c:v>
                      </c:pt>
                      <c:pt idx="4519">
                        <c:v>4520</c:v>
                      </c:pt>
                      <c:pt idx="4520">
                        <c:v>4521</c:v>
                      </c:pt>
                      <c:pt idx="4521">
                        <c:v>4522</c:v>
                      </c:pt>
                      <c:pt idx="4522">
                        <c:v>4523</c:v>
                      </c:pt>
                      <c:pt idx="4523">
                        <c:v>4524</c:v>
                      </c:pt>
                      <c:pt idx="4524">
                        <c:v>4525</c:v>
                      </c:pt>
                      <c:pt idx="4525">
                        <c:v>4526</c:v>
                      </c:pt>
                      <c:pt idx="4526">
                        <c:v>4527</c:v>
                      </c:pt>
                      <c:pt idx="4527">
                        <c:v>4528</c:v>
                      </c:pt>
                      <c:pt idx="4528">
                        <c:v>4529</c:v>
                      </c:pt>
                      <c:pt idx="4529">
                        <c:v>4530</c:v>
                      </c:pt>
                      <c:pt idx="4530">
                        <c:v>4531</c:v>
                      </c:pt>
                      <c:pt idx="4531">
                        <c:v>4532</c:v>
                      </c:pt>
                      <c:pt idx="4532">
                        <c:v>4533</c:v>
                      </c:pt>
                      <c:pt idx="4533">
                        <c:v>4534</c:v>
                      </c:pt>
                      <c:pt idx="4534">
                        <c:v>4535</c:v>
                      </c:pt>
                      <c:pt idx="4535">
                        <c:v>4536</c:v>
                      </c:pt>
                      <c:pt idx="4536">
                        <c:v>4537</c:v>
                      </c:pt>
                      <c:pt idx="4537">
                        <c:v>4538</c:v>
                      </c:pt>
                      <c:pt idx="4538">
                        <c:v>4539</c:v>
                      </c:pt>
                      <c:pt idx="4539">
                        <c:v>4540</c:v>
                      </c:pt>
                      <c:pt idx="4540">
                        <c:v>4541</c:v>
                      </c:pt>
                      <c:pt idx="4541">
                        <c:v>4542</c:v>
                      </c:pt>
                      <c:pt idx="4542">
                        <c:v>4543</c:v>
                      </c:pt>
                      <c:pt idx="4543">
                        <c:v>4544</c:v>
                      </c:pt>
                      <c:pt idx="4544">
                        <c:v>4545</c:v>
                      </c:pt>
                      <c:pt idx="4545">
                        <c:v>4546</c:v>
                      </c:pt>
                      <c:pt idx="4546">
                        <c:v>4547</c:v>
                      </c:pt>
                      <c:pt idx="4547">
                        <c:v>4548</c:v>
                      </c:pt>
                      <c:pt idx="4548">
                        <c:v>4549</c:v>
                      </c:pt>
                      <c:pt idx="4549">
                        <c:v>4550</c:v>
                      </c:pt>
                      <c:pt idx="4550">
                        <c:v>4551</c:v>
                      </c:pt>
                      <c:pt idx="4551">
                        <c:v>4552</c:v>
                      </c:pt>
                      <c:pt idx="4552">
                        <c:v>4553</c:v>
                      </c:pt>
                      <c:pt idx="4553">
                        <c:v>4554</c:v>
                      </c:pt>
                      <c:pt idx="4554">
                        <c:v>4555</c:v>
                      </c:pt>
                      <c:pt idx="4555">
                        <c:v>4556</c:v>
                      </c:pt>
                      <c:pt idx="4556">
                        <c:v>4557</c:v>
                      </c:pt>
                      <c:pt idx="4557">
                        <c:v>4558</c:v>
                      </c:pt>
                      <c:pt idx="4558">
                        <c:v>4559</c:v>
                      </c:pt>
                      <c:pt idx="4559">
                        <c:v>4560</c:v>
                      </c:pt>
                      <c:pt idx="4560">
                        <c:v>4561</c:v>
                      </c:pt>
                      <c:pt idx="4561">
                        <c:v>4562</c:v>
                      </c:pt>
                      <c:pt idx="4562">
                        <c:v>4563</c:v>
                      </c:pt>
                      <c:pt idx="4563">
                        <c:v>4564</c:v>
                      </c:pt>
                      <c:pt idx="4564">
                        <c:v>4565</c:v>
                      </c:pt>
                      <c:pt idx="4565">
                        <c:v>4566</c:v>
                      </c:pt>
                      <c:pt idx="4566">
                        <c:v>4567</c:v>
                      </c:pt>
                      <c:pt idx="4567">
                        <c:v>4568</c:v>
                      </c:pt>
                      <c:pt idx="4568">
                        <c:v>4569</c:v>
                      </c:pt>
                      <c:pt idx="4569">
                        <c:v>4570</c:v>
                      </c:pt>
                      <c:pt idx="4570">
                        <c:v>4571</c:v>
                      </c:pt>
                      <c:pt idx="4571">
                        <c:v>4572</c:v>
                      </c:pt>
                      <c:pt idx="4572">
                        <c:v>4573</c:v>
                      </c:pt>
                      <c:pt idx="4573">
                        <c:v>4574</c:v>
                      </c:pt>
                      <c:pt idx="4574">
                        <c:v>4575</c:v>
                      </c:pt>
                      <c:pt idx="4575">
                        <c:v>4576</c:v>
                      </c:pt>
                      <c:pt idx="4576">
                        <c:v>4577</c:v>
                      </c:pt>
                      <c:pt idx="4577">
                        <c:v>4578</c:v>
                      </c:pt>
                      <c:pt idx="4578">
                        <c:v>4579</c:v>
                      </c:pt>
                      <c:pt idx="4579">
                        <c:v>4580</c:v>
                      </c:pt>
                      <c:pt idx="4580">
                        <c:v>4581</c:v>
                      </c:pt>
                      <c:pt idx="4581">
                        <c:v>4582</c:v>
                      </c:pt>
                      <c:pt idx="4582">
                        <c:v>4583</c:v>
                      </c:pt>
                      <c:pt idx="4583">
                        <c:v>4584</c:v>
                      </c:pt>
                      <c:pt idx="4584">
                        <c:v>4585</c:v>
                      </c:pt>
                      <c:pt idx="4585">
                        <c:v>4586</c:v>
                      </c:pt>
                      <c:pt idx="4586">
                        <c:v>4587</c:v>
                      </c:pt>
                      <c:pt idx="4587">
                        <c:v>4588</c:v>
                      </c:pt>
                      <c:pt idx="4588">
                        <c:v>4589</c:v>
                      </c:pt>
                      <c:pt idx="4589">
                        <c:v>4590</c:v>
                      </c:pt>
                      <c:pt idx="4590">
                        <c:v>4591</c:v>
                      </c:pt>
                      <c:pt idx="4591">
                        <c:v>4592</c:v>
                      </c:pt>
                      <c:pt idx="4592">
                        <c:v>4593</c:v>
                      </c:pt>
                      <c:pt idx="4593">
                        <c:v>4594</c:v>
                      </c:pt>
                      <c:pt idx="4594">
                        <c:v>4595</c:v>
                      </c:pt>
                      <c:pt idx="4595">
                        <c:v>4596</c:v>
                      </c:pt>
                      <c:pt idx="4596">
                        <c:v>4597</c:v>
                      </c:pt>
                      <c:pt idx="4597">
                        <c:v>4598</c:v>
                      </c:pt>
                      <c:pt idx="4598">
                        <c:v>4599</c:v>
                      </c:pt>
                      <c:pt idx="4599">
                        <c:v>4600</c:v>
                      </c:pt>
                      <c:pt idx="4600">
                        <c:v>4601</c:v>
                      </c:pt>
                      <c:pt idx="4601">
                        <c:v>4602</c:v>
                      </c:pt>
                      <c:pt idx="4602">
                        <c:v>4603</c:v>
                      </c:pt>
                      <c:pt idx="4603">
                        <c:v>4604</c:v>
                      </c:pt>
                      <c:pt idx="4604">
                        <c:v>4605</c:v>
                      </c:pt>
                      <c:pt idx="4605">
                        <c:v>4606</c:v>
                      </c:pt>
                      <c:pt idx="4606">
                        <c:v>4607</c:v>
                      </c:pt>
                      <c:pt idx="4607">
                        <c:v>4608</c:v>
                      </c:pt>
                      <c:pt idx="4608">
                        <c:v>4609</c:v>
                      </c:pt>
                      <c:pt idx="4609">
                        <c:v>4610</c:v>
                      </c:pt>
                      <c:pt idx="4610">
                        <c:v>4611</c:v>
                      </c:pt>
                      <c:pt idx="4611">
                        <c:v>4612</c:v>
                      </c:pt>
                      <c:pt idx="4612">
                        <c:v>4613</c:v>
                      </c:pt>
                      <c:pt idx="4613">
                        <c:v>4614</c:v>
                      </c:pt>
                      <c:pt idx="4614">
                        <c:v>4615</c:v>
                      </c:pt>
                      <c:pt idx="4615">
                        <c:v>4616</c:v>
                      </c:pt>
                      <c:pt idx="4616">
                        <c:v>4617</c:v>
                      </c:pt>
                      <c:pt idx="4617">
                        <c:v>4618</c:v>
                      </c:pt>
                      <c:pt idx="4618">
                        <c:v>4619</c:v>
                      </c:pt>
                      <c:pt idx="4619">
                        <c:v>4620</c:v>
                      </c:pt>
                      <c:pt idx="4620">
                        <c:v>4621</c:v>
                      </c:pt>
                      <c:pt idx="4621">
                        <c:v>4622</c:v>
                      </c:pt>
                      <c:pt idx="4622">
                        <c:v>4623</c:v>
                      </c:pt>
                      <c:pt idx="4623">
                        <c:v>4624</c:v>
                      </c:pt>
                      <c:pt idx="4624">
                        <c:v>4625</c:v>
                      </c:pt>
                      <c:pt idx="4625">
                        <c:v>4626</c:v>
                      </c:pt>
                      <c:pt idx="4626">
                        <c:v>4627</c:v>
                      </c:pt>
                      <c:pt idx="4627">
                        <c:v>4628</c:v>
                      </c:pt>
                      <c:pt idx="4628">
                        <c:v>4629</c:v>
                      </c:pt>
                      <c:pt idx="4629">
                        <c:v>4630</c:v>
                      </c:pt>
                      <c:pt idx="4630">
                        <c:v>4631</c:v>
                      </c:pt>
                      <c:pt idx="4631">
                        <c:v>4632</c:v>
                      </c:pt>
                      <c:pt idx="4632">
                        <c:v>4633</c:v>
                      </c:pt>
                      <c:pt idx="4633">
                        <c:v>4634</c:v>
                      </c:pt>
                      <c:pt idx="4634">
                        <c:v>4635</c:v>
                      </c:pt>
                      <c:pt idx="4635">
                        <c:v>4636</c:v>
                      </c:pt>
                      <c:pt idx="4636">
                        <c:v>4637</c:v>
                      </c:pt>
                      <c:pt idx="4637">
                        <c:v>4638</c:v>
                      </c:pt>
                      <c:pt idx="4638">
                        <c:v>4639</c:v>
                      </c:pt>
                      <c:pt idx="4639">
                        <c:v>4640</c:v>
                      </c:pt>
                      <c:pt idx="4640">
                        <c:v>4641</c:v>
                      </c:pt>
                      <c:pt idx="4641">
                        <c:v>4642</c:v>
                      </c:pt>
                      <c:pt idx="4642">
                        <c:v>4643</c:v>
                      </c:pt>
                      <c:pt idx="4643">
                        <c:v>4644</c:v>
                      </c:pt>
                      <c:pt idx="4644">
                        <c:v>4645</c:v>
                      </c:pt>
                      <c:pt idx="4645">
                        <c:v>4646</c:v>
                      </c:pt>
                      <c:pt idx="4646">
                        <c:v>4647</c:v>
                      </c:pt>
                      <c:pt idx="4647">
                        <c:v>4648</c:v>
                      </c:pt>
                      <c:pt idx="4648">
                        <c:v>4649</c:v>
                      </c:pt>
                      <c:pt idx="4649">
                        <c:v>4650</c:v>
                      </c:pt>
                      <c:pt idx="4650">
                        <c:v>4651</c:v>
                      </c:pt>
                      <c:pt idx="4651">
                        <c:v>4652</c:v>
                      </c:pt>
                      <c:pt idx="4652">
                        <c:v>4653</c:v>
                      </c:pt>
                      <c:pt idx="4653">
                        <c:v>4654</c:v>
                      </c:pt>
                      <c:pt idx="4654">
                        <c:v>4655</c:v>
                      </c:pt>
                      <c:pt idx="4655">
                        <c:v>4656</c:v>
                      </c:pt>
                      <c:pt idx="4656">
                        <c:v>4657</c:v>
                      </c:pt>
                      <c:pt idx="4657">
                        <c:v>4658</c:v>
                      </c:pt>
                      <c:pt idx="4658">
                        <c:v>4659</c:v>
                      </c:pt>
                      <c:pt idx="4659">
                        <c:v>4660</c:v>
                      </c:pt>
                      <c:pt idx="4660">
                        <c:v>4661</c:v>
                      </c:pt>
                      <c:pt idx="4661">
                        <c:v>4662</c:v>
                      </c:pt>
                      <c:pt idx="4662">
                        <c:v>4663</c:v>
                      </c:pt>
                      <c:pt idx="4663">
                        <c:v>4664</c:v>
                      </c:pt>
                      <c:pt idx="4664">
                        <c:v>4665</c:v>
                      </c:pt>
                      <c:pt idx="4665">
                        <c:v>4666</c:v>
                      </c:pt>
                      <c:pt idx="4666">
                        <c:v>4667</c:v>
                      </c:pt>
                      <c:pt idx="4667">
                        <c:v>4668</c:v>
                      </c:pt>
                      <c:pt idx="4668">
                        <c:v>4669</c:v>
                      </c:pt>
                      <c:pt idx="4669">
                        <c:v>4670</c:v>
                      </c:pt>
                      <c:pt idx="4670">
                        <c:v>4671</c:v>
                      </c:pt>
                      <c:pt idx="4671">
                        <c:v>4672</c:v>
                      </c:pt>
                      <c:pt idx="4672">
                        <c:v>4673</c:v>
                      </c:pt>
                      <c:pt idx="4673">
                        <c:v>4674</c:v>
                      </c:pt>
                      <c:pt idx="4674">
                        <c:v>4675</c:v>
                      </c:pt>
                      <c:pt idx="4675">
                        <c:v>4676</c:v>
                      </c:pt>
                      <c:pt idx="4676">
                        <c:v>4677</c:v>
                      </c:pt>
                      <c:pt idx="4677">
                        <c:v>4678</c:v>
                      </c:pt>
                      <c:pt idx="4678">
                        <c:v>4679</c:v>
                      </c:pt>
                      <c:pt idx="4679">
                        <c:v>4680</c:v>
                      </c:pt>
                      <c:pt idx="4680">
                        <c:v>4681</c:v>
                      </c:pt>
                      <c:pt idx="4681">
                        <c:v>4682</c:v>
                      </c:pt>
                      <c:pt idx="4682">
                        <c:v>4683</c:v>
                      </c:pt>
                      <c:pt idx="4683">
                        <c:v>4684</c:v>
                      </c:pt>
                      <c:pt idx="4684">
                        <c:v>4685</c:v>
                      </c:pt>
                      <c:pt idx="4685">
                        <c:v>4686</c:v>
                      </c:pt>
                      <c:pt idx="4686">
                        <c:v>4687</c:v>
                      </c:pt>
                      <c:pt idx="4687">
                        <c:v>4688</c:v>
                      </c:pt>
                      <c:pt idx="4688">
                        <c:v>4689</c:v>
                      </c:pt>
                      <c:pt idx="4689">
                        <c:v>4690</c:v>
                      </c:pt>
                      <c:pt idx="4690">
                        <c:v>4691</c:v>
                      </c:pt>
                      <c:pt idx="4691">
                        <c:v>4692</c:v>
                      </c:pt>
                      <c:pt idx="4692">
                        <c:v>4693</c:v>
                      </c:pt>
                      <c:pt idx="4693">
                        <c:v>4694</c:v>
                      </c:pt>
                      <c:pt idx="4694">
                        <c:v>4695</c:v>
                      </c:pt>
                      <c:pt idx="4695">
                        <c:v>4696</c:v>
                      </c:pt>
                      <c:pt idx="4696">
                        <c:v>4697</c:v>
                      </c:pt>
                      <c:pt idx="4697">
                        <c:v>4698</c:v>
                      </c:pt>
                      <c:pt idx="4698">
                        <c:v>4699</c:v>
                      </c:pt>
                      <c:pt idx="4699">
                        <c:v>4700</c:v>
                      </c:pt>
                      <c:pt idx="4700">
                        <c:v>4701</c:v>
                      </c:pt>
                      <c:pt idx="4701">
                        <c:v>4702</c:v>
                      </c:pt>
                      <c:pt idx="4702">
                        <c:v>4703</c:v>
                      </c:pt>
                      <c:pt idx="4703">
                        <c:v>4704</c:v>
                      </c:pt>
                      <c:pt idx="4704">
                        <c:v>4705</c:v>
                      </c:pt>
                      <c:pt idx="4705">
                        <c:v>4706</c:v>
                      </c:pt>
                      <c:pt idx="4706">
                        <c:v>4707</c:v>
                      </c:pt>
                      <c:pt idx="4707">
                        <c:v>4708</c:v>
                      </c:pt>
                      <c:pt idx="4708">
                        <c:v>4709</c:v>
                      </c:pt>
                      <c:pt idx="4709">
                        <c:v>4710</c:v>
                      </c:pt>
                      <c:pt idx="4710">
                        <c:v>4711</c:v>
                      </c:pt>
                      <c:pt idx="4711">
                        <c:v>4712</c:v>
                      </c:pt>
                      <c:pt idx="4712">
                        <c:v>4713</c:v>
                      </c:pt>
                      <c:pt idx="4713">
                        <c:v>4714</c:v>
                      </c:pt>
                      <c:pt idx="4714">
                        <c:v>4715</c:v>
                      </c:pt>
                      <c:pt idx="4715">
                        <c:v>4716</c:v>
                      </c:pt>
                      <c:pt idx="4716">
                        <c:v>4717</c:v>
                      </c:pt>
                      <c:pt idx="4717">
                        <c:v>4718</c:v>
                      </c:pt>
                      <c:pt idx="4718">
                        <c:v>4719</c:v>
                      </c:pt>
                      <c:pt idx="4719">
                        <c:v>4720</c:v>
                      </c:pt>
                      <c:pt idx="4720">
                        <c:v>4721</c:v>
                      </c:pt>
                      <c:pt idx="4721">
                        <c:v>4722</c:v>
                      </c:pt>
                      <c:pt idx="4722">
                        <c:v>4723</c:v>
                      </c:pt>
                      <c:pt idx="4723">
                        <c:v>4724</c:v>
                      </c:pt>
                      <c:pt idx="4724">
                        <c:v>4725</c:v>
                      </c:pt>
                      <c:pt idx="4725">
                        <c:v>4726</c:v>
                      </c:pt>
                      <c:pt idx="4726">
                        <c:v>4727</c:v>
                      </c:pt>
                      <c:pt idx="4727">
                        <c:v>4728</c:v>
                      </c:pt>
                      <c:pt idx="4728">
                        <c:v>4729</c:v>
                      </c:pt>
                      <c:pt idx="4729">
                        <c:v>4730</c:v>
                      </c:pt>
                      <c:pt idx="4730">
                        <c:v>4731</c:v>
                      </c:pt>
                      <c:pt idx="4731">
                        <c:v>4732</c:v>
                      </c:pt>
                      <c:pt idx="4732">
                        <c:v>4733</c:v>
                      </c:pt>
                      <c:pt idx="4733">
                        <c:v>4734</c:v>
                      </c:pt>
                      <c:pt idx="4734">
                        <c:v>4735</c:v>
                      </c:pt>
                      <c:pt idx="4735">
                        <c:v>4736</c:v>
                      </c:pt>
                      <c:pt idx="4736">
                        <c:v>4737</c:v>
                      </c:pt>
                      <c:pt idx="4737">
                        <c:v>4738</c:v>
                      </c:pt>
                      <c:pt idx="4738">
                        <c:v>4739</c:v>
                      </c:pt>
                      <c:pt idx="4739">
                        <c:v>4740</c:v>
                      </c:pt>
                      <c:pt idx="4740">
                        <c:v>4741</c:v>
                      </c:pt>
                      <c:pt idx="4741">
                        <c:v>4742</c:v>
                      </c:pt>
                      <c:pt idx="4742">
                        <c:v>4743</c:v>
                      </c:pt>
                      <c:pt idx="4743">
                        <c:v>4744</c:v>
                      </c:pt>
                      <c:pt idx="4744">
                        <c:v>4745</c:v>
                      </c:pt>
                      <c:pt idx="4745">
                        <c:v>4746</c:v>
                      </c:pt>
                      <c:pt idx="4746">
                        <c:v>4747</c:v>
                      </c:pt>
                      <c:pt idx="4747">
                        <c:v>4748</c:v>
                      </c:pt>
                      <c:pt idx="4748">
                        <c:v>4749</c:v>
                      </c:pt>
                      <c:pt idx="4749">
                        <c:v>4750</c:v>
                      </c:pt>
                      <c:pt idx="4750">
                        <c:v>4751</c:v>
                      </c:pt>
                      <c:pt idx="4751">
                        <c:v>4752</c:v>
                      </c:pt>
                      <c:pt idx="4752">
                        <c:v>4753</c:v>
                      </c:pt>
                      <c:pt idx="4753">
                        <c:v>4754</c:v>
                      </c:pt>
                      <c:pt idx="4754">
                        <c:v>4755</c:v>
                      </c:pt>
                      <c:pt idx="4755">
                        <c:v>4756</c:v>
                      </c:pt>
                      <c:pt idx="4756">
                        <c:v>4757</c:v>
                      </c:pt>
                      <c:pt idx="4757">
                        <c:v>4758</c:v>
                      </c:pt>
                      <c:pt idx="4758">
                        <c:v>4759</c:v>
                      </c:pt>
                      <c:pt idx="4759">
                        <c:v>4760</c:v>
                      </c:pt>
                      <c:pt idx="4760">
                        <c:v>4761</c:v>
                      </c:pt>
                      <c:pt idx="4761">
                        <c:v>4762</c:v>
                      </c:pt>
                      <c:pt idx="4762">
                        <c:v>4763</c:v>
                      </c:pt>
                      <c:pt idx="4763">
                        <c:v>4764</c:v>
                      </c:pt>
                      <c:pt idx="4764">
                        <c:v>4765</c:v>
                      </c:pt>
                      <c:pt idx="4765">
                        <c:v>4766</c:v>
                      </c:pt>
                      <c:pt idx="4766">
                        <c:v>4767</c:v>
                      </c:pt>
                      <c:pt idx="4767">
                        <c:v>4768</c:v>
                      </c:pt>
                      <c:pt idx="4768">
                        <c:v>4769</c:v>
                      </c:pt>
                      <c:pt idx="4769">
                        <c:v>4770</c:v>
                      </c:pt>
                      <c:pt idx="4770">
                        <c:v>4771</c:v>
                      </c:pt>
                      <c:pt idx="4771">
                        <c:v>4772</c:v>
                      </c:pt>
                      <c:pt idx="4772">
                        <c:v>4773</c:v>
                      </c:pt>
                      <c:pt idx="4773">
                        <c:v>4774</c:v>
                      </c:pt>
                      <c:pt idx="4774">
                        <c:v>4775</c:v>
                      </c:pt>
                      <c:pt idx="4775">
                        <c:v>4776</c:v>
                      </c:pt>
                      <c:pt idx="4776">
                        <c:v>4777</c:v>
                      </c:pt>
                      <c:pt idx="4777">
                        <c:v>4778</c:v>
                      </c:pt>
                      <c:pt idx="4778">
                        <c:v>4779</c:v>
                      </c:pt>
                      <c:pt idx="4779">
                        <c:v>4780</c:v>
                      </c:pt>
                      <c:pt idx="4780">
                        <c:v>4781</c:v>
                      </c:pt>
                      <c:pt idx="4781">
                        <c:v>4782</c:v>
                      </c:pt>
                      <c:pt idx="4782">
                        <c:v>4783</c:v>
                      </c:pt>
                      <c:pt idx="4783">
                        <c:v>4784</c:v>
                      </c:pt>
                      <c:pt idx="4784">
                        <c:v>4785</c:v>
                      </c:pt>
                      <c:pt idx="4785">
                        <c:v>4786</c:v>
                      </c:pt>
                      <c:pt idx="4786">
                        <c:v>4787</c:v>
                      </c:pt>
                      <c:pt idx="4787">
                        <c:v>4788</c:v>
                      </c:pt>
                      <c:pt idx="4788">
                        <c:v>4789</c:v>
                      </c:pt>
                      <c:pt idx="4789">
                        <c:v>4790</c:v>
                      </c:pt>
                      <c:pt idx="4790">
                        <c:v>4791</c:v>
                      </c:pt>
                      <c:pt idx="4791">
                        <c:v>4792</c:v>
                      </c:pt>
                      <c:pt idx="4792">
                        <c:v>4793</c:v>
                      </c:pt>
                      <c:pt idx="4793">
                        <c:v>4794</c:v>
                      </c:pt>
                      <c:pt idx="4794">
                        <c:v>4795</c:v>
                      </c:pt>
                      <c:pt idx="4795">
                        <c:v>4796</c:v>
                      </c:pt>
                      <c:pt idx="4796">
                        <c:v>4797</c:v>
                      </c:pt>
                      <c:pt idx="4797">
                        <c:v>4798</c:v>
                      </c:pt>
                      <c:pt idx="4798">
                        <c:v>4799</c:v>
                      </c:pt>
                      <c:pt idx="4799">
                        <c:v>4800</c:v>
                      </c:pt>
                      <c:pt idx="4800">
                        <c:v>4801</c:v>
                      </c:pt>
                      <c:pt idx="4801">
                        <c:v>4802</c:v>
                      </c:pt>
                      <c:pt idx="4802">
                        <c:v>4803</c:v>
                      </c:pt>
                      <c:pt idx="4803">
                        <c:v>4804</c:v>
                      </c:pt>
                      <c:pt idx="4804">
                        <c:v>4805</c:v>
                      </c:pt>
                      <c:pt idx="4805">
                        <c:v>4806</c:v>
                      </c:pt>
                      <c:pt idx="4806">
                        <c:v>4807</c:v>
                      </c:pt>
                      <c:pt idx="4807">
                        <c:v>4808</c:v>
                      </c:pt>
                      <c:pt idx="4808">
                        <c:v>4809</c:v>
                      </c:pt>
                      <c:pt idx="4809">
                        <c:v>4810</c:v>
                      </c:pt>
                      <c:pt idx="4810">
                        <c:v>4811</c:v>
                      </c:pt>
                      <c:pt idx="4811">
                        <c:v>4812</c:v>
                      </c:pt>
                      <c:pt idx="4812">
                        <c:v>4813</c:v>
                      </c:pt>
                      <c:pt idx="4813">
                        <c:v>4814</c:v>
                      </c:pt>
                      <c:pt idx="4814">
                        <c:v>4815</c:v>
                      </c:pt>
                      <c:pt idx="4815">
                        <c:v>4816</c:v>
                      </c:pt>
                      <c:pt idx="4816">
                        <c:v>4817</c:v>
                      </c:pt>
                      <c:pt idx="4817">
                        <c:v>4818</c:v>
                      </c:pt>
                      <c:pt idx="4818">
                        <c:v>4819</c:v>
                      </c:pt>
                      <c:pt idx="4819">
                        <c:v>4820</c:v>
                      </c:pt>
                      <c:pt idx="4820">
                        <c:v>4821</c:v>
                      </c:pt>
                      <c:pt idx="4821">
                        <c:v>4822</c:v>
                      </c:pt>
                      <c:pt idx="4822">
                        <c:v>4823</c:v>
                      </c:pt>
                      <c:pt idx="4823">
                        <c:v>4824</c:v>
                      </c:pt>
                      <c:pt idx="4824">
                        <c:v>4825</c:v>
                      </c:pt>
                      <c:pt idx="4825">
                        <c:v>4826</c:v>
                      </c:pt>
                      <c:pt idx="4826">
                        <c:v>4827</c:v>
                      </c:pt>
                      <c:pt idx="4827">
                        <c:v>4828</c:v>
                      </c:pt>
                      <c:pt idx="4828">
                        <c:v>4829</c:v>
                      </c:pt>
                      <c:pt idx="4829">
                        <c:v>4830</c:v>
                      </c:pt>
                      <c:pt idx="4830">
                        <c:v>4831</c:v>
                      </c:pt>
                      <c:pt idx="4831">
                        <c:v>4832</c:v>
                      </c:pt>
                      <c:pt idx="4832">
                        <c:v>4833</c:v>
                      </c:pt>
                      <c:pt idx="4833">
                        <c:v>4834</c:v>
                      </c:pt>
                      <c:pt idx="4834">
                        <c:v>4835</c:v>
                      </c:pt>
                      <c:pt idx="4835">
                        <c:v>4836</c:v>
                      </c:pt>
                      <c:pt idx="4836">
                        <c:v>4837</c:v>
                      </c:pt>
                      <c:pt idx="4837">
                        <c:v>4838</c:v>
                      </c:pt>
                      <c:pt idx="4838">
                        <c:v>4839</c:v>
                      </c:pt>
                      <c:pt idx="4839">
                        <c:v>4840</c:v>
                      </c:pt>
                      <c:pt idx="4840">
                        <c:v>4841</c:v>
                      </c:pt>
                      <c:pt idx="4841">
                        <c:v>4842</c:v>
                      </c:pt>
                      <c:pt idx="4842">
                        <c:v>4843</c:v>
                      </c:pt>
                      <c:pt idx="4843">
                        <c:v>4844</c:v>
                      </c:pt>
                      <c:pt idx="4844">
                        <c:v>4845</c:v>
                      </c:pt>
                      <c:pt idx="4845">
                        <c:v>4846</c:v>
                      </c:pt>
                      <c:pt idx="4846">
                        <c:v>4847</c:v>
                      </c:pt>
                      <c:pt idx="4847">
                        <c:v>4848</c:v>
                      </c:pt>
                      <c:pt idx="4848">
                        <c:v>4849</c:v>
                      </c:pt>
                      <c:pt idx="4849">
                        <c:v>4850</c:v>
                      </c:pt>
                      <c:pt idx="4850">
                        <c:v>4851</c:v>
                      </c:pt>
                      <c:pt idx="4851">
                        <c:v>4852</c:v>
                      </c:pt>
                      <c:pt idx="4852">
                        <c:v>4853</c:v>
                      </c:pt>
                      <c:pt idx="4853">
                        <c:v>4854</c:v>
                      </c:pt>
                      <c:pt idx="4854">
                        <c:v>4855</c:v>
                      </c:pt>
                      <c:pt idx="4855">
                        <c:v>4856</c:v>
                      </c:pt>
                      <c:pt idx="4856">
                        <c:v>4857</c:v>
                      </c:pt>
                      <c:pt idx="4857">
                        <c:v>4858</c:v>
                      </c:pt>
                      <c:pt idx="4858">
                        <c:v>4859</c:v>
                      </c:pt>
                      <c:pt idx="4859">
                        <c:v>4860</c:v>
                      </c:pt>
                      <c:pt idx="4860">
                        <c:v>4861</c:v>
                      </c:pt>
                      <c:pt idx="4861">
                        <c:v>4862</c:v>
                      </c:pt>
                      <c:pt idx="4862">
                        <c:v>4863</c:v>
                      </c:pt>
                      <c:pt idx="4863">
                        <c:v>4864</c:v>
                      </c:pt>
                      <c:pt idx="4864">
                        <c:v>4865</c:v>
                      </c:pt>
                      <c:pt idx="4865">
                        <c:v>4866</c:v>
                      </c:pt>
                      <c:pt idx="4866">
                        <c:v>4867</c:v>
                      </c:pt>
                      <c:pt idx="4867">
                        <c:v>4868</c:v>
                      </c:pt>
                      <c:pt idx="4868">
                        <c:v>4869</c:v>
                      </c:pt>
                      <c:pt idx="4869">
                        <c:v>4870</c:v>
                      </c:pt>
                      <c:pt idx="4870">
                        <c:v>4871</c:v>
                      </c:pt>
                      <c:pt idx="4871">
                        <c:v>4872</c:v>
                      </c:pt>
                      <c:pt idx="4872">
                        <c:v>4873</c:v>
                      </c:pt>
                      <c:pt idx="4873">
                        <c:v>4874</c:v>
                      </c:pt>
                      <c:pt idx="4874">
                        <c:v>4875</c:v>
                      </c:pt>
                      <c:pt idx="4875">
                        <c:v>4876</c:v>
                      </c:pt>
                      <c:pt idx="4876">
                        <c:v>4877</c:v>
                      </c:pt>
                      <c:pt idx="4877">
                        <c:v>4878</c:v>
                      </c:pt>
                      <c:pt idx="4878">
                        <c:v>4879</c:v>
                      </c:pt>
                      <c:pt idx="4879">
                        <c:v>4880</c:v>
                      </c:pt>
                      <c:pt idx="4880">
                        <c:v>4881</c:v>
                      </c:pt>
                      <c:pt idx="4881">
                        <c:v>4882</c:v>
                      </c:pt>
                      <c:pt idx="4882">
                        <c:v>4883</c:v>
                      </c:pt>
                      <c:pt idx="4883">
                        <c:v>4884</c:v>
                      </c:pt>
                      <c:pt idx="4884">
                        <c:v>4885</c:v>
                      </c:pt>
                      <c:pt idx="4885">
                        <c:v>4886</c:v>
                      </c:pt>
                      <c:pt idx="4886">
                        <c:v>4887</c:v>
                      </c:pt>
                      <c:pt idx="4887">
                        <c:v>4888</c:v>
                      </c:pt>
                      <c:pt idx="4888">
                        <c:v>4889</c:v>
                      </c:pt>
                      <c:pt idx="4889">
                        <c:v>4890</c:v>
                      </c:pt>
                      <c:pt idx="4890">
                        <c:v>4891</c:v>
                      </c:pt>
                      <c:pt idx="4891">
                        <c:v>4892</c:v>
                      </c:pt>
                      <c:pt idx="4892">
                        <c:v>4893</c:v>
                      </c:pt>
                      <c:pt idx="4893">
                        <c:v>4894</c:v>
                      </c:pt>
                      <c:pt idx="4894">
                        <c:v>4895</c:v>
                      </c:pt>
                      <c:pt idx="4895">
                        <c:v>4896</c:v>
                      </c:pt>
                      <c:pt idx="4896">
                        <c:v>4897</c:v>
                      </c:pt>
                      <c:pt idx="4897">
                        <c:v>4898</c:v>
                      </c:pt>
                      <c:pt idx="4898">
                        <c:v>4899</c:v>
                      </c:pt>
                      <c:pt idx="4899">
                        <c:v>4900</c:v>
                      </c:pt>
                      <c:pt idx="4900">
                        <c:v>4901</c:v>
                      </c:pt>
                      <c:pt idx="4901">
                        <c:v>4902</c:v>
                      </c:pt>
                      <c:pt idx="4902">
                        <c:v>4903</c:v>
                      </c:pt>
                      <c:pt idx="4903">
                        <c:v>4904</c:v>
                      </c:pt>
                      <c:pt idx="4904">
                        <c:v>4905</c:v>
                      </c:pt>
                      <c:pt idx="4905">
                        <c:v>4906</c:v>
                      </c:pt>
                      <c:pt idx="4906">
                        <c:v>4907</c:v>
                      </c:pt>
                      <c:pt idx="4907">
                        <c:v>4908</c:v>
                      </c:pt>
                      <c:pt idx="4908">
                        <c:v>4909</c:v>
                      </c:pt>
                      <c:pt idx="4909">
                        <c:v>4910</c:v>
                      </c:pt>
                      <c:pt idx="4910">
                        <c:v>4911</c:v>
                      </c:pt>
                      <c:pt idx="4911">
                        <c:v>4912</c:v>
                      </c:pt>
                      <c:pt idx="4912">
                        <c:v>4913</c:v>
                      </c:pt>
                      <c:pt idx="4913">
                        <c:v>4914</c:v>
                      </c:pt>
                      <c:pt idx="4914">
                        <c:v>4915</c:v>
                      </c:pt>
                      <c:pt idx="4915">
                        <c:v>4916</c:v>
                      </c:pt>
                      <c:pt idx="4916">
                        <c:v>4917</c:v>
                      </c:pt>
                      <c:pt idx="4917">
                        <c:v>4918</c:v>
                      </c:pt>
                      <c:pt idx="4918">
                        <c:v>4919</c:v>
                      </c:pt>
                      <c:pt idx="4919">
                        <c:v>4920</c:v>
                      </c:pt>
                      <c:pt idx="4920">
                        <c:v>4921</c:v>
                      </c:pt>
                      <c:pt idx="4921">
                        <c:v>4922</c:v>
                      </c:pt>
                      <c:pt idx="4922">
                        <c:v>4923</c:v>
                      </c:pt>
                      <c:pt idx="4923">
                        <c:v>4924</c:v>
                      </c:pt>
                      <c:pt idx="4924">
                        <c:v>4925</c:v>
                      </c:pt>
                      <c:pt idx="4925">
                        <c:v>4926</c:v>
                      </c:pt>
                      <c:pt idx="4926">
                        <c:v>4927</c:v>
                      </c:pt>
                      <c:pt idx="4927">
                        <c:v>4928</c:v>
                      </c:pt>
                      <c:pt idx="4928">
                        <c:v>4929</c:v>
                      </c:pt>
                      <c:pt idx="4929">
                        <c:v>4930</c:v>
                      </c:pt>
                      <c:pt idx="4930">
                        <c:v>4931</c:v>
                      </c:pt>
                      <c:pt idx="4931">
                        <c:v>4932</c:v>
                      </c:pt>
                      <c:pt idx="4932">
                        <c:v>4933</c:v>
                      </c:pt>
                      <c:pt idx="4933">
                        <c:v>4934</c:v>
                      </c:pt>
                      <c:pt idx="4934">
                        <c:v>4935</c:v>
                      </c:pt>
                      <c:pt idx="4935">
                        <c:v>4936</c:v>
                      </c:pt>
                      <c:pt idx="4936">
                        <c:v>4937</c:v>
                      </c:pt>
                      <c:pt idx="4937">
                        <c:v>4938</c:v>
                      </c:pt>
                      <c:pt idx="4938">
                        <c:v>4939</c:v>
                      </c:pt>
                      <c:pt idx="4939">
                        <c:v>4940</c:v>
                      </c:pt>
                      <c:pt idx="4940">
                        <c:v>4941</c:v>
                      </c:pt>
                      <c:pt idx="4941">
                        <c:v>4942</c:v>
                      </c:pt>
                      <c:pt idx="4942">
                        <c:v>4943</c:v>
                      </c:pt>
                      <c:pt idx="4943">
                        <c:v>4944</c:v>
                      </c:pt>
                      <c:pt idx="4944">
                        <c:v>4945</c:v>
                      </c:pt>
                      <c:pt idx="4945">
                        <c:v>4946</c:v>
                      </c:pt>
                      <c:pt idx="4946">
                        <c:v>4947</c:v>
                      </c:pt>
                      <c:pt idx="4947">
                        <c:v>4948</c:v>
                      </c:pt>
                      <c:pt idx="4948">
                        <c:v>4949</c:v>
                      </c:pt>
                      <c:pt idx="4949">
                        <c:v>4950</c:v>
                      </c:pt>
                      <c:pt idx="4950">
                        <c:v>4951</c:v>
                      </c:pt>
                      <c:pt idx="4951">
                        <c:v>4952</c:v>
                      </c:pt>
                      <c:pt idx="4952">
                        <c:v>4953</c:v>
                      </c:pt>
                      <c:pt idx="4953">
                        <c:v>4954</c:v>
                      </c:pt>
                      <c:pt idx="4954">
                        <c:v>4955</c:v>
                      </c:pt>
                      <c:pt idx="4955">
                        <c:v>4956</c:v>
                      </c:pt>
                      <c:pt idx="4956">
                        <c:v>4957</c:v>
                      </c:pt>
                      <c:pt idx="4957">
                        <c:v>4958</c:v>
                      </c:pt>
                      <c:pt idx="4958">
                        <c:v>4959</c:v>
                      </c:pt>
                      <c:pt idx="4959">
                        <c:v>4960</c:v>
                      </c:pt>
                      <c:pt idx="4960">
                        <c:v>4961</c:v>
                      </c:pt>
                      <c:pt idx="4961">
                        <c:v>4962</c:v>
                      </c:pt>
                      <c:pt idx="4962">
                        <c:v>4963</c:v>
                      </c:pt>
                      <c:pt idx="4963">
                        <c:v>4964</c:v>
                      </c:pt>
                      <c:pt idx="4964">
                        <c:v>4965</c:v>
                      </c:pt>
                      <c:pt idx="4965">
                        <c:v>4966</c:v>
                      </c:pt>
                      <c:pt idx="4966">
                        <c:v>4967</c:v>
                      </c:pt>
                      <c:pt idx="4967">
                        <c:v>4968</c:v>
                      </c:pt>
                      <c:pt idx="4968">
                        <c:v>4969</c:v>
                      </c:pt>
                      <c:pt idx="4969">
                        <c:v>4970</c:v>
                      </c:pt>
                      <c:pt idx="4970">
                        <c:v>4971</c:v>
                      </c:pt>
                      <c:pt idx="4971">
                        <c:v>4972</c:v>
                      </c:pt>
                      <c:pt idx="4972">
                        <c:v>4973</c:v>
                      </c:pt>
                      <c:pt idx="4973">
                        <c:v>4974</c:v>
                      </c:pt>
                      <c:pt idx="4974">
                        <c:v>4975</c:v>
                      </c:pt>
                      <c:pt idx="4975">
                        <c:v>4976</c:v>
                      </c:pt>
                      <c:pt idx="4976">
                        <c:v>4977</c:v>
                      </c:pt>
                      <c:pt idx="4977">
                        <c:v>4978</c:v>
                      </c:pt>
                      <c:pt idx="4978">
                        <c:v>4979</c:v>
                      </c:pt>
                      <c:pt idx="4979">
                        <c:v>4980</c:v>
                      </c:pt>
                      <c:pt idx="4980">
                        <c:v>4981</c:v>
                      </c:pt>
                      <c:pt idx="4981">
                        <c:v>4982</c:v>
                      </c:pt>
                      <c:pt idx="4982">
                        <c:v>4983</c:v>
                      </c:pt>
                      <c:pt idx="4983">
                        <c:v>4984</c:v>
                      </c:pt>
                      <c:pt idx="4984">
                        <c:v>4985</c:v>
                      </c:pt>
                      <c:pt idx="4985">
                        <c:v>4986</c:v>
                      </c:pt>
                      <c:pt idx="4986">
                        <c:v>4987</c:v>
                      </c:pt>
                      <c:pt idx="4987">
                        <c:v>4988</c:v>
                      </c:pt>
                      <c:pt idx="4988">
                        <c:v>4989</c:v>
                      </c:pt>
                      <c:pt idx="4989">
                        <c:v>4990</c:v>
                      </c:pt>
                      <c:pt idx="4990">
                        <c:v>4991</c:v>
                      </c:pt>
                      <c:pt idx="4991">
                        <c:v>4992</c:v>
                      </c:pt>
                      <c:pt idx="4992">
                        <c:v>4993</c:v>
                      </c:pt>
                      <c:pt idx="4993">
                        <c:v>4994</c:v>
                      </c:pt>
                      <c:pt idx="4994">
                        <c:v>4995</c:v>
                      </c:pt>
                      <c:pt idx="4995">
                        <c:v>4996</c:v>
                      </c:pt>
                      <c:pt idx="4996">
                        <c:v>4997</c:v>
                      </c:pt>
                      <c:pt idx="4997">
                        <c:v>4998</c:v>
                      </c:pt>
                      <c:pt idx="4998">
                        <c:v>4999</c:v>
                      </c:pt>
                      <c:pt idx="4999">
                        <c:v>5000</c:v>
                      </c:pt>
                      <c:pt idx="5000">
                        <c:v>5001</c:v>
                      </c:pt>
                      <c:pt idx="5001">
                        <c:v>5002</c:v>
                      </c:pt>
                      <c:pt idx="5002">
                        <c:v>5003</c:v>
                      </c:pt>
                      <c:pt idx="5003">
                        <c:v>5004</c:v>
                      </c:pt>
                      <c:pt idx="5004">
                        <c:v>5005</c:v>
                      </c:pt>
                      <c:pt idx="5005">
                        <c:v>5006</c:v>
                      </c:pt>
                      <c:pt idx="5006">
                        <c:v>5007</c:v>
                      </c:pt>
                      <c:pt idx="5007">
                        <c:v>5008</c:v>
                      </c:pt>
                      <c:pt idx="5008">
                        <c:v>5009</c:v>
                      </c:pt>
                      <c:pt idx="5009">
                        <c:v>5010</c:v>
                      </c:pt>
                      <c:pt idx="5010">
                        <c:v>5011</c:v>
                      </c:pt>
                      <c:pt idx="5011">
                        <c:v>5012</c:v>
                      </c:pt>
                      <c:pt idx="5012">
                        <c:v>5013</c:v>
                      </c:pt>
                      <c:pt idx="5013">
                        <c:v>5014</c:v>
                      </c:pt>
                      <c:pt idx="5014">
                        <c:v>5015</c:v>
                      </c:pt>
                      <c:pt idx="5015">
                        <c:v>5016</c:v>
                      </c:pt>
                      <c:pt idx="5016">
                        <c:v>5017</c:v>
                      </c:pt>
                      <c:pt idx="5017">
                        <c:v>5018</c:v>
                      </c:pt>
                      <c:pt idx="5018">
                        <c:v>5019</c:v>
                      </c:pt>
                      <c:pt idx="5019">
                        <c:v>5020</c:v>
                      </c:pt>
                      <c:pt idx="5020">
                        <c:v>5021</c:v>
                      </c:pt>
                      <c:pt idx="5021">
                        <c:v>5022</c:v>
                      </c:pt>
                      <c:pt idx="5022">
                        <c:v>5023</c:v>
                      </c:pt>
                      <c:pt idx="5023">
                        <c:v>5024</c:v>
                      </c:pt>
                      <c:pt idx="5024">
                        <c:v>5025</c:v>
                      </c:pt>
                      <c:pt idx="5025">
                        <c:v>5026</c:v>
                      </c:pt>
                      <c:pt idx="5026">
                        <c:v>5027</c:v>
                      </c:pt>
                      <c:pt idx="5027">
                        <c:v>5028</c:v>
                      </c:pt>
                      <c:pt idx="5028">
                        <c:v>5029</c:v>
                      </c:pt>
                      <c:pt idx="5029">
                        <c:v>5030</c:v>
                      </c:pt>
                      <c:pt idx="5030">
                        <c:v>5031</c:v>
                      </c:pt>
                      <c:pt idx="5031">
                        <c:v>5032</c:v>
                      </c:pt>
                      <c:pt idx="5032">
                        <c:v>5033</c:v>
                      </c:pt>
                      <c:pt idx="5033">
                        <c:v>5034</c:v>
                      </c:pt>
                      <c:pt idx="5034">
                        <c:v>5035</c:v>
                      </c:pt>
                      <c:pt idx="5035">
                        <c:v>5036</c:v>
                      </c:pt>
                      <c:pt idx="5036">
                        <c:v>5037</c:v>
                      </c:pt>
                      <c:pt idx="5037">
                        <c:v>5038</c:v>
                      </c:pt>
                      <c:pt idx="5038">
                        <c:v>5039</c:v>
                      </c:pt>
                      <c:pt idx="5039">
                        <c:v>5040</c:v>
                      </c:pt>
                      <c:pt idx="5040">
                        <c:v>5041</c:v>
                      </c:pt>
                      <c:pt idx="5041">
                        <c:v>5042</c:v>
                      </c:pt>
                      <c:pt idx="5042">
                        <c:v>5043</c:v>
                      </c:pt>
                      <c:pt idx="5043">
                        <c:v>5044</c:v>
                      </c:pt>
                      <c:pt idx="5044">
                        <c:v>5045</c:v>
                      </c:pt>
                      <c:pt idx="5045">
                        <c:v>5046</c:v>
                      </c:pt>
                      <c:pt idx="5046">
                        <c:v>5047</c:v>
                      </c:pt>
                      <c:pt idx="5047">
                        <c:v>5048</c:v>
                      </c:pt>
                      <c:pt idx="5048">
                        <c:v>5049</c:v>
                      </c:pt>
                      <c:pt idx="5049">
                        <c:v>5050</c:v>
                      </c:pt>
                      <c:pt idx="5050">
                        <c:v>5051</c:v>
                      </c:pt>
                      <c:pt idx="5051">
                        <c:v>5052</c:v>
                      </c:pt>
                      <c:pt idx="5052">
                        <c:v>5053</c:v>
                      </c:pt>
                      <c:pt idx="5053">
                        <c:v>5054</c:v>
                      </c:pt>
                      <c:pt idx="5054">
                        <c:v>5055</c:v>
                      </c:pt>
                      <c:pt idx="5055">
                        <c:v>5056</c:v>
                      </c:pt>
                      <c:pt idx="5056">
                        <c:v>5057</c:v>
                      </c:pt>
                      <c:pt idx="5057">
                        <c:v>5058</c:v>
                      </c:pt>
                      <c:pt idx="5058">
                        <c:v>5059</c:v>
                      </c:pt>
                      <c:pt idx="5059">
                        <c:v>5060</c:v>
                      </c:pt>
                      <c:pt idx="5060">
                        <c:v>5061</c:v>
                      </c:pt>
                      <c:pt idx="5061">
                        <c:v>5062</c:v>
                      </c:pt>
                      <c:pt idx="5062">
                        <c:v>5063</c:v>
                      </c:pt>
                      <c:pt idx="5063">
                        <c:v>5064</c:v>
                      </c:pt>
                      <c:pt idx="5064">
                        <c:v>5065</c:v>
                      </c:pt>
                      <c:pt idx="5065">
                        <c:v>5066</c:v>
                      </c:pt>
                      <c:pt idx="5066">
                        <c:v>5067</c:v>
                      </c:pt>
                      <c:pt idx="5067">
                        <c:v>5068</c:v>
                      </c:pt>
                      <c:pt idx="5068">
                        <c:v>5069</c:v>
                      </c:pt>
                      <c:pt idx="5069">
                        <c:v>5070</c:v>
                      </c:pt>
                      <c:pt idx="5070">
                        <c:v>5071</c:v>
                      </c:pt>
                      <c:pt idx="5071">
                        <c:v>5072</c:v>
                      </c:pt>
                      <c:pt idx="5072">
                        <c:v>5073</c:v>
                      </c:pt>
                      <c:pt idx="5073">
                        <c:v>5074</c:v>
                      </c:pt>
                      <c:pt idx="5074">
                        <c:v>5075</c:v>
                      </c:pt>
                      <c:pt idx="5075">
                        <c:v>5076</c:v>
                      </c:pt>
                      <c:pt idx="5076">
                        <c:v>5077</c:v>
                      </c:pt>
                      <c:pt idx="5077">
                        <c:v>5078</c:v>
                      </c:pt>
                      <c:pt idx="5078">
                        <c:v>5079</c:v>
                      </c:pt>
                      <c:pt idx="5079">
                        <c:v>5080</c:v>
                      </c:pt>
                      <c:pt idx="5080">
                        <c:v>5081</c:v>
                      </c:pt>
                      <c:pt idx="5081">
                        <c:v>5082</c:v>
                      </c:pt>
                      <c:pt idx="5082">
                        <c:v>5083</c:v>
                      </c:pt>
                      <c:pt idx="5083">
                        <c:v>5084</c:v>
                      </c:pt>
                      <c:pt idx="5084">
                        <c:v>5085</c:v>
                      </c:pt>
                      <c:pt idx="5085">
                        <c:v>5086</c:v>
                      </c:pt>
                      <c:pt idx="5086">
                        <c:v>5087</c:v>
                      </c:pt>
                      <c:pt idx="5087">
                        <c:v>5088</c:v>
                      </c:pt>
                      <c:pt idx="5088">
                        <c:v>5089</c:v>
                      </c:pt>
                      <c:pt idx="5089">
                        <c:v>5090</c:v>
                      </c:pt>
                      <c:pt idx="5090">
                        <c:v>5091</c:v>
                      </c:pt>
                      <c:pt idx="5091">
                        <c:v>5092</c:v>
                      </c:pt>
                      <c:pt idx="5092">
                        <c:v>5093</c:v>
                      </c:pt>
                      <c:pt idx="5093">
                        <c:v>5094</c:v>
                      </c:pt>
                      <c:pt idx="5094">
                        <c:v>5095</c:v>
                      </c:pt>
                      <c:pt idx="5095">
                        <c:v>5096</c:v>
                      </c:pt>
                      <c:pt idx="5096">
                        <c:v>5097</c:v>
                      </c:pt>
                      <c:pt idx="5097">
                        <c:v>5098</c:v>
                      </c:pt>
                      <c:pt idx="5098">
                        <c:v>5099</c:v>
                      </c:pt>
                      <c:pt idx="5099">
                        <c:v>5100</c:v>
                      </c:pt>
                      <c:pt idx="5100">
                        <c:v>5101</c:v>
                      </c:pt>
                      <c:pt idx="5101">
                        <c:v>5102</c:v>
                      </c:pt>
                      <c:pt idx="5102">
                        <c:v>5103</c:v>
                      </c:pt>
                      <c:pt idx="5103">
                        <c:v>5104</c:v>
                      </c:pt>
                      <c:pt idx="5104">
                        <c:v>5105</c:v>
                      </c:pt>
                      <c:pt idx="5105">
                        <c:v>5106</c:v>
                      </c:pt>
                      <c:pt idx="5106">
                        <c:v>5107</c:v>
                      </c:pt>
                      <c:pt idx="5107">
                        <c:v>5108</c:v>
                      </c:pt>
                      <c:pt idx="5108">
                        <c:v>5109</c:v>
                      </c:pt>
                      <c:pt idx="5109">
                        <c:v>5110</c:v>
                      </c:pt>
                      <c:pt idx="5110">
                        <c:v>5111</c:v>
                      </c:pt>
                      <c:pt idx="5111">
                        <c:v>5112</c:v>
                      </c:pt>
                      <c:pt idx="5112">
                        <c:v>5113</c:v>
                      </c:pt>
                      <c:pt idx="5113">
                        <c:v>5114</c:v>
                      </c:pt>
                      <c:pt idx="5114">
                        <c:v>5115</c:v>
                      </c:pt>
                      <c:pt idx="5115">
                        <c:v>5116</c:v>
                      </c:pt>
                      <c:pt idx="5116">
                        <c:v>5117</c:v>
                      </c:pt>
                      <c:pt idx="5117">
                        <c:v>5118</c:v>
                      </c:pt>
                      <c:pt idx="5118">
                        <c:v>5119</c:v>
                      </c:pt>
                      <c:pt idx="5119">
                        <c:v>5120</c:v>
                      </c:pt>
                      <c:pt idx="5120">
                        <c:v>5121</c:v>
                      </c:pt>
                      <c:pt idx="5121">
                        <c:v>5122</c:v>
                      </c:pt>
                      <c:pt idx="5122">
                        <c:v>5123</c:v>
                      </c:pt>
                      <c:pt idx="5123">
                        <c:v>5124</c:v>
                      </c:pt>
                      <c:pt idx="5124">
                        <c:v>5125</c:v>
                      </c:pt>
                      <c:pt idx="5125">
                        <c:v>5126</c:v>
                      </c:pt>
                      <c:pt idx="5126">
                        <c:v>5127</c:v>
                      </c:pt>
                      <c:pt idx="5127">
                        <c:v>5128</c:v>
                      </c:pt>
                      <c:pt idx="5128">
                        <c:v>5129</c:v>
                      </c:pt>
                      <c:pt idx="5129">
                        <c:v>5130</c:v>
                      </c:pt>
                      <c:pt idx="5130">
                        <c:v>5131</c:v>
                      </c:pt>
                      <c:pt idx="5131">
                        <c:v>5132</c:v>
                      </c:pt>
                      <c:pt idx="5132">
                        <c:v>5133</c:v>
                      </c:pt>
                      <c:pt idx="5133">
                        <c:v>5134</c:v>
                      </c:pt>
                      <c:pt idx="5134">
                        <c:v>5135</c:v>
                      </c:pt>
                      <c:pt idx="5135">
                        <c:v>5136</c:v>
                      </c:pt>
                      <c:pt idx="5136">
                        <c:v>5137</c:v>
                      </c:pt>
                      <c:pt idx="5137">
                        <c:v>5138</c:v>
                      </c:pt>
                      <c:pt idx="5138">
                        <c:v>5139</c:v>
                      </c:pt>
                      <c:pt idx="5139">
                        <c:v>5140</c:v>
                      </c:pt>
                      <c:pt idx="5140">
                        <c:v>5141</c:v>
                      </c:pt>
                      <c:pt idx="5141">
                        <c:v>5142</c:v>
                      </c:pt>
                      <c:pt idx="5142">
                        <c:v>5143</c:v>
                      </c:pt>
                      <c:pt idx="5143">
                        <c:v>5144</c:v>
                      </c:pt>
                      <c:pt idx="5144">
                        <c:v>5145</c:v>
                      </c:pt>
                      <c:pt idx="5145">
                        <c:v>5146</c:v>
                      </c:pt>
                      <c:pt idx="5146">
                        <c:v>5147</c:v>
                      </c:pt>
                      <c:pt idx="5147">
                        <c:v>5148</c:v>
                      </c:pt>
                      <c:pt idx="5148">
                        <c:v>5149</c:v>
                      </c:pt>
                      <c:pt idx="5149">
                        <c:v>5150</c:v>
                      </c:pt>
                      <c:pt idx="5150">
                        <c:v>5151</c:v>
                      </c:pt>
                      <c:pt idx="5151">
                        <c:v>5152</c:v>
                      </c:pt>
                      <c:pt idx="5152">
                        <c:v>5153</c:v>
                      </c:pt>
                      <c:pt idx="5153">
                        <c:v>5154</c:v>
                      </c:pt>
                      <c:pt idx="5154">
                        <c:v>5155</c:v>
                      </c:pt>
                      <c:pt idx="5155">
                        <c:v>5156</c:v>
                      </c:pt>
                      <c:pt idx="5156">
                        <c:v>5157</c:v>
                      </c:pt>
                      <c:pt idx="5157">
                        <c:v>5158</c:v>
                      </c:pt>
                      <c:pt idx="5158">
                        <c:v>5159</c:v>
                      </c:pt>
                      <c:pt idx="5159">
                        <c:v>5160</c:v>
                      </c:pt>
                      <c:pt idx="5160">
                        <c:v>5161</c:v>
                      </c:pt>
                      <c:pt idx="5161">
                        <c:v>5162</c:v>
                      </c:pt>
                      <c:pt idx="5162">
                        <c:v>5163</c:v>
                      </c:pt>
                      <c:pt idx="5163">
                        <c:v>5164</c:v>
                      </c:pt>
                      <c:pt idx="5164">
                        <c:v>5165</c:v>
                      </c:pt>
                      <c:pt idx="5165">
                        <c:v>5166</c:v>
                      </c:pt>
                      <c:pt idx="5166">
                        <c:v>5167</c:v>
                      </c:pt>
                      <c:pt idx="5167">
                        <c:v>5168</c:v>
                      </c:pt>
                      <c:pt idx="5168">
                        <c:v>5169</c:v>
                      </c:pt>
                      <c:pt idx="5169">
                        <c:v>5170</c:v>
                      </c:pt>
                      <c:pt idx="5170">
                        <c:v>5171</c:v>
                      </c:pt>
                      <c:pt idx="5171">
                        <c:v>5172</c:v>
                      </c:pt>
                      <c:pt idx="5172">
                        <c:v>5173</c:v>
                      </c:pt>
                      <c:pt idx="5173">
                        <c:v>5174</c:v>
                      </c:pt>
                      <c:pt idx="5174">
                        <c:v>5175</c:v>
                      </c:pt>
                      <c:pt idx="5175">
                        <c:v>5176</c:v>
                      </c:pt>
                      <c:pt idx="5176">
                        <c:v>5177</c:v>
                      </c:pt>
                      <c:pt idx="5177">
                        <c:v>5178</c:v>
                      </c:pt>
                      <c:pt idx="5178">
                        <c:v>5179</c:v>
                      </c:pt>
                      <c:pt idx="5179">
                        <c:v>5180</c:v>
                      </c:pt>
                      <c:pt idx="5180">
                        <c:v>5181</c:v>
                      </c:pt>
                      <c:pt idx="5181">
                        <c:v>5182</c:v>
                      </c:pt>
                      <c:pt idx="5182">
                        <c:v>5183</c:v>
                      </c:pt>
                      <c:pt idx="5183">
                        <c:v>5184</c:v>
                      </c:pt>
                      <c:pt idx="5184">
                        <c:v>5185</c:v>
                      </c:pt>
                      <c:pt idx="5185">
                        <c:v>5186</c:v>
                      </c:pt>
                      <c:pt idx="5186">
                        <c:v>5187</c:v>
                      </c:pt>
                      <c:pt idx="5187">
                        <c:v>5188</c:v>
                      </c:pt>
                      <c:pt idx="5188">
                        <c:v>5189</c:v>
                      </c:pt>
                      <c:pt idx="5189">
                        <c:v>5190</c:v>
                      </c:pt>
                      <c:pt idx="5190">
                        <c:v>5191</c:v>
                      </c:pt>
                      <c:pt idx="5191">
                        <c:v>5192</c:v>
                      </c:pt>
                      <c:pt idx="5192">
                        <c:v>5193</c:v>
                      </c:pt>
                      <c:pt idx="5193">
                        <c:v>5194</c:v>
                      </c:pt>
                      <c:pt idx="5194">
                        <c:v>5195</c:v>
                      </c:pt>
                      <c:pt idx="5195">
                        <c:v>5196</c:v>
                      </c:pt>
                      <c:pt idx="5196">
                        <c:v>5197</c:v>
                      </c:pt>
                      <c:pt idx="5197">
                        <c:v>5198</c:v>
                      </c:pt>
                      <c:pt idx="5198">
                        <c:v>5199</c:v>
                      </c:pt>
                      <c:pt idx="5199">
                        <c:v>5200</c:v>
                      </c:pt>
                      <c:pt idx="5200">
                        <c:v>5201</c:v>
                      </c:pt>
                      <c:pt idx="5201">
                        <c:v>5202</c:v>
                      </c:pt>
                      <c:pt idx="5202">
                        <c:v>5203</c:v>
                      </c:pt>
                      <c:pt idx="5203">
                        <c:v>5204</c:v>
                      </c:pt>
                      <c:pt idx="5204">
                        <c:v>5205</c:v>
                      </c:pt>
                      <c:pt idx="5205">
                        <c:v>5206</c:v>
                      </c:pt>
                      <c:pt idx="5206">
                        <c:v>5207</c:v>
                      </c:pt>
                      <c:pt idx="5207">
                        <c:v>5208</c:v>
                      </c:pt>
                      <c:pt idx="5208">
                        <c:v>5209</c:v>
                      </c:pt>
                      <c:pt idx="5209">
                        <c:v>5210</c:v>
                      </c:pt>
                      <c:pt idx="5210">
                        <c:v>5211</c:v>
                      </c:pt>
                      <c:pt idx="5211">
                        <c:v>5212</c:v>
                      </c:pt>
                      <c:pt idx="5212">
                        <c:v>5213</c:v>
                      </c:pt>
                      <c:pt idx="5213">
                        <c:v>5214</c:v>
                      </c:pt>
                      <c:pt idx="5214">
                        <c:v>5215</c:v>
                      </c:pt>
                      <c:pt idx="5215">
                        <c:v>5216</c:v>
                      </c:pt>
                      <c:pt idx="5216">
                        <c:v>5217</c:v>
                      </c:pt>
                      <c:pt idx="5217">
                        <c:v>5218</c:v>
                      </c:pt>
                      <c:pt idx="5218">
                        <c:v>5219</c:v>
                      </c:pt>
                      <c:pt idx="5219">
                        <c:v>5220</c:v>
                      </c:pt>
                      <c:pt idx="5220">
                        <c:v>5221</c:v>
                      </c:pt>
                      <c:pt idx="5221">
                        <c:v>5222</c:v>
                      </c:pt>
                      <c:pt idx="5222">
                        <c:v>5223</c:v>
                      </c:pt>
                      <c:pt idx="5223">
                        <c:v>5224</c:v>
                      </c:pt>
                      <c:pt idx="5224">
                        <c:v>5225</c:v>
                      </c:pt>
                      <c:pt idx="5225">
                        <c:v>5226</c:v>
                      </c:pt>
                      <c:pt idx="5226">
                        <c:v>5227</c:v>
                      </c:pt>
                      <c:pt idx="5227">
                        <c:v>5228</c:v>
                      </c:pt>
                      <c:pt idx="5228">
                        <c:v>5229</c:v>
                      </c:pt>
                      <c:pt idx="5229">
                        <c:v>5230</c:v>
                      </c:pt>
                      <c:pt idx="5230">
                        <c:v>5231</c:v>
                      </c:pt>
                      <c:pt idx="5231">
                        <c:v>5232</c:v>
                      </c:pt>
                      <c:pt idx="5232">
                        <c:v>5233</c:v>
                      </c:pt>
                      <c:pt idx="5233">
                        <c:v>5234</c:v>
                      </c:pt>
                      <c:pt idx="5234">
                        <c:v>5235</c:v>
                      </c:pt>
                      <c:pt idx="5235">
                        <c:v>5236</c:v>
                      </c:pt>
                      <c:pt idx="5236">
                        <c:v>5237</c:v>
                      </c:pt>
                      <c:pt idx="5237">
                        <c:v>5238</c:v>
                      </c:pt>
                      <c:pt idx="5238">
                        <c:v>5239</c:v>
                      </c:pt>
                      <c:pt idx="5239">
                        <c:v>5240</c:v>
                      </c:pt>
                      <c:pt idx="5240">
                        <c:v>5241</c:v>
                      </c:pt>
                      <c:pt idx="5241">
                        <c:v>5242</c:v>
                      </c:pt>
                      <c:pt idx="5242">
                        <c:v>5243</c:v>
                      </c:pt>
                      <c:pt idx="5243">
                        <c:v>5244</c:v>
                      </c:pt>
                      <c:pt idx="5244">
                        <c:v>5245</c:v>
                      </c:pt>
                      <c:pt idx="5245">
                        <c:v>5246</c:v>
                      </c:pt>
                      <c:pt idx="5246">
                        <c:v>5247</c:v>
                      </c:pt>
                      <c:pt idx="5247">
                        <c:v>5248</c:v>
                      </c:pt>
                      <c:pt idx="5248">
                        <c:v>5249</c:v>
                      </c:pt>
                      <c:pt idx="5249">
                        <c:v>5250</c:v>
                      </c:pt>
                      <c:pt idx="5250">
                        <c:v>5251</c:v>
                      </c:pt>
                      <c:pt idx="5251">
                        <c:v>5252</c:v>
                      </c:pt>
                      <c:pt idx="5252">
                        <c:v>5253</c:v>
                      </c:pt>
                      <c:pt idx="5253">
                        <c:v>5254</c:v>
                      </c:pt>
                      <c:pt idx="5254">
                        <c:v>5255</c:v>
                      </c:pt>
                      <c:pt idx="5255">
                        <c:v>5256</c:v>
                      </c:pt>
                      <c:pt idx="5256">
                        <c:v>5257</c:v>
                      </c:pt>
                      <c:pt idx="5257">
                        <c:v>5258</c:v>
                      </c:pt>
                      <c:pt idx="5258">
                        <c:v>5259</c:v>
                      </c:pt>
                      <c:pt idx="5259">
                        <c:v>5260</c:v>
                      </c:pt>
                      <c:pt idx="5260">
                        <c:v>5261</c:v>
                      </c:pt>
                      <c:pt idx="5261">
                        <c:v>5262</c:v>
                      </c:pt>
                      <c:pt idx="5262">
                        <c:v>5263</c:v>
                      </c:pt>
                      <c:pt idx="5263">
                        <c:v>5264</c:v>
                      </c:pt>
                      <c:pt idx="5264">
                        <c:v>5265</c:v>
                      </c:pt>
                      <c:pt idx="5265">
                        <c:v>5266</c:v>
                      </c:pt>
                      <c:pt idx="5266">
                        <c:v>5267</c:v>
                      </c:pt>
                      <c:pt idx="5267">
                        <c:v>5268</c:v>
                      </c:pt>
                      <c:pt idx="5268">
                        <c:v>5269</c:v>
                      </c:pt>
                      <c:pt idx="5269">
                        <c:v>5270</c:v>
                      </c:pt>
                      <c:pt idx="5270">
                        <c:v>5271</c:v>
                      </c:pt>
                      <c:pt idx="5271">
                        <c:v>5272</c:v>
                      </c:pt>
                      <c:pt idx="5272">
                        <c:v>5273</c:v>
                      </c:pt>
                      <c:pt idx="5273">
                        <c:v>5274</c:v>
                      </c:pt>
                      <c:pt idx="5274">
                        <c:v>5275</c:v>
                      </c:pt>
                      <c:pt idx="5275">
                        <c:v>5276</c:v>
                      </c:pt>
                      <c:pt idx="5276">
                        <c:v>5277</c:v>
                      </c:pt>
                      <c:pt idx="5277">
                        <c:v>5278</c:v>
                      </c:pt>
                      <c:pt idx="5278">
                        <c:v>5279</c:v>
                      </c:pt>
                      <c:pt idx="5279">
                        <c:v>5280</c:v>
                      </c:pt>
                      <c:pt idx="5280">
                        <c:v>5281</c:v>
                      </c:pt>
                      <c:pt idx="5281">
                        <c:v>5282</c:v>
                      </c:pt>
                      <c:pt idx="5282">
                        <c:v>5283</c:v>
                      </c:pt>
                      <c:pt idx="5283">
                        <c:v>5284</c:v>
                      </c:pt>
                      <c:pt idx="5284">
                        <c:v>5285</c:v>
                      </c:pt>
                      <c:pt idx="5285">
                        <c:v>5286</c:v>
                      </c:pt>
                      <c:pt idx="5286">
                        <c:v>5287</c:v>
                      </c:pt>
                      <c:pt idx="5287">
                        <c:v>5288</c:v>
                      </c:pt>
                      <c:pt idx="5288">
                        <c:v>5289</c:v>
                      </c:pt>
                      <c:pt idx="5289">
                        <c:v>5290</c:v>
                      </c:pt>
                      <c:pt idx="5290">
                        <c:v>5291</c:v>
                      </c:pt>
                      <c:pt idx="5291">
                        <c:v>5292</c:v>
                      </c:pt>
                      <c:pt idx="5292">
                        <c:v>5293</c:v>
                      </c:pt>
                      <c:pt idx="5293">
                        <c:v>5294</c:v>
                      </c:pt>
                      <c:pt idx="5294">
                        <c:v>5295</c:v>
                      </c:pt>
                      <c:pt idx="5295">
                        <c:v>5296</c:v>
                      </c:pt>
                      <c:pt idx="5296">
                        <c:v>5297</c:v>
                      </c:pt>
                      <c:pt idx="5297">
                        <c:v>5298</c:v>
                      </c:pt>
                      <c:pt idx="5298">
                        <c:v>5299</c:v>
                      </c:pt>
                      <c:pt idx="5299">
                        <c:v>5300</c:v>
                      </c:pt>
                      <c:pt idx="5300">
                        <c:v>5301</c:v>
                      </c:pt>
                      <c:pt idx="5301">
                        <c:v>5302</c:v>
                      </c:pt>
                      <c:pt idx="5302">
                        <c:v>5303</c:v>
                      </c:pt>
                      <c:pt idx="5303">
                        <c:v>5304</c:v>
                      </c:pt>
                      <c:pt idx="5304">
                        <c:v>5305</c:v>
                      </c:pt>
                      <c:pt idx="5305">
                        <c:v>5306</c:v>
                      </c:pt>
                      <c:pt idx="5306">
                        <c:v>5307</c:v>
                      </c:pt>
                      <c:pt idx="5307">
                        <c:v>5308</c:v>
                      </c:pt>
                      <c:pt idx="5308">
                        <c:v>5309</c:v>
                      </c:pt>
                      <c:pt idx="5309">
                        <c:v>5310</c:v>
                      </c:pt>
                      <c:pt idx="5310">
                        <c:v>5311</c:v>
                      </c:pt>
                      <c:pt idx="5311">
                        <c:v>5312</c:v>
                      </c:pt>
                      <c:pt idx="5312">
                        <c:v>5313</c:v>
                      </c:pt>
                      <c:pt idx="5313">
                        <c:v>5314</c:v>
                      </c:pt>
                      <c:pt idx="5314">
                        <c:v>5315</c:v>
                      </c:pt>
                      <c:pt idx="5315">
                        <c:v>5316</c:v>
                      </c:pt>
                      <c:pt idx="5316">
                        <c:v>5317</c:v>
                      </c:pt>
                      <c:pt idx="5317">
                        <c:v>5318</c:v>
                      </c:pt>
                      <c:pt idx="5318">
                        <c:v>5319</c:v>
                      </c:pt>
                      <c:pt idx="5319">
                        <c:v>5320</c:v>
                      </c:pt>
                      <c:pt idx="5320">
                        <c:v>5321</c:v>
                      </c:pt>
                      <c:pt idx="5321">
                        <c:v>5322</c:v>
                      </c:pt>
                      <c:pt idx="5322">
                        <c:v>5323</c:v>
                      </c:pt>
                      <c:pt idx="5323">
                        <c:v>5324</c:v>
                      </c:pt>
                      <c:pt idx="5324">
                        <c:v>5325</c:v>
                      </c:pt>
                      <c:pt idx="5325">
                        <c:v>5326</c:v>
                      </c:pt>
                      <c:pt idx="5326">
                        <c:v>5327</c:v>
                      </c:pt>
                      <c:pt idx="5327">
                        <c:v>5328</c:v>
                      </c:pt>
                      <c:pt idx="5328">
                        <c:v>5329</c:v>
                      </c:pt>
                      <c:pt idx="5329">
                        <c:v>5330</c:v>
                      </c:pt>
                      <c:pt idx="5330">
                        <c:v>5331</c:v>
                      </c:pt>
                      <c:pt idx="5331">
                        <c:v>5332</c:v>
                      </c:pt>
                      <c:pt idx="5332">
                        <c:v>5333</c:v>
                      </c:pt>
                      <c:pt idx="5333">
                        <c:v>5334</c:v>
                      </c:pt>
                      <c:pt idx="5334">
                        <c:v>5335</c:v>
                      </c:pt>
                      <c:pt idx="5335">
                        <c:v>5336</c:v>
                      </c:pt>
                      <c:pt idx="5336">
                        <c:v>5337</c:v>
                      </c:pt>
                      <c:pt idx="5337">
                        <c:v>5338</c:v>
                      </c:pt>
                      <c:pt idx="5338">
                        <c:v>5339</c:v>
                      </c:pt>
                      <c:pt idx="5339">
                        <c:v>5340</c:v>
                      </c:pt>
                      <c:pt idx="5340">
                        <c:v>5341</c:v>
                      </c:pt>
                      <c:pt idx="5341">
                        <c:v>5342</c:v>
                      </c:pt>
                      <c:pt idx="5342">
                        <c:v>5343</c:v>
                      </c:pt>
                      <c:pt idx="5343">
                        <c:v>5344</c:v>
                      </c:pt>
                      <c:pt idx="5344">
                        <c:v>5345</c:v>
                      </c:pt>
                      <c:pt idx="5345">
                        <c:v>5346</c:v>
                      </c:pt>
                      <c:pt idx="5346">
                        <c:v>5347</c:v>
                      </c:pt>
                      <c:pt idx="5347">
                        <c:v>5348</c:v>
                      </c:pt>
                      <c:pt idx="5348">
                        <c:v>5349</c:v>
                      </c:pt>
                      <c:pt idx="5349">
                        <c:v>5350</c:v>
                      </c:pt>
                      <c:pt idx="5350">
                        <c:v>5351</c:v>
                      </c:pt>
                      <c:pt idx="5351">
                        <c:v>5352</c:v>
                      </c:pt>
                      <c:pt idx="5352">
                        <c:v>5353</c:v>
                      </c:pt>
                      <c:pt idx="5353">
                        <c:v>5354</c:v>
                      </c:pt>
                      <c:pt idx="5354">
                        <c:v>5355</c:v>
                      </c:pt>
                      <c:pt idx="5355">
                        <c:v>5356</c:v>
                      </c:pt>
                      <c:pt idx="5356">
                        <c:v>5357</c:v>
                      </c:pt>
                      <c:pt idx="5357">
                        <c:v>5358</c:v>
                      </c:pt>
                      <c:pt idx="5358">
                        <c:v>5359</c:v>
                      </c:pt>
                      <c:pt idx="5359">
                        <c:v>5360</c:v>
                      </c:pt>
                      <c:pt idx="5360">
                        <c:v>5361</c:v>
                      </c:pt>
                      <c:pt idx="5361">
                        <c:v>5362</c:v>
                      </c:pt>
                      <c:pt idx="5362">
                        <c:v>5363</c:v>
                      </c:pt>
                      <c:pt idx="5363">
                        <c:v>5364</c:v>
                      </c:pt>
                      <c:pt idx="5364">
                        <c:v>5365</c:v>
                      </c:pt>
                      <c:pt idx="5365">
                        <c:v>5366</c:v>
                      </c:pt>
                      <c:pt idx="5366">
                        <c:v>5367</c:v>
                      </c:pt>
                      <c:pt idx="5367">
                        <c:v>5368</c:v>
                      </c:pt>
                      <c:pt idx="5368">
                        <c:v>5369</c:v>
                      </c:pt>
                      <c:pt idx="5369">
                        <c:v>5370</c:v>
                      </c:pt>
                      <c:pt idx="5370">
                        <c:v>5371</c:v>
                      </c:pt>
                      <c:pt idx="5371">
                        <c:v>5372</c:v>
                      </c:pt>
                      <c:pt idx="5372">
                        <c:v>5373</c:v>
                      </c:pt>
                      <c:pt idx="5373">
                        <c:v>5374</c:v>
                      </c:pt>
                      <c:pt idx="5374">
                        <c:v>5375</c:v>
                      </c:pt>
                      <c:pt idx="5375">
                        <c:v>5376</c:v>
                      </c:pt>
                      <c:pt idx="5376">
                        <c:v>5377</c:v>
                      </c:pt>
                      <c:pt idx="5377">
                        <c:v>5378</c:v>
                      </c:pt>
                      <c:pt idx="5378">
                        <c:v>5379</c:v>
                      </c:pt>
                      <c:pt idx="5379">
                        <c:v>5380</c:v>
                      </c:pt>
                      <c:pt idx="5380">
                        <c:v>5381</c:v>
                      </c:pt>
                      <c:pt idx="5381">
                        <c:v>5382</c:v>
                      </c:pt>
                      <c:pt idx="5382">
                        <c:v>5383</c:v>
                      </c:pt>
                      <c:pt idx="5383">
                        <c:v>5384</c:v>
                      </c:pt>
                      <c:pt idx="5384">
                        <c:v>5385</c:v>
                      </c:pt>
                      <c:pt idx="5385">
                        <c:v>5386</c:v>
                      </c:pt>
                      <c:pt idx="5386">
                        <c:v>5387</c:v>
                      </c:pt>
                      <c:pt idx="5387">
                        <c:v>5388</c:v>
                      </c:pt>
                      <c:pt idx="5388">
                        <c:v>5389</c:v>
                      </c:pt>
                      <c:pt idx="5389">
                        <c:v>5390</c:v>
                      </c:pt>
                      <c:pt idx="5390">
                        <c:v>5391</c:v>
                      </c:pt>
                      <c:pt idx="5391">
                        <c:v>5392</c:v>
                      </c:pt>
                      <c:pt idx="5392">
                        <c:v>5393</c:v>
                      </c:pt>
                      <c:pt idx="5393">
                        <c:v>5394</c:v>
                      </c:pt>
                      <c:pt idx="5394">
                        <c:v>5395</c:v>
                      </c:pt>
                      <c:pt idx="5395">
                        <c:v>5396</c:v>
                      </c:pt>
                      <c:pt idx="5396">
                        <c:v>5397</c:v>
                      </c:pt>
                      <c:pt idx="5397">
                        <c:v>5398</c:v>
                      </c:pt>
                      <c:pt idx="5398">
                        <c:v>5399</c:v>
                      </c:pt>
                      <c:pt idx="5399">
                        <c:v>5400</c:v>
                      </c:pt>
                      <c:pt idx="5400">
                        <c:v>5401</c:v>
                      </c:pt>
                      <c:pt idx="5401">
                        <c:v>5402</c:v>
                      </c:pt>
                      <c:pt idx="5402">
                        <c:v>5403</c:v>
                      </c:pt>
                      <c:pt idx="5403">
                        <c:v>5404</c:v>
                      </c:pt>
                      <c:pt idx="5404">
                        <c:v>5405</c:v>
                      </c:pt>
                      <c:pt idx="5405">
                        <c:v>5406</c:v>
                      </c:pt>
                      <c:pt idx="5406">
                        <c:v>5407</c:v>
                      </c:pt>
                      <c:pt idx="5407">
                        <c:v>5408</c:v>
                      </c:pt>
                      <c:pt idx="5408">
                        <c:v>5409</c:v>
                      </c:pt>
                      <c:pt idx="5409">
                        <c:v>5410</c:v>
                      </c:pt>
                      <c:pt idx="5410">
                        <c:v>5411</c:v>
                      </c:pt>
                      <c:pt idx="5411">
                        <c:v>5412</c:v>
                      </c:pt>
                      <c:pt idx="5412">
                        <c:v>5413</c:v>
                      </c:pt>
                      <c:pt idx="5413">
                        <c:v>5414</c:v>
                      </c:pt>
                      <c:pt idx="5414">
                        <c:v>5415</c:v>
                      </c:pt>
                      <c:pt idx="5415">
                        <c:v>5416</c:v>
                      </c:pt>
                      <c:pt idx="5416">
                        <c:v>5417</c:v>
                      </c:pt>
                      <c:pt idx="5417">
                        <c:v>5418</c:v>
                      </c:pt>
                      <c:pt idx="5418">
                        <c:v>5419</c:v>
                      </c:pt>
                      <c:pt idx="5419">
                        <c:v>5420</c:v>
                      </c:pt>
                      <c:pt idx="5420">
                        <c:v>5421</c:v>
                      </c:pt>
                      <c:pt idx="5421">
                        <c:v>5422</c:v>
                      </c:pt>
                      <c:pt idx="5422">
                        <c:v>5423</c:v>
                      </c:pt>
                      <c:pt idx="5423">
                        <c:v>5424</c:v>
                      </c:pt>
                      <c:pt idx="5424">
                        <c:v>5425</c:v>
                      </c:pt>
                      <c:pt idx="5425">
                        <c:v>5426</c:v>
                      </c:pt>
                      <c:pt idx="5426">
                        <c:v>5427</c:v>
                      </c:pt>
                      <c:pt idx="5427">
                        <c:v>5428</c:v>
                      </c:pt>
                      <c:pt idx="5428">
                        <c:v>5429</c:v>
                      </c:pt>
                      <c:pt idx="5429">
                        <c:v>5430</c:v>
                      </c:pt>
                      <c:pt idx="5430">
                        <c:v>5431</c:v>
                      </c:pt>
                      <c:pt idx="5431">
                        <c:v>5432</c:v>
                      </c:pt>
                      <c:pt idx="5432">
                        <c:v>5433</c:v>
                      </c:pt>
                      <c:pt idx="5433">
                        <c:v>5434</c:v>
                      </c:pt>
                      <c:pt idx="5434">
                        <c:v>5435</c:v>
                      </c:pt>
                      <c:pt idx="5435">
                        <c:v>5436</c:v>
                      </c:pt>
                      <c:pt idx="5436">
                        <c:v>5437</c:v>
                      </c:pt>
                      <c:pt idx="5437">
                        <c:v>5438</c:v>
                      </c:pt>
                      <c:pt idx="5438">
                        <c:v>5439</c:v>
                      </c:pt>
                      <c:pt idx="5439">
                        <c:v>5440</c:v>
                      </c:pt>
                      <c:pt idx="5440">
                        <c:v>5441</c:v>
                      </c:pt>
                      <c:pt idx="5441">
                        <c:v>5442</c:v>
                      </c:pt>
                      <c:pt idx="5442">
                        <c:v>5443</c:v>
                      </c:pt>
                      <c:pt idx="5443">
                        <c:v>5444</c:v>
                      </c:pt>
                      <c:pt idx="5444">
                        <c:v>5445</c:v>
                      </c:pt>
                      <c:pt idx="5445">
                        <c:v>5446</c:v>
                      </c:pt>
                      <c:pt idx="5446">
                        <c:v>5447</c:v>
                      </c:pt>
                      <c:pt idx="5447">
                        <c:v>5448</c:v>
                      </c:pt>
                      <c:pt idx="5448">
                        <c:v>5449</c:v>
                      </c:pt>
                      <c:pt idx="5449">
                        <c:v>5450</c:v>
                      </c:pt>
                      <c:pt idx="5450">
                        <c:v>5451</c:v>
                      </c:pt>
                      <c:pt idx="5451">
                        <c:v>5452</c:v>
                      </c:pt>
                      <c:pt idx="5452">
                        <c:v>5453</c:v>
                      </c:pt>
                      <c:pt idx="5453">
                        <c:v>5454</c:v>
                      </c:pt>
                      <c:pt idx="5454">
                        <c:v>5455</c:v>
                      </c:pt>
                      <c:pt idx="5455">
                        <c:v>5456</c:v>
                      </c:pt>
                      <c:pt idx="5456">
                        <c:v>5457</c:v>
                      </c:pt>
                      <c:pt idx="5457">
                        <c:v>5458</c:v>
                      </c:pt>
                      <c:pt idx="5458">
                        <c:v>5459</c:v>
                      </c:pt>
                      <c:pt idx="5459">
                        <c:v>5460</c:v>
                      </c:pt>
                      <c:pt idx="5460">
                        <c:v>5461</c:v>
                      </c:pt>
                      <c:pt idx="5461">
                        <c:v>5462</c:v>
                      </c:pt>
                      <c:pt idx="5462">
                        <c:v>5463</c:v>
                      </c:pt>
                      <c:pt idx="5463">
                        <c:v>5464</c:v>
                      </c:pt>
                      <c:pt idx="5464">
                        <c:v>5465</c:v>
                      </c:pt>
                      <c:pt idx="5465">
                        <c:v>5466</c:v>
                      </c:pt>
                      <c:pt idx="5466">
                        <c:v>5467</c:v>
                      </c:pt>
                      <c:pt idx="5467">
                        <c:v>5468</c:v>
                      </c:pt>
                      <c:pt idx="5468">
                        <c:v>5469</c:v>
                      </c:pt>
                      <c:pt idx="5469">
                        <c:v>5470</c:v>
                      </c:pt>
                      <c:pt idx="5470">
                        <c:v>5471</c:v>
                      </c:pt>
                      <c:pt idx="5471">
                        <c:v>5472</c:v>
                      </c:pt>
                      <c:pt idx="5472">
                        <c:v>5473</c:v>
                      </c:pt>
                      <c:pt idx="5473">
                        <c:v>5474</c:v>
                      </c:pt>
                      <c:pt idx="5474">
                        <c:v>5475</c:v>
                      </c:pt>
                      <c:pt idx="5475">
                        <c:v>5476</c:v>
                      </c:pt>
                      <c:pt idx="5476">
                        <c:v>5477</c:v>
                      </c:pt>
                      <c:pt idx="5477">
                        <c:v>5478</c:v>
                      </c:pt>
                      <c:pt idx="5478">
                        <c:v>5479</c:v>
                      </c:pt>
                      <c:pt idx="5479">
                        <c:v>5480</c:v>
                      </c:pt>
                      <c:pt idx="5480">
                        <c:v>5481</c:v>
                      </c:pt>
                      <c:pt idx="5481">
                        <c:v>5482</c:v>
                      </c:pt>
                      <c:pt idx="5482">
                        <c:v>5483</c:v>
                      </c:pt>
                      <c:pt idx="5483">
                        <c:v>5484</c:v>
                      </c:pt>
                      <c:pt idx="5484">
                        <c:v>5485</c:v>
                      </c:pt>
                      <c:pt idx="5485">
                        <c:v>5486</c:v>
                      </c:pt>
                      <c:pt idx="5486">
                        <c:v>5487</c:v>
                      </c:pt>
                      <c:pt idx="5487">
                        <c:v>5488</c:v>
                      </c:pt>
                      <c:pt idx="5488">
                        <c:v>5489</c:v>
                      </c:pt>
                      <c:pt idx="5489">
                        <c:v>5490</c:v>
                      </c:pt>
                      <c:pt idx="5490">
                        <c:v>5491</c:v>
                      </c:pt>
                      <c:pt idx="5491">
                        <c:v>5492</c:v>
                      </c:pt>
                      <c:pt idx="5492">
                        <c:v>5493</c:v>
                      </c:pt>
                      <c:pt idx="5493">
                        <c:v>5494</c:v>
                      </c:pt>
                      <c:pt idx="5494">
                        <c:v>5495</c:v>
                      </c:pt>
                      <c:pt idx="5495">
                        <c:v>5496</c:v>
                      </c:pt>
                      <c:pt idx="5496">
                        <c:v>5497</c:v>
                      </c:pt>
                      <c:pt idx="5497">
                        <c:v>5498</c:v>
                      </c:pt>
                      <c:pt idx="5498">
                        <c:v>5499</c:v>
                      </c:pt>
                      <c:pt idx="5499">
                        <c:v>5500</c:v>
                      </c:pt>
                      <c:pt idx="5500">
                        <c:v>5501</c:v>
                      </c:pt>
                      <c:pt idx="5501">
                        <c:v>5502</c:v>
                      </c:pt>
                      <c:pt idx="5502">
                        <c:v>5503</c:v>
                      </c:pt>
                      <c:pt idx="5503">
                        <c:v>5504</c:v>
                      </c:pt>
                      <c:pt idx="5504">
                        <c:v>5505</c:v>
                      </c:pt>
                      <c:pt idx="5505">
                        <c:v>5506</c:v>
                      </c:pt>
                      <c:pt idx="5506">
                        <c:v>5507</c:v>
                      </c:pt>
                      <c:pt idx="5507">
                        <c:v>5508</c:v>
                      </c:pt>
                      <c:pt idx="5508">
                        <c:v>5509</c:v>
                      </c:pt>
                      <c:pt idx="5509">
                        <c:v>5510</c:v>
                      </c:pt>
                      <c:pt idx="5510">
                        <c:v>5511</c:v>
                      </c:pt>
                      <c:pt idx="5511">
                        <c:v>5512</c:v>
                      </c:pt>
                      <c:pt idx="5512">
                        <c:v>5513</c:v>
                      </c:pt>
                      <c:pt idx="5513">
                        <c:v>5514</c:v>
                      </c:pt>
                      <c:pt idx="5514">
                        <c:v>5515</c:v>
                      </c:pt>
                      <c:pt idx="5515">
                        <c:v>5516</c:v>
                      </c:pt>
                      <c:pt idx="5516">
                        <c:v>5517</c:v>
                      </c:pt>
                      <c:pt idx="5517">
                        <c:v>5518</c:v>
                      </c:pt>
                      <c:pt idx="5518">
                        <c:v>5519</c:v>
                      </c:pt>
                      <c:pt idx="5519">
                        <c:v>5520</c:v>
                      </c:pt>
                      <c:pt idx="5520">
                        <c:v>5521</c:v>
                      </c:pt>
                      <c:pt idx="5521">
                        <c:v>5522</c:v>
                      </c:pt>
                      <c:pt idx="5522">
                        <c:v>5523</c:v>
                      </c:pt>
                      <c:pt idx="5523">
                        <c:v>5524</c:v>
                      </c:pt>
                      <c:pt idx="5524">
                        <c:v>5525</c:v>
                      </c:pt>
                      <c:pt idx="5525">
                        <c:v>5526</c:v>
                      </c:pt>
                      <c:pt idx="5526">
                        <c:v>5527</c:v>
                      </c:pt>
                      <c:pt idx="5527">
                        <c:v>5528</c:v>
                      </c:pt>
                      <c:pt idx="5528">
                        <c:v>5529</c:v>
                      </c:pt>
                      <c:pt idx="5529">
                        <c:v>5530</c:v>
                      </c:pt>
                      <c:pt idx="5530">
                        <c:v>5531</c:v>
                      </c:pt>
                      <c:pt idx="5531">
                        <c:v>5532</c:v>
                      </c:pt>
                      <c:pt idx="5532">
                        <c:v>5533</c:v>
                      </c:pt>
                      <c:pt idx="5533">
                        <c:v>5534</c:v>
                      </c:pt>
                      <c:pt idx="5534">
                        <c:v>5535</c:v>
                      </c:pt>
                      <c:pt idx="5535">
                        <c:v>5536</c:v>
                      </c:pt>
                      <c:pt idx="5536">
                        <c:v>5537</c:v>
                      </c:pt>
                      <c:pt idx="5537">
                        <c:v>5538</c:v>
                      </c:pt>
                      <c:pt idx="5538">
                        <c:v>5539</c:v>
                      </c:pt>
                      <c:pt idx="5539">
                        <c:v>5540</c:v>
                      </c:pt>
                      <c:pt idx="5540">
                        <c:v>5541</c:v>
                      </c:pt>
                      <c:pt idx="5541">
                        <c:v>5542</c:v>
                      </c:pt>
                      <c:pt idx="5542">
                        <c:v>5543</c:v>
                      </c:pt>
                      <c:pt idx="5543">
                        <c:v>5544</c:v>
                      </c:pt>
                      <c:pt idx="5544">
                        <c:v>5545</c:v>
                      </c:pt>
                      <c:pt idx="5545">
                        <c:v>5546</c:v>
                      </c:pt>
                      <c:pt idx="5546">
                        <c:v>5547</c:v>
                      </c:pt>
                      <c:pt idx="5547">
                        <c:v>5548</c:v>
                      </c:pt>
                      <c:pt idx="5548">
                        <c:v>5549</c:v>
                      </c:pt>
                      <c:pt idx="5549">
                        <c:v>5550</c:v>
                      </c:pt>
                      <c:pt idx="5550">
                        <c:v>5551</c:v>
                      </c:pt>
                      <c:pt idx="5551">
                        <c:v>5552</c:v>
                      </c:pt>
                      <c:pt idx="5552">
                        <c:v>5553</c:v>
                      </c:pt>
                      <c:pt idx="5553">
                        <c:v>5554</c:v>
                      </c:pt>
                      <c:pt idx="5554">
                        <c:v>5555</c:v>
                      </c:pt>
                      <c:pt idx="5555">
                        <c:v>5556</c:v>
                      </c:pt>
                      <c:pt idx="5556">
                        <c:v>5557</c:v>
                      </c:pt>
                      <c:pt idx="5557">
                        <c:v>5558</c:v>
                      </c:pt>
                      <c:pt idx="5558">
                        <c:v>5559</c:v>
                      </c:pt>
                      <c:pt idx="5559">
                        <c:v>5560</c:v>
                      </c:pt>
                      <c:pt idx="5560">
                        <c:v>5561</c:v>
                      </c:pt>
                      <c:pt idx="5561">
                        <c:v>5562</c:v>
                      </c:pt>
                      <c:pt idx="5562">
                        <c:v>5563</c:v>
                      </c:pt>
                      <c:pt idx="5563">
                        <c:v>5564</c:v>
                      </c:pt>
                      <c:pt idx="5564">
                        <c:v>5565</c:v>
                      </c:pt>
                      <c:pt idx="5565">
                        <c:v>5566</c:v>
                      </c:pt>
                      <c:pt idx="5566">
                        <c:v>5567</c:v>
                      </c:pt>
                      <c:pt idx="5567">
                        <c:v>5568</c:v>
                      </c:pt>
                      <c:pt idx="5568">
                        <c:v>5569</c:v>
                      </c:pt>
                      <c:pt idx="5569">
                        <c:v>5570</c:v>
                      </c:pt>
                      <c:pt idx="5570">
                        <c:v>5571</c:v>
                      </c:pt>
                      <c:pt idx="5571">
                        <c:v>5572</c:v>
                      </c:pt>
                      <c:pt idx="5572">
                        <c:v>5573</c:v>
                      </c:pt>
                      <c:pt idx="5573">
                        <c:v>5574</c:v>
                      </c:pt>
                      <c:pt idx="5574">
                        <c:v>5575</c:v>
                      </c:pt>
                      <c:pt idx="5575">
                        <c:v>5576</c:v>
                      </c:pt>
                      <c:pt idx="5576">
                        <c:v>5577</c:v>
                      </c:pt>
                      <c:pt idx="5577">
                        <c:v>5578</c:v>
                      </c:pt>
                      <c:pt idx="5578">
                        <c:v>5579</c:v>
                      </c:pt>
                      <c:pt idx="5579">
                        <c:v>5580</c:v>
                      </c:pt>
                      <c:pt idx="5580">
                        <c:v>5581</c:v>
                      </c:pt>
                      <c:pt idx="5581">
                        <c:v>5582</c:v>
                      </c:pt>
                      <c:pt idx="5582">
                        <c:v>5583</c:v>
                      </c:pt>
                      <c:pt idx="5583">
                        <c:v>5584</c:v>
                      </c:pt>
                      <c:pt idx="5584">
                        <c:v>5585</c:v>
                      </c:pt>
                      <c:pt idx="5585">
                        <c:v>5586</c:v>
                      </c:pt>
                      <c:pt idx="5586">
                        <c:v>5587</c:v>
                      </c:pt>
                      <c:pt idx="5587">
                        <c:v>5588</c:v>
                      </c:pt>
                      <c:pt idx="5588">
                        <c:v>5589</c:v>
                      </c:pt>
                      <c:pt idx="5589">
                        <c:v>5590</c:v>
                      </c:pt>
                      <c:pt idx="5590">
                        <c:v>5591</c:v>
                      </c:pt>
                      <c:pt idx="5591">
                        <c:v>5592</c:v>
                      </c:pt>
                      <c:pt idx="5592">
                        <c:v>5593</c:v>
                      </c:pt>
                      <c:pt idx="5593">
                        <c:v>5594</c:v>
                      </c:pt>
                      <c:pt idx="5594">
                        <c:v>5595</c:v>
                      </c:pt>
                      <c:pt idx="5595">
                        <c:v>5596</c:v>
                      </c:pt>
                      <c:pt idx="5596">
                        <c:v>5597</c:v>
                      </c:pt>
                      <c:pt idx="5597">
                        <c:v>5598</c:v>
                      </c:pt>
                      <c:pt idx="5598">
                        <c:v>5599</c:v>
                      </c:pt>
                      <c:pt idx="5599">
                        <c:v>5600</c:v>
                      </c:pt>
                      <c:pt idx="5600">
                        <c:v>5601</c:v>
                      </c:pt>
                      <c:pt idx="5601">
                        <c:v>5602</c:v>
                      </c:pt>
                      <c:pt idx="5602">
                        <c:v>5603</c:v>
                      </c:pt>
                      <c:pt idx="5603">
                        <c:v>5604</c:v>
                      </c:pt>
                      <c:pt idx="5604">
                        <c:v>5605</c:v>
                      </c:pt>
                      <c:pt idx="5605">
                        <c:v>5606</c:v>
                      </c:pt>
                      <c:pt idx="5606">
                        <c:v>5607</c:v>
                      </c:pt>
                      <c:pt idx="5607">
                        <c:v>5608</c:v>
                      </c:pt>
                      <c:pt idx="5608">
                        <c:v>5609</c:v>
                      </c:pt>
                      <c:pt idx="5609">
                        <c:v>5610</c:v>
                      </c:pt>
                      <c:pt idx="5610">
                        <c:v>5611</c:v>
                      </c:pt>
                      <c:pt idx="5611">
                        <c:v>5612</c:v>
                      </c:pt>
                      <c:pt idx="5612">
                        <c:v>5613</c:v>
                      </c:pt>
                      <c:pt idx="5613">
                        <c:v>5614</c:v>
                      </c:pt>
                      <c:pt idx="5614">
                        <c:v>5615</c:v>
                      </c:pt>
                      <c:pt idx="5615">
                        <c:v>5616</c:v>
                      </c:pt>
                      <c:pt idx="5616">
                        <c:v>5617</c:v>
                      </c:pt>
                      <c:pt idx="5617">
                        <c:v>5618</c:v>
                      </c:pt>
                      <c:pt idx="5618">
                        <c:v>5619</c:v>
                      </c:pt>
                      <c:pt idx="5619">
                        <c:v>5620</c:v>
                      </c:pt>
                      <c:pt idx="5620">
                        <c:v>5621</c:v>
                      </c:pt>
                      <c:pt idx="5621">
                        <c:v>5622</c:v>
                      </c:pt>
                      <c:pt idx="5622">
                        <c:v>5623</c:v>
                      </c:pt>
                      <c:pt idx="5623">
                        <c:v>5624</c:v>
                      </c:pt>
                      <c:pt idx="5624">
                        <c:v>5625</c:v>
                      </c:pt>
                      <c:pt idx="5625">
                        <c:v>5626</c:v>
                      </c:pt>
                      <c:pt idx="5626">
                        <c:v>5627</c:v>
                      </c:pt>
                      <c:pt idx="5627">
                        <c:v>5628</c:v>
                      </c:pt>
                      <c:pt idx="5628">
                        <c:v>5629</c:v>
                      </c:pt>
                      <c:pt idx="5629">
                        <c:v>5630</c:v>
                      </c:pt>
                      <c:pt idx="5630">
                        <c:v>5631</c:v>
                      </c:pt>
                      <c:pt idx="5631">
                        <c:v>5632</c:v>
                      </c:pt>
                      <c:pt idx="5632">
                        <c:v>5633</c:v>
                      </c:pt>
                      <c:pt idx="5633">
                        <c:v>5634</c:v>
                      </c:pt>
                      <c:pt idx="5634">
                        <c:v>5635</c:v>
                      </c:pt>
                      <c:pt idx="5635">
                        <c:v>5636</c:v>
                      </c:pt>
                      <c:pt idx="5636">
                        <c:v>5637</c:v>
                      </c:pt>
                      <c:pt idx="5637">
                        <c:v>5638</c:v>
                      </c:pt>
                      <c:pt idx="5638">
                        <c:v>5639</c:v>
                      </c:pt>
                      <c:pt idx="5639">
                        <c:v>5640</c:v>
                      </c:pt>
                      <c:pt idx="5640">
                        <c:v>5641</c:v>
                      </c:pt>
                      <c:pt idx="5641">
                        <c:v>5642</c:v>
                      </c:pt>
                      <c:pt idx="5642">
                        <c:v>5643</c:v>
                      </c:pt>
                      <c:pt idx="5643">
                        <c:v>5644</c:v>
                      </c:pt>
                      <c:pt idx="5644">
                        <c:v>5645</c:v>
                      </c:pt>
                      <c:pt idx="5645">
                        <c:v>5646</c:v>
                      </c:pt>
                      <c:pt idx="5646">
                        <c:v>5647</c:v>
                      </c:pt>
                      <c:pt idx="5647">
                        <c:v>5648</c:v>
                      </c:pt>
                      <c:pt idx="5648">
                        <c:v>5649</c:v>
                      </c:pt>
                      <c:pt idx="5649">
                        <c:v>5650</c:v>
                      </c:pt>
                      <c:pt idx="5650">
                        <c:v>5651</c:v>
                      </c:pt>
                      <c:pt idx="5651">
                        <c:v>5652</c:v>
                      </c:pt>
                      <c:pt idx="5652">
                        <c:v>5653</c:v>
                      </c:pt>
                      <c:pt idx="5653">
                        <c:v>5654</c:v>
                      </c:pt>
                      <c:pt idx="5654">
                        <c:v>5655</c:v>
                      </c:pt>
                      <c:pt idx="5655">
                        <c:v>5656</c:v>
                      </c:pt>
                      <c:pt idx="5656">
                        <c:v>5657</c:v>
                      </c:pt>
                      <c:pt idx="5657">
                        <c:v>5658</c:v>
                      </c:pt>
                      <c:pt idx="5658">
                        <c:v>5659</c:v>
                      </c:pt>
                      <c:pt idx="5659">
                        <c:v>5660</c:v>
                      </c:pt>
                      <c:pt idx="5660">
                        <c:v>5661</c:v>
                      </c:pt>
                      <c:pt idx="5661">
                        <c:v>5662</c:v>
                      </c:pt>
                      <c:pt idx="5662">
                        <c:v>5663</c:v>
                      </c:pt>
                      <c:pt idx="5663">
                        <c:v>5664</c:v>
                      </c:pt>
                      <c:pt idx="5664">
                        <c:v>5665</c:v>
                      </c:pt>
                      <c:pt idx="5665">
                        <c:v>5666</c:v>
                      </c:pt>
                      <c:pt idx="5666">
                        <c:v>5667</c:v>
                      </c:pt>
                      <c:pt idx="5667">
                        <c:v>5668</c:v>
                      </c:pt>
                      <c:pt idx="5668">
                        <c:v>5669</c:v>
                      </c:pt>
                      <c:pt idx="5669">
                        <c:v>5670</c:v>
                      </c:pt>
                      <c:pt idx="5670">
                        <c:v>5671</c:v>
                      </c:pt>
                      <c:pt idx="5671">
                        <c:v>5672</c:v>
                      </c:pt>
                      <c:pt idx="5672">
                        <c:v>5673</c:v>
                      </c:pt>
                      <c:pt idx="5673">
                        <c:v>5674</c:v>
                      </c:pt>
                      <c:pt idx="5674">
                        <c:v>5675</c:v>
                      </c:pt>
                      <c:pt idx="5675">
                        <c:v>5676</c:v>
                      </c:pt>
                      <c:pt idx="5676">
                        <c:v>5677</c:v>
                      </c:pt>
                      <c:pt idx="5677">
                        <c:v>5678</c:v>
                      </c:pt>
                      <c:pt idx="5678">
                        <c:v>5679</c:v>
                      </c:pt>
                      <c:pt idx="5679">
                        <c:v>5680</c:v>
                      </c:pt>
                      <c:pt idx="5680">
                        <c:v>5681</c:v>
                      </c:pt>
                      <c:pt idx="5681">
                        <c:v>5682</c:v>
                      </c:pt>
                      <c:pt idx="5682">
                        <c:v>5683</c:v>
                      </c:pt>
                      <c:pt idx="5683">
                        <c:v>5684</c:v>
                      </c:pt>
                      <c:pt idx="5684">
                        <c:v>5685</c:v>
                      </c:pt>
                      <c:pt idx="5685">
                        <c:v>5686</c:v>
                      </c:pt>
                      <c:pt idx="5686">
                        <c:v>5687</c:v>
                      </c:pt>
                      <c:pt idx="5687">
                        <c:v>5688</c:v>
                      </c:pt>
                      <c:pt idx="5688">
                        <c:v>5689</c:v>
                      </c:pt>
                      <c:pt idx="5689">
                        <c:v>5690</c:v>
                      </c:pt>
                      <c:pt idx="5690">
                        <c:v>5691</c:v>
                      </c:pt>
                      <c:pt idx="5691">
                        <c:v>5692</c:v>
                      </c:pt>
                      <c:pt idx="5692">
                        <c:v>5693</c:v>
                      </c:pt>
                      <c:pt idx="5693">
                        <c:v>5694</c:v>
                      </c:pt>
                      <c:pt idx="5694">
                        <c:v>5695</c:v>
                      </c:pt>
                      <c:pt idx="5695">
                        <c:v>5696</c:v>
                      </c:pt>
                      <c:pt idx="5696">
                        <c:v>5697</c:v>
                      </c:pt>
                      <c:pt idx="5697">
                        <c:v>5698</c:v>
                      </c:pt>
                      <c:pt idx="5698">
                        <c:v>5699</c:v>
                      </c:pt>
                      <c:pt idx="5699">
                        <c:v>5700</c:v>
                      </c:pt>
                      <c:pt idx="5700">
                        <c:v>5701</c:v>
                      </c:pt>
                      <c:pt idx="5701">
                        <c:v>5702</c:v>
                      </c:pt>
                      <c:pt idx="5702">
                        <c:v>5703</c:v>
                      </c:pt>
                      <c:pt idx="5703">
                        <c:v>5704</c:v>
                      </c:pt>
                      <c:pt idx="5704">
                        <c:v>5705</c:v>
                      </c:pt>
                      <c:pt idx="5705">
                        <c:v>5706</c:v>
                      </c:pt>
                      <c:pt idx="5706">
                        <c:v>5707</c:v>
                      </c:pt>
                      <c:pt idx="5707">
                        <c:v>5708</c:v>
                      </c:pt>
                      <c:pt idx="5708">
                        <c:v>5709</c:v>
                      </c:pt>
                      <c:pt idx="5709">
                        <c:v>5710</c:v>
                      </c:pt>
                      <c:pt idx="5710">
                        <c:v>5711</c:v>
                      </c:pt>
                      <c:pt idx="5711">
                        <c:v>5712</c:v>
                      </c:pt>
                      <c:pt idx="5712">
                        <c:v>5713</c:v>
                      </c:pt>
                      <c:pt idx="5713">
                        <c:v>5714</c:v>
                      </c:pt>
                      <c:pt idx="5714">
                        <c:v>5715</c:v>
                      </c:pt>
                      <c:pt idx="5715">
                        <c:v>5716</c:v>
                      </c:pt>
                      <c:pt idx="5716">
                        <c:v>5717</c:v>
                      </c:pt>
                      <c:pt idx="5717">
                        <c:v>5718</c:v>
                      </c:pt>
                      <c:pt idx="5718">
                        <c:v>5719</c:v>
                      </c:pt>
                      <c:pt idx="5719">
                        <c:v>5720</c:v>
                      </c:pt>
                      <c:pt idx="5720">
                        <c:v>5721</c:v>
                      </c:pt>
                      <c:pt idx="5721">
                        <c:v>5722</c:v>
                      </c:pt>
                      <c:pt idx="5722">
                        <c:v>5723</c:v>
                      </c:pt>
                      <c:pt idx="5723">
                        <c:v>5724</c:v>
                      </c:pt>
                      <c:pt idx="5724">
                        <c:v>5725</c:v>
                      </c:pt>
                      <c:pt idx="5725">
                        <c:v>5726</c:v>
                      </c:pt>
                      <c:pt idx="5726">
                        <c:v>5727</c:v>
                      </c:pt>
                      <c:pt idx="5727">
                        <c:v>5728</c:v>
                      </c:pt>
                      <c:pt idx="5728">
                        <c:v>5729</c:v>
                      </c:pt>
                      <c:pt idx="5729">
                        <c:v>5730</c:v>
                      </c:pt>
                      <c:pt idx="5730">
                        <c:v>5731</c:v>
                      </c:pt>
                      <c:pt idx="5731">
                        <c:v>5732</c:v>
                      </c:pt>
                      <c:pt idx="5732">
                        <c:v>5733</c:v>
                      </c:pt>
                      <c:pt idx="5733">
                        <c:v>5734</c:v>
                      </c:pt>
                      <c:pt idx="5734">
                        <c:v>5735</c:v>
                      </c:pt>
                      <c:pt idx="5735">
                        <c:v>5736</c:v>
                      </c:pt>
                      <c:pt idx="5736">
                        <c:v>5737</c:v>
                      </c:pt>
                      <c:pt idx="5737">
                        <c:v>5738</c:v>
                      </c:pt>
                      <c:pt idx="5738">
                        <c:v>5739</c:v>
                      </c:pt>
                      <c:pt idx="5739">
                        <c:v>5740</c:v>
                      </c:pt>
                      <c:pt idx="5740">
                        <c:v>5741</c:v>
                      </c:pt>
                      <c:pt idx="5741">
                        <c:v>5742</c:v>
                      </c:pt>
                      <c:pt idx="5742">
                        <c:v>5743</c:v>
                      </c:pt>
                      <c:pt idx="5743">
                        <c:v>5744</c:v>
                      </c:pt>
                      <c:pt idx="5744">
                        <c:v>5745</c:v>
                      </c:pt>
                      <c:pt idx="5745">
                        <c:v>5746</c:v>
                      </c:pt>
                      <c:pt idx="5746">
                        <c:v>5747</c:v>
                      </c:pt>
                      <c:pt idx="5747">
                        <c:v>5748</c:v>
                      </c:pt>
                      <c:pt idx="5748">
                        <c:v>5749</c:v>
                      </c:pt>
                      <c:pt idx="5749">
                        <c:v>5750</c:v>
                      </c:pt>
                      <c:pt idx="5750">
                        <c:v>5751</c:v>
                      </c:pt>
                      <c:pt idx="5751">
                        <c:v>5752</c:v>
                      </c:pt>
                      <c:pt idx="5752">
                        <c:v>5753</c:v>
                      </c:pt>
                      <c:pt idx="5753">
                        <c:v>5754</c:v>
                      </c:pt>
                      <c:pt idx="5754">
                        <c:v>5755</c:v>
                      </c:pt>
                      <c:pt idx="5755">
                        <c:v>5756</c:v>
                      </c:pt>
                      <c:pt idx="5756">
                        <c:v>5757</c:v>
                      </c:pt>
                      <c:pt idx="5757">
                        <c:v>5758</c:v>
                      </c:pt>
                      <c:pt idx="5758">
                        <c:v>5759</c:v>
                      </c:pt>
                      <c:pt idx="5759">
                        <c:v>5760</c:v>
                      </c:pt>
                      <c:pt idx="5760">
                        <c:v>5761</c:v>
                      </c:pt>
                      <c:pt idx="5761">
                        <c:v>5762</c:v>
                      </c:pt>
                      <c:pt idx="5762">
                        <c:v>5763</c:v>
                      </c:pt>
                      <c:pt idx="5763">
                        <c:v>5764</c:v>
                      </c:pt>
                      <c:pt idx="5764">
                        <c:v>5765</c:v>
                      </c:pt>
                      <c:pt idx="5765">
                        <c:v>5766</c:v>
                      </c:pt>
                      <c:pt idx="5766">
                        <c:v>5767</c:v>
                      </c:pt>
                      <c:pt idx="5767">
                        <c:v>5768</c:v>
                      </c:pt>
                      <c:pt idx="5768">
                        <c:v>5769</c:v>
                      </c:pt>
                      <c:pt idx="5769">
                        <c:v>5770</c:v>
                      </c:pt>
                      <c:pt idx="5770">
                        <c:v>5771</c:v>
                      </c:pt>
                      <c:pt idx="5771">
                        <c:v>5772</c:v>
                      </c:pt>
                      <c:pt idx="5772">
                        <c:v>5773</c:v>
                      </c:pt>
                      <c:pt idx="5773">
                        <c:v>5774</c:v>
                      </c:pt>
                      <c:pt idx="5774">
                        <c:v>5775</c:v>
                      </c:pt>
                      <c:pt idx="5775">
                        <c:v>5776</c:v>
                      </c:pt>
                      <c:pt idx="5776">
                        <c:v>5777</c:v>
                      </c:pt>
                      <c:pt idx="5777">
                        <c:v>5778</c:v>
                      </c:pt>
                      <c:pt idx="5778">
                        <c:v>5779</c:v>
                      </c:pt>
                      <c:pt idx="5779">
                        <c:v>5780</c:v>
                      </c:pt>
                      <c:pt idx="5780">
                        <c:v>5781</c:v>
                      </c:pt>
                      <c:pt idx="5781">
                        <c:v>5782</c:v>
                      </c:pt>
                      <c:pt idx="5782">
                        <c:v>5783</c:v>
                      </c:pt>
                      <c:pt idx="5783">
                        <c:v>5784</c:v>
                      </c:pt>
                      <c:pt idx="5784">
                        <c:v>5785</c:v>
                      </c:pt>
                      <c:pt idx="5785">
                        <c:v>5786</c:v>
                      </c:pt>
                      <c:pt idx="5786">
                        <c:v>5787</c:v>
                      </c:pt>
                      <c:pt idx="5787">
                        <c:v>5788</c:v>
                      </c:pt>
                      <c:pt idx="5788">
                        <c:v>5789</c:v>
                      </c:pt>
                      <c:pt idx="5789">
                        <c:v>5790</c:v>
                      </c:pt>
                      <c:pt idx="5790">
                        <c:v>5791</c:v>
                      </c:pt>
                      <c:pt idx="5791">
                        <c:v>5792</c:v>
                      </c:pt>
                      <c:pt idx="5792">
                        <c:v>5793</c:v>
                      </c:pt>
                      <c:pt idx="5793">
                        <c:v>5794</c:v>
                      </c:pt>
                      <c:pt idx="5794">
                        <c:v>5795</c:v>
                      </c:pt>
                      <c:pt idx="5795">
                        <c:v>5796</c:v>
                      </c:pt>
                      <c:pt idx="5796">
                        <c:v>5797</c:v>
                      </c:pt>
                      <c:pt idx="5797">
                        <c:v>5798</c:v>
                      </c:pt>
                      <c:pt idx="5798">
                        <c:v>5799</c:v>
                      </c:pt>
                      <c:pt idx="5799">
                        <c:v>5800</c:v>
                      </c:pt>
                      <c:pt idx="5800">
                        <c:v>5801</c:v>
                      </c:pt>
                      <c:pt idx="5801">
                        <c:v>5802</c:v>
                      </c:pt>
                      <c:pt idx="5802">
                        <c:v>5803</c:v>
                      </c:pt>
                      <c:pt idx="5803">
                        <c:v>5804</c:v>
                      </c:pt>
                      <c:pt idx="5804">
                        <c:v>5805</c:v>
                      </c:pt>
                      <c:pt idx="5805">
                        <c:v>5806</c:v>
                      </c:pt>
                      <c:pt idx="5806">
                        <c:v>5807</c:v>
                      </c:pt>
                      <c:pt idx="5807">
                        <c:v>5808</c:v>
                      </c:pt>
                      <c:pt idx="5808">
                        <c:v>5809</c:v>
                      </c:pt>
                      <c:pt idx="5809">
                        <c:v>5810</c:v>
                      </c:pt>
                      <c:pt idx="5810">
                        <c:v>5811</c:v>
                      </c:pt>
                      <c:pt idx="5811">
                        <c:v>5812</c:v>
                      </c:pt>
                      <c:pt idx="5812">
                        <c:v>5813</c:v>
                      </c:pt>
                      <c:pt idx="5813">
                        <c:v>5814</c:v>
                      </c:pt>
                      <c:pt idx="5814">
                        <c:v>5815</c:v>
                      </c:pt>
                      <c:pt idx="5815">
                        <c:v>5816</c:v>
                      </c:pt>
                      <c:pt idx="5816">
                        <c:v>5817</c:v>
                      </c:pt>
                      <c:pt idx="5817">
                        <c:v>5818</c:v>
                      </c:pt>
                      <c:pt idx="5818">
                        <c:v>5819</c:v>
                      </c:pt>
                      <c:pt idx="5819">
                        <c:v>5820</c:v>
                      </c:pt>
                      <c:pt idx="5820">
                        <c:v>5821</c:v>
                      </c:pt>
                      <c:pt idx="5821">
                        <c:v>5822</c:v>
                      </c:pt>
                      <c:pt idx="5822">
                        <c:v>5823</c:v>
                      </c:pt>
                      <c:pt idx="5823">
                        <c:v>5824</c:v>
                      </c:pt>
                      <c:pt idx="5824">
                        <c:v>5825</c:v>
                      </c:pt>
                      <c:pt idx="5825">
                        <c:v>5826</c:v>
                      </c:pt>
                      <c:pt idx="5826">
                        <c:v>5827</c:v>
                      </c:pt>
                      <c:pt idx="5827">
                        <c:v>5828</c:v>
                      </c:pt>
                      <c:pt idx="5828">
                        <c:v>5829</c:v>
                      </c:pt>
                      <c:pt idx="5829">
                        <c:v>5830</c:v>
                      </c:pt>
                      <c:pt idx="5830">
                        <c:v>5831</c:v>
                      </c:pt>
                      <c:pt idx="5831">
                        <c:v>5832</c:v>
                      </c:pt>
                      <c:pt idx="5832">
                        <c:v>5833</c:v>
                      </c:pt>
                      <c:pt idx="5833">
                        <c:v>5834</c:v>
                      </c:pt>
                      <c:pt idx="5834">
                        <c:v>5835</c:v>
                      </c:pt>
                      <c:pt idx="5835">
                        <c:v>5836</c:v>
                      </c:pt>
                      <c:pt idx="5836">
                        <c:v>5837</c:v>
                      </c:pt>
                      <c:pt idx="5837">
                        <c:v>5838</c:v>
                      </c:pt>
                      <c:pt idx="5838">
                        <c:v>5839</c:v>
                      </c:pt>
                      <c:pt idx="5839">
                        <c:v>5840</c:v>
                      </c:pt>
                      <c:pt idx="5840">
                        <c:v>5841</c:v>
                      </c:pt>
                      <c:pt idx="5841">
                        <c:v>5842</c:v>
                      </c:pt>
                      <c:pt idx="5842">
                        <c:v>5843</c:v>
                      </c:pt>
                      <c:pt idx="5843">
                        <c:v>5844</c:v>
                      </c:pt>
                      <c:pt idx="5844">
                        <c:v>5845</c:v>
                      </c:pt>
                      <c:pt idx="5845">
                        <c:v>5846</c:v>
                      </c:pt>
                      <c:pt idx="5846">
                        <c:v>5847</c:v>
                      </c:pt>
                      <c:pt idx="5847">
                        <c:v>5848</c:v>
                      </c:pt>
                      <c:pt idx="5848">
                        <c:v>5849</c:v>
                      </c:pt>
                      <c:pt idx="5849">
                        <c:v>5850</c:v>
                      </c:pt>
                      <c:pt idx="5850">
                        <c:v>5851</c:v>
                      </c:pt>
                      <c:pt idx="5851">
                        <c:v>5852</c:v>
                      </c:pt>
                      <c:pt idx="5852">
                        <c:v>5853</c:v>
                      </c:pt>
                      <c:pt idx="5853">
                        <c:v>5854</c:v>
                      </c:pt>
                      <c:pt idx="5854">
                        <c:v>5855</c:v>
                      </c:pt>
                      <c:pt idx="5855">
                        <c:v>5856</c:v>
                      </c:pt>
                      <c:pt idx="5856">
                        <c:v>5857</c:v>
                      </c:pt>
                      <c:pt idx="5857">
                        <c:v>5858</c:v>
                      </c:pt>
                      <c:pt idx="5858">
                        <c:v>5859</c:v>
                      </c:pt>
                      <c:pt idx="5859">
                        <c:v>5860</c:v>
                      </c:pt>
                      <c:pt idx="5860">
                        <c:v>5861</c:v>
                      </c:pt>
                      <c:pt idx="5861">
                        <c:v>5862</c:v>
                      </c:pt>
                      <c:pt idx="5862">
                        <c:v>5863</c:v>
                      </c:pt>
                      <c:pt idx="5863">
                        <c:v>5864</c:v>
                      </c:pt>
                      <c:pt idx="5864">
                        <c:v>5865</c:v>
                      </c:pt>
                      <c:pt idx="5865">
                        <c:v>5866</c:v>
                      </c:pt>
                      <c:pt idx="5866">
                        <c:v>5867</c:v>
                      </c:pt>
                      <c:pt idx="5867">
                        <c:v>5868</c:v>
                      </c:pt>
                      <c:pt idx="5868">
                        <c:v>5869</c:v>
                      </c:pt>
                      <c:pt idx="5869">
                        <c:v>5870</c:v>
                      </c:pt>
                      <c:pt idx="5870">
                        <c:v>5871</c:v>
                      </c:pt>
                      <c:pt idx="5871">
                        <c:v>5872</c:v>
                      </c:pt>
                      <c:pt idx="5872">
                        <c:v>5873</c:v>
                      </c:pt>
                      <c:pt idx="5873">
                        <c:v>5874</c:v>
                      </c:pt>
                      <c:pt idx="5874">
                        <c:v>5875</c:v>
                      </c:pt>
                      <c:pt idx="5875">
                        <c:v>5876</c:v>
                      </c:pt>
                      <c:pt idx="5876">
                        <c:v>5877</c:v>
                      </c:pt>
                      <c:pt idx="5877">
                        <c:v>5878</c:v>
                      </c:pt>
                      <c:pt idx="5878">
                        <c:v>5879</c:v>
                      </c:pt>
                      <c:pt idx="5879">
                        <c:v>5880</c:v>
                      </c:pt>
                      <c:pt idx="5880">
                        <c:v>5881</c:v>
                      </c:pt>
                      <c:pt idx="5881">
                        <c:v>5882</c:v>
                      </c:pt>
                      <c:pt idx="5882">
                        <c:v>5883</c:v>
                      </c:pt>
                      <c:pt idx="5883">
                        <c:v>5884</c:v>
                      </c:pt>
                      <c:pt idx="5884">
                        <c:v>5885</c:v>
                      </c:pt>
                      <c:pt idx="5885">
                        <c:v>5886</c:v>
                      </c:pt>
                      <c:pt idx="5886">
                        <c:v>5887</c:v>
                      </c:pt>
                      <c:pt idx="5887">
                        <c:v>5888</c:v>
                      </c:pt>
                      <c:pt idx="5888">
                        <c:v>5889</c:v>
                      </c:pt>
                      <c:pt idx="5889">
                        <c:v>5890</c:v>
                      </c:pt>
                      <c:pt idx="5890">
                        <c:v>5891</c:v>
                      </c:pt>
                      <c:pt idx="5891">
                        <c:v>5892</c:v>
                      </c:pt>
                      <c:pt idx="5892">
                        <c:v>5893</c:v>
                      </c:pt>
                      <c:pt idx="5893">
                        <c:v>5894</c:v>
                      </c:pt>
                      <c:pt idx="5894">
                        <c:v>5895</c:v>
                      </c:pt>
                      <c:pt idx="5895">
                        <c:v>5896</c:v>
                      </c:pt>
                      <c:pt idx="5896">
                        <c:v>5897</c:v>
                      </c:pt>
                      <c:pt idx="5897">
                        <c:v>5898</c:v>
                      </c:pt>
                      <c:pt idx="5898">
                        <c:v>5899</c:v>
                      </c:pt>
                      <c:pt idx="5899">
                        <c:v>5900</c:v>
                      </c:pt>
                      <c:pt idx="5900">
                        <c:v>5901</c:v>
                      </c:pt>
                      <c:pt idx="5901">
                        <c:v>5902</c:v>
                      </c:pt>
                      <c:pt idx="5902">
                        <c:v>5903</c:v>
                      </c:pt>
                      <c:pt idx="5903">
                        <c:v>5904</c:v>
                      </c:pt>
                      <c:pt idx="5904">
                        <c:v>5905</c:v>
                      </c:pt>
                      <c:pt idx="5905">
                        <c:v>5906</c:v>
                      </c:pt>
                      <c:pt idx="5906">
                        <c:v>5907</c:v>
                      </c:pt>
                      <c:pt idx="5907">
                        <c:v>5908</c:v>
                      </c:pt>
                      <c:pt idx="5908">
                        <c:v>5909</c:v>
                      </c:pt>
                      <c:pt idx="5909">
                        <c:v>5910</c:v>
                      </c:pt>
                      <c:pt idx="5910">
                        <c:v>5911</c:v>
                      </c:pt>
                      <c:pt idx="5911">
                        <c:v>5912</c:v>
                      </c:pt>
                      <c:pt idx="5912">
                        <c:v>5913</c:v>
                      </c:pt>
                      <c:pt idx="5913">
                        <c:v>5914</c:v>
                      </c:pt>
                      <c:pt idx="5914">
                        <c:v>5915</c:v>
                      </c:pt>
                      <c:pt idx="5915">
                        <c:v>5916</c:v>
                      </c:pt>
                      <c:pt idx="5916">
                        <c:v>5917</c:v>
                      </c:pt>
                      <c:pt idx="5917">
                        <c:v>5918</c:v>
                      </c:pt>
                      <c:pt idx="5918">
                        <c:v>5919</c:v>
                      </c:pt>
                      <c:pt idx="5919">
                        <c:v>5920</c:v>
                      </c:pt>
                      <c:pt idx="5920">
                        <c:v>5921</c:v>
                      </c:pt>
                      <c:pt idx="5921">
                        <c:v>5922</c:v>
                      </c:pt>
                      <c:pt idx="5922">
                        <c:v>5923</c:v>
                      </c:pt>
                      <c:pt idx="5923">
                        <c:v>5924</c:v>
                      </c:pt>
                      <c:pt idx="5924">
                        <c:v>5925</c:v>
                      </c:pt>
                      <c:pt idx="5925">
                        <c:v>5926</c:v>
                      </c:pt>
                      <c:pt idx="5926">
                        <c:v>5927</c:v>
                      </c:pt>
                      <c:pt idx="5927">
                        <c:v>5928</c:v>
                      </c:pt>
                      <c:pt idx="5928">
                        <c:v>5929</c:v>
                      </c:pt>
                      <c:pt idx="5929">
                        <c:v>5930</c:v>
                      </c:pt>
                      <c:pt idx="5930">
                        <c:v>5931</c:v>
                      </c:pt>
                      <c:pt idx="5931">
                        <c:v>5932</c:v>
                      </c:pt>
                      <c:pt idx="5932">
                        <c:v>5933</c:v>
                      </c:pt>
                      <c:pt idx="5933">
                        <c:v>5934</c:v>
                      </c:pt>
                      <c:pt idx="5934">
                        <c:v>5935</c:v>
                      </c:pt>
                      <c:pt idx="5935">
                        <c:v>5936</c:v>
                      </c:pt>
                      <c:pt idx="5936">
                        <c:v>5937</c:v>
                      </c:pt>
                      <c:pt idx="5937">
                        <c:v>5938</c:v>
                      </c:pt>
                      <c:pt idx="5938">
                        <c:v>5939</c:v>
                      </c:pt>
                      <c:pt idx="5939">
                        <c:v>5940</c:v>
                      </c:pt>
                      <c:pt idx="5940">
                        <c:v>5941</c:v>
                      </c:pt>
                      <c:pt idx="5941">
                        <c:v>5942</c:v>
                      </c:pt>
                      <c:pt idx="5942">
                        <c:v>5943</c:v>
                      </c:pt>
                      <c:pt idx="5943">
                        <c:v>5944</c:v>
                      </c:pt>
                      <c:pt idx="5944">
                        <c:v>5945</c:v>
                      </c:pt>
                      <c:pt idx="5945">
                        <c:v>5946</c:v>
                      </c:pt>
                      <c:pt idx="5946">
                        <c:v>5947</c:v>
                      </c:pt>
                      <c:pt idx="5947">
                        <c:v>5948</c:v>
                      </c:pt>
                      <c:pt idx="5948">
                        <c:v>5949</c:v>
                      </c:pt>
                      <c:pt idx="5949">
                        <c:v>5950</c:v>
                      </c:pt>
                      <c:pt idx="5950">
                        <c:v>5951</c:v>
                      </c:pt>
                      <c:pt idx="5951">
                        <c:v>5952</c:v>
                      </c:pt>
                      <c:pt idx="5952">
                        <c:v>5953</c:v>
                      </c:pt>
                      <c:pt idx="5953">
                        <c:v>5954</c:v>
                      </c:pt>
                      <c:pt idx="5954">
                        <c:v>5955</c:v>
                      </c:pt>
                      <c:pt idx="5955">
                        <c:v>5956</c:v>
                      </c:pt>
                      <c:pt idx="5956">
                        <c:v>5957</c:v>
                      </c:pt>
                      <c:pt idx="5957">
                        <c:v>5958</c:v>
                      </c:pt>
                      <c:pt idx="5958">
                        <c:v>5959</c:v>
                      </c:pt>
                      <c:pt idx="5959">
                        <c:v>5960</c:v>
                      </c:pt>
                      <c:pt idx="5960">
                        <c:v>5961</c:v>
                      </c:pt>
                      <c:pt idx="5961">
                        <c:v>5962</c:v>
                      </c:pt>
                      <c:pt idx="5962">
                        <c:v>5963</c:v>
                      </c:pt>
                      <c:pt idx="5963">
                        <c:v>5964</c:v>
                      </c:pt>
                      <c:pt idx="5964">
                        <c:v>5965</c:v>
                      </c:pt>
                      <c:pt idx="5965">
                        <c:v>5966</c:v>
                      </c:pt>
                      <c:pt idx="5966">
                        <c:v>5967</c:v>
                      </c:pt>
                      <c:pt idx="5967">
                        <c:v>5968</c:v>
                      </c:pt>
                      <c:pt idx="5968">
                        <c:v>5969</c:v>
                      </c:pt>
                      <c:pt idx="5969">
                        <c:v>5970</c:v>
                      </c:pt>
                      <c:pt idx="5970">
                        <c:v>5971</c:v>
                      </c:pt>
                      <c:pt idx="5971">
                        <c:v>5972</c:v>
                      </c:pt>
                      <c:pt idx="5972">
                        <c:v>5973</c:v>
                      </c:pt>
                      <c:pt idx="5973">
                        <c:v>5974</c:v>
                      </c:pt>
                      <c:pt idx="5974">
                        <c:v>5975</c:v>
                      </c:pt>
                      <c:pt idx="5975">
                        <c:v>5976</c:v>
                      </c:pt>
                      <c:pt idx="5976">
                        <c:v>5977</c:v>
                      </c:pt>
                      <c:pt idx="5977">
                        <c:v>5978</c:v>
                      </c:pt>
                      <c:pt idx="5978">
                        <c:v>5979</c:v>
                      </c:pt>
                      <c:pt idx="5979">
                        <c:v>5980</c:v>
                      </c:pt>
                      <c:pt idx="5980">
                        <c:v>5981</c:v>
                      </c:pt>
                      <c:pt idx="5981">
                        <c:v>5982</c:v>
                      </c:pt>
                      <c:pt idx="5982">
                        <c:v>5983</c:v>
                      </c:pt>
                      <c:pt idx="5983">
                        <c:v>5984</c:v>
                      </c:pt>
                      <c:pt idx="5984">
                        <c:v>5985</c:v>
                      </c:pt>
                      <c:pt idx="5985">
                        <c:v>5986</c:v>
                      </c:pt>
                      <c:pt idx="5986">
                        <c:v>5987</c:v>
                      </c:pt>
                      <c:pt idx="5987">
                        <c:v>5988</c:v>
                      </c:pt>
                      <c:pt idx="5988">
                        <c:v>5989</c:v>
                      </c:pt>
                      <c:pt idx="5989">
                        <c:v>5990</c:v>
                      </c:pt>
                      <c:pt idx="5990">
                        <c:v>5991</c:v>
                      </c:pt>
                      <c:pt idx="5991">
                        <c:v>5992</c:v>
                      </c:pt>
                      <c:pt idx="5992">
                        <c:v>5993</c:v>
                      </c:pt>
                      <c:pt idx="5993">
                        <c:v>5994</c:v>
                      </c:pt>
                      <c:pt idx="5994">
                        <c:v>5995</c:v>
                      </c:pt>
                      <c:pt idx="5995">
                        <c:v>5996</c:v>
                      </c:pt>
                      <c:pt idx="5996">
                        <c:v>5997</c:v>
                      </c:pt>
                      <c:pt idx="5997">
                        <c:v>5998</c:v>
                      </c:pt>
                      <c:pt idx="5998">
                        <c:v>5999</c:v>
                      </c:pt>
                      <c:pt idx="5999">
                        <c:v>6000</c:v>
                      </c:pt>
                      <c:pt idx="6000">
                        <c:v>6001</c:v>
                      </c:pt>
                      <c:pt idx="6001">
                        <c:v>6002</c:v>
                      </c:pt>
                      <c:pt idx="6002">
                        <c:v>6003</c:v>
                      </c:pt>
                      <c:pt idx="6003">
                        <c:v>6004</c:v>
                      </c:pt>
                      <c:pt idx="6004">
                        <c:v>6005</c:v>
                      </c:pt>
                      <c:pt idx="6005">
                        <c:v>6006</c:v>
                      </c:pt>
                      <c:pt idx="6006">
                        <c:v>6007</c:v>
                      </c:pt>
                      <c:pt idx="6007">
                        <c:v>6008</c:v>
                      </c:pt>
                      <c:pt idx="6008">
                        <c:v>6009</c:v>
                      </c:pt>
                      <c:pt idx="6009">
                        <c:v>6010</c:v>
                      </c:pt>
                      <c:pt idx="6010">
                        <c:v>6011</c:v>
                      </c:pt>
                      <c:pt idx="6011">
                        <c:v>6012</c:v>
                      </c:pt>
                      <c:pt idx="6012">
                        <c:v>6013</c:v>
                      </c:pt>
                      <c:pt idx="6013">
                        <c:v>6014</c:v>
                      </c:pt>
                      <c:pt idx="6014">
                        <c:v>6015</c:v>
                      </c:pt>
                      <c:pt idx="6015">
                        <c:v>6016</c:v>
                      </c:pt>
                      <c:pt idx="6016">
                        <c:v>6017</c:v>
                      </c:pt>
                      <c:pt idx="6017">
                        <c:v>6018</c:v>
                      </c:pt>
                      <c:pt idx="6018">
                        <c:v>6019</c:v>
                      </c:pt>
                      <c:pt idx="6019">
                        <c:v>6020</c:v>
                      </c:pt>
                      <c:pt idx="6020">
                        <c:v>6021</c:v>
                      </c:pt>
                      <c:pt idx="6021">
                        <c:v>6022</c:v>
                      </c:pt>
                      <c:pt idx="6022">
                        <c:v>6023</c:v>
                      </c:pt>
                      <c:pt idx="6023">
                        <c:v>6024</c:v>
                      </c:pt>
                      <c:pt idx="6024">
                        <c:v>6025</c:v>
                      </c:pt>
                      <c:pt idx="6025">
                        <c:v>6026</c:v>
                      </c:pt>
                      <c:pt idx="6026">
                        <c:v>6027</c:v>
                      </c:pt>
                      <c:pt idx="6027">
                        <c:v>6028</c:v>
                      </c:pt>
                      <c:pt idx="6028">
                        <c:v>6029</c:v>
                      </c:pt>
                      <c:pt idx="6029">
                        <c:v>6030</c:v>
                      </c:pt>
                      <c:pt idx="6030">
                        <c:v>6031</c:v>
                      </c:pt>
                      <c:pt idx="6031">
                        <c:v>6032</c:v>
                      </c:pt>
                      <c:pt idx="6032">
                        <c:v>6033</c:v>
                      </c:pt>
                      <c:pt idx="6033">
                        <c:v>6034</c:v>
                      </c:pt>
                      <c:pt idx="6034">
                        <c:v>6035</c:v>
                      </c:pt>
                      <c:pt idx="6035">
                        <c:v>6036</c:v>
                      </c:pt>
                      <c:pt idx="6036">
                        <c:v>6037</c:v>
                      </c:pt>
                      <c:pt idx="6037">
                        <c:v>6038</c:v>
                      </c:pt>
                      <c:pt idx="6038">
                        <c:v>6039</c:v>
                      </c:pt>
                      <c:pt idx="6039">
                        <c:v>6040</c:v>
                      </c:pt>
                      <c:pt idx="6040">
                        <c:v>6041</c:v>
                      </c:pt>
                      <c:pt idx="6041">
                        <c:v>6042</c:v>
                      </c:pt>
                      <c:pt idx="6042">
                        <c:v>6043</c:v>
                      </c:pt>
                      <c:pt idx="6043">
                        <c:v>6044</c:v>
                      </c:pt>
                      <c:pt idx="6044">
                        <c:v>6045</c:v>
                      </c:pt>
                      <c:pt idx="6045">
                        <c:v>6046</c:v>
                      </c:pt>
                      <c:pt idx="6046">
                        <c:v>6047</c:v>
                      </c:pt>
                      <c:pt idx="6047">
                        <c:v>6048</c:v>
                      </c:pt>
                      <c:pt idx="6048">
                        <c:v>6049</c:v>
                      </c:pt>
                      <c:pt idx="6049">
                        <c:v>6050</c:v>
                      </c:pt>
                      <c:pt idx="6050">
                        <c:v>6051</c:v>
                      </c:pt>
                      <c:pt idx="6051">
                        <c:v>6052</c:v>
                      </c:pt>
                      <c:pt idx="6052">
                        <c:v>6053</c:v>
                      </c:pt>
                      <c:pt idx="6053">
                        <c:v>6054</c:v>
                      </c:pt>
                      <c:pt idx="6054">
                        <c:v>6055</c:v>
                      </c:pt>
                      <c:pt idx="6055">
                        <c:v>6056</c:v>
                      </c:pt>
                      <c:pt idx="6056">
                        <c:v>6057</c:v>
                      </c:pt>
                      <c:pt idx="6057">
                        <c:v>6058</c:v>
                      </c:pt>
                      <c:pt idx="6058">
                        <c:v>6059</c:v>
                      </c:pt>
                      <c:pt idx="6059">
                        <c:v>6060</c:v>
                      </c:pt>
                      <c:pt idx="6060">
                        <c:v>6061</c:v>
                      </c:pt>
                      <c:pt idx="6061">
                        <c:v>6062</c:v>
                      </c:pt>
                      <c:pt idx="6062">
                        <c:v>6063</c:v>
                      </c:pt>
                      <c:pt idx="6063">
                        <c:v>6064</c:v>
                      </c:pt>
                      <c:pt idx="6064">
                        <c:v>6065</c:v>
                      </c:pt>
                      <c:pt idx="6065">
                        <c:v>6066</c:v>
                      </c:pt>
                      <c:pt idx="6066">
                        <c:v>6067</c:v>
                      </c:pt>
                      <c:pt idx="6067">
                        <c:v>6068</c:v>
                      </c:pt>
                      <c:pt idx="6068">
                        <c:v>6069</c:v>
                      </c:pt>
                      <c:pt idx="6069">
                        <c:v>6070</c:v>
                      </c:pt>
                      <c:pt idx="6070">
                        <c:v>6071</c:v>
                      </c:pt>
                      <c:pt idx="6071">
                        <c:v>6072</c:v>
                      </c:pt>
                      <c:pt idx="6072">
                        <c:v>6073</c:v>
                      </c:pt>
                      <c:pt idx="6073">
                        <c:v>6074</c:v>
                      </c:pt>
                      <c:pt idx="6074">
                        <c:v>6075</c:v>
                      </c:pt>
                      <c:pt idx="6075">
                        <c:v>6076</c:v>
                      </c:pt>
                      <c:pt idx="6076">
                        <c:v>6077</c:v>
                      </c:pt>
                      <c:pt idx="6077">
                        <c:v>6078</c:v>
                      </c:pt>
                      <c:pt idx="6078">
                        <c:v>6079</c:v>
                      </c:pt>
                      <c:pt idx="6079">
                        <c:v>6080</c:v>
                      </c:pt>
                      <c:pt idx="6080">
                        <c:v>6081</c:v>
                      </c:pt>
                      <c:pt idx="6081">
                        <c:v>6082</c:v>
                      </c:pt>
                      <c:pt idx="6082">
                        <c:v>6083</c:v>
                      </c:pt>
                      <c:pt idx="6083">
                        <c:v>6084</c:v>
                      </c:pt>
                      <c:pt idx="6084">
                        <c:v>6085</c:v>
                      </c:pt>
                      <c:pt idx="6085">
                        <c:v>6086</c:v>
                      </c:pt>
                      <c:pt idx="6086">
                        <c:v>6087</c:v>
                      </c:pt>
                      <c:pt idx="6087">
                        <c:v>6088</c:v>
                      </c:pt>
                      <c:pt idx="6088">
                        <c:v>6089</c:v>
                      </c:pt>
                      <c:pt idx="6089">
                        <c:v>6090</c:v>
                      </c:pt>
                      <c:pt idx="6090">
                        <c:v>6091</c:v>
                      </c:pt>
                      <c:pt idx="6091">
                        <c:v>6092</c:v>
                      </c:pt>
                      <c:pt idx="6092">
                        <c:v>6093</c:v>
                      </c:pt>
                      <c:pt idx="6093">
                        <c:v>6094</c:v>
                      </c:pt>
                      <c:pt idx="6094">
                        <c:v>6095</c:v>
                      </c:pt>
                      <c:pt idx="6095">
                        <c:v>6096</c:v>
                      </c:pt>
                      <c:pt idx="6096">
                        <c:v>6097</c:v>
                      </c:pt>
                      <c:pt idx="6097">
                        <c:v>6098</c:v>
                      </c:pt>
                      <c:pt idx="6098">
                        <c:v>6099</c:v>
                      </c:pt>
                      <c:pt idx="6099">
                        <c:v>6100</c:v>
                      </c:pt>
                      <c:pt idx="6100">
                        <c:v>6101</c:v>
                      </c:pt>
                      <c:pt idx="6101">
                        <c:v>6102</c:v>
                      </c:pt>
                      <c:pt idx="6102">
                        <c:v>6103</c:v>
                      </c:pt>
                      <c:pt idx="6103">
                        <c:v>6104</c:v>
                      </c:pt>
                      <c:pt idx="6104">
                        <c:v>6105</c:v>
                      </c:pt>
                      <c:pt idx="6105">
                        <c:v>6106</c:v>
                      </c:pt>
                      <c:pt idx="6106">
                        <c:v>6107</c:v>
                      </c:pt>
                      <c:pt idx="6107">
                        <c:v>6108</c:v>
                      </c:pt>
                      <c:pt idx="6108">
                        <c:v>6109</c:v>
                      </c:pt>
                      <c:pt idx="6109">
                        <c:v>6110</c:v>
                      </c:pt>
                      <c:pt idx="6110">
                        <c:v>6111</c:v>
                      </c:pt>
                      <c:pt idx="6111">
                        <c:v>6112</c:v>
                      </c:pt>
                      <c:pt idx="6112">
                        <c:v>6113</c:v>
                      </c:pt>
                      <c:pt idx="6113">
                        <c:v>6114</c:v>
                      </c:pt>
                      <c:pt idx="6114">
                        <c:v>6115</c:v>
                      </c:pt>
                      <c:pt idx="6115">
                        <c:v>6116</c:v>
                      </c:pt>
                      <c:pt idx="6116">
                        <c:v>6117</c:v>
                      </c:pt>
                      <c:pt idx="6117">
                        <c:v>6118</c:v>
                      </c:pt>
                      <c:pt idx="6118">
                        <c:v>6119</c:v>
                      </c:pt>
                      <c:pt idx="6119">
                        <c:v>6120</c:v>
                      </c:pt>
                      <c:pt idx="6120">
                        <c:v>6121</c:v>
                      </c:pt>
                      <c:pt idx="6121">
                        <c:v>6122</c:v>
                      </c:pt>
                      <c:pt idx="6122">
                        <c:v>6123</c:v>
                      </c:pt>
                      <c:pt idx="6123">
                        <c:v>6124</c:v>
                      </c:pt>
                      <c:pt idx="6124">
                        <c:v>6125</c:v>
                      </c:pt>
                      <c:pt idx="6125">
                        <c:v>6126</c:v>
                      </c:pt>
                      <c:pt idx="6126">
                        <c:v>6127</c:v>
                      </c:pt>
                      <c:pt idx="6127">
                        <c:v>6128</c:v>
                      </c:pt>
                      <c:pt idx="6128">
                        <c:v>6129</c:v>
                      </c:pt>
                      <c:pt idx="6129">
                        <c:v>6130</c:v>
                      </c:pt>
                      <c:pt idx="6130">
                        <c:v>6131</c:v>
                      </c:pt>
                      <c:pt idx="6131">
                        <c:v>6132</c:v>
                      </c:pt>
                      <c:pt idx="6132">
                        <c:v>6133</c:v>
                      </c:pt>
                      <c:pt idx="6133">
                        <c:v>6134</c:v>
                      </c:pt>
                      <c:pt idx="6134">
                        <c:v>6135</c:v>
                      </c:pt>
                      <c:pt idx="6135">
                        <c:v>6136</c:v>
                      </c:pt>
                      <c:pt idx="6136">
                        <c:v>6137</c:v>
                      </c:pt>
                      <c:pt idx="6137">
                        <c:v>6138</c:v>
                      </c:pt>
                      <c:pt idx="6138">
                        <c:v>6139</c:v>
                      </c:pt>
                      <c:pt idx="6139">
                        <c:v>6140</c:v>
                      </c:pt>
                      <c:pt idx="6140">
                        <c:v>6141</c:v>
                      </c:pt>
                      <c:pt idx="6141">
                        <c:v>6142</c:v>
                      </c:pt>
                      <c:pt idx="6142">
                        <c:v>6143</c:v>
                      </c:pt>
                      <c:pt idx="6143">
                        <c:v>6144</c:v>
                      </c:pt>
                      <c:pt idx="6144">
                        <c:v>6145</c:v>
                      </c:pt>
                      <c:pt idx="6145">
                        <c:v>6146</c:v>
                      </c:pt>
                      <c:pt idx="6146">
                        <c:v>6147</c:v>
                      </c:pt>
                      <c:pt idx="6147">
                        <c:v>6148</c:v>
                      </c:pt>
                      <c:pt idx="6148">
                        <c:v>6149</c:v>
                      </c:pt>
                      <c:pt idx="6149">
                        <c:v>6150</c:v>
                      </c:pt>
                      <c:pt idx="6150">
                        <c:v>6151</c:v>
                      </c:pt>
                      <c:pt idx="6151">
                        <c:v>6152</c:v>
                      </c:pt>
                      <c:pt idx="6152">
                        <c:v>6153</c:v>
                      </c:pt>
                      <c:pt idx="6153">
                        <c:v>6154</c:v>
                      </c:pt>
                      <c:pt idx="6154">
                        <c:v>6155</c:v>
                      </c:pt>
                      <c:pt idx="6155">
                        <c:v>6156</c:v>
                      </c:pt>
                      <c:pt idx="6156">
                        <c:v>6157</c:v>
                      </c:pt>
                      <c:pt idx="6157">
                        <c:v>6158</c:v>
                      </c:pt>
                      <c:pt idx="6158">
                        <c:v>6159</c:v>
                      </c:pt>
                      <c:pt idx="6159">
                        <c:v>6160</c:v>
                      </c:pt>
                      <c:pt idx="6160">
                        <c:v>6161</c:v>
                      </c:pt>
                      <c:pt idx="6161">
                        <c:v>6162</c:v>
                      </c:pt>
                      <c:pt idx="6162">
                        <c:v>6163</c:v>
                      </c:pt>
                      <c:pt idx="6163">
                        <c:v>6164</c:v>
                      </c:pt>
                      <c:pt idx="6164">
                        <c:v>6165</c:v>
                      </c:pt>
                      <c:pt idx="6165">
                        <c:v>6166</c:v>
                      </c:pt>
                      <c:pt idx="6166">
                        <c:v>6167</c:v>
                      </c:pt>
                      <c:pt idx="6167">
                        <c:v>6168</c:v>
                      </c:pt>
                      <c:pt idx="6168">
                        <c:v>6169</c:v>
                      </c:pt>
                      <c:pt idx="6169">
                        <c:v>6170</c:v>
                      </c:pt>
                      <c:pt idx="6170">
                        <c:v>6171</c:v>
                      </c:pt>
                      <c:pt idx="6171">
                        <c:v>6172</c:v>
                      </c:pt>
                      <c:pt idx="6172">
                        <c:v>6173</c:v>
                      </c:pt>
                      <c:pt idx="6173">
                        <c:v>6174</c:v>
                      </c:pt>
                      <c:pt idx="6174">
                        <c:v>6175</c:v>
                      </c:pt>
                      <c:pt idx="6175">
                        <c:v>6176</c:v>
                      </c:pt>
                      <c:pt idx="6176">
                        <c:v>6177</c:v>
                      </c:pt>
                      <c:pt idx="6177">
                        <c:v>6178</c:v>
                      </c:pt>
                      <c:pt idx="6178">
                        <c:v>6179</c:v>
                      </c:pt>
                      <c:pt idx="6179">
                        <c:v>6180</c:v>
                      </c:pt>
                      <c:pt idx="6180">
                        <c:v>6181</c:v>
                      </c:pt>
                      <c:pt idx="6181">
                        <c:v>6182</c:v>
                      </c:pt>
                      <c:pt idx="6182">
                        <c:v>6183</c:v>
                      </c:pt>
                      <c:pt idx="6183">
                        <c:v>6184</c:v>
                      </c:pt>
                      <c:pt idx="6184">
                        <c:v>6185</c:v>
                      </c:pt>
                      <c:pt idx="6185">
                        <c:v>6186</c:v>
                      </c:pt>
                      <c:pt idx="6186">
                        <c:v>6187</c:v>
                      </c:pt>
                      <c:pt idx="6187">
                        <c:v>6188</c:v>
                      </c:pt>
                      <c:pt idx="6188">
                        <c:v>6189</c:v>
                      </c:pt>
                      <c:pt idx="6189">
                        <c:v>6190</c:v>
                      </c:pt>
                      <c:pt idx="6190">
                        <c:v>6191</c:v>
                      </c:pt>
                      <c:pt idx="6191">
                        <c:v>6192</c:v>
                      </c:pt>
                      <c:pt idx="6192">
                        <c:v>6193</c:v>
                      </c:pt>
                      <c:pt idx="6193">
                        <c:v>6194</c:v>
                      </c:pt>
                      <c:pt idx="6194">
                        <c:v>6195</c:v>
                      </c:pt>
                      <c:pt idx="6195">
                        <c:v>6196</c:v>
                      </c:pt>
                      <c:pt idx="6196">
                        <c:v>6197</c:v>
                      </c:pt>
                      <c:pt idx="6197">
                        <c:v>6198</c:v>
                      </c:pt>
                      <c:pt idx="6198">
                        <c:v>6199</c:v>
                      </c:pt>
                      <c:pt idx="6199">
                        <c:v>6200</c:v>
                      </c:pt>
                      <c:pt idx="6200">
                        <c:v>6201</c:v>
                      </c:pt>
                      <c:pt idx="6201">
                        <c:v>6202</c:v>
                      </c:pt>
                      <c:pt idx="6202">
                        <c:v>6203</c:v>
                      </c:pt>
                      <c:pt idx="6203">
                        <c:v>6204</c:v>
                      </c:pt>
                      <c:pt idx="6204">
                        <c:v>6205</c:v>
                      </c:pt>
                      <c:pt idx="6205">
                        <c:v>6206</c:v>
                      </c:pt>
                      <c:pt idx="6206">
                        <c:v>6207</c:v>
                      </c:pt>
                      <c:pt idx="6207">
                        <c:v>6208</c:v>
                      </c:pt>
                      <c:pt idx="6208">
                        <c:v>6209</c:v>
                      </c:pt>
                      <c:pt idx="6209">
                        <c:v>6210</c:v>
                      </c:pt>
                      <c:pt idx="6210">
                        <c:v>6211</c:v>
                      </c:pt>
                      <c:pt idx="6211">
                        <c:v>6212</c:v>
                      </c:pt>
                      <c:pt idx="6212">
                        <c:v>6213</c:v>
                      </c:pt>
                      <c:pt idx="6213">
                        <c:v>6214</c:v>
                      </c:pt>
                      <c:pt idx="6214">
                        <c:v>6215</c:v>
                      </c:pt>
                      <c:pt idx="6215">
                        <c:v>6216</c:v>
                      </c:pt>
                      <c:pt idx="6216">
                        <c:v>6217</c:v>
                      </c:pt>
                      <c:pt idx="6217">
                        <c:v>6218</c:v>
                      </c:pt>
                      <c:pt idx="6218">
                        <c:v>6219</c:v>
                      </c:pt>
                      <c:pt idx="6219">
                        <c:v>6220</c:v>
                      </c:pt>
                      <c:pt idx="6220">
                        <c:v>6221</c:v>
                      </c:pt>
                      <c:pt idx="6221">
                        <c:v>6222</c:v>
                      </c:pt>
                      <c:pt idx="6222">
                        <c:v>6223</c:v>
                      </c:pt>
                      <c:pt idx="6223">
                        <c:v>6224</c:v>
                      </c:pt>
                      <c:pt idx="6224">
                        <c:v>6225</c:v>
                      </c:pt>
                      <c:pt idx="6225">
                        <c:v>6226</c:v>
                      </c:pt>
                      <c:pt idx="6226">
                        <c:v>6227</c:v>
                      </c:pt>
                      <c:pt idx="6227">
                        <c:v>6228</c:v>
                      </c:pt>
                      <c:pt idx="6228">
                        <c:v>6229</c:v>
                      </c:pt>
                      <c:pt idx="6229">
                        <c:v>6230</c:v>
                      </c:pt>
                      <c:pt idx="6230">
                        <c:v>6231</c:v>
                      </c:pt>
                      <c:pt idx="6231">
                        <c:v>6232</c:v>
                      </c:pt>
                      <c:pt idx="6232">
                        <c:v>6233</c:v>
                      </c:pt>
                      <c:pt idx="6233">
                        <c:v>6234</c:v>
                      </c:pt>
                      <c:pt idx="6234">
                        <c:v>6235</c:v>
                      </c:pt>
                      <c:pt idx="6235">
                        <c:v>6236</c:v>
                      </c:pt>
                      <c:pt idx="6236">
                        <c:v>6237</c:v>
                      </c:pt>
                      <c:pt idx="6237">
                        <c:v>6238</c:v>
                      </c:pt>
                      <c:pt idx="6238">
                        <c:v>6239</c:v>
                      </c:pt>
                      <c:pt idx="6239">
                        <c:v>6240</c:v>
                      </c:pt>
                      <c:pt idx="6240">
                        <c:v>6241</c:v>
                      </c:pt>
                      <c:pt idx="6241">
                        <c:v>6242</c:v>
                      </c:pt>
                      <c:pt idx="6242">
                        <c:v>6243</c:v>
                      </c:pt>
                      <c:pt idx="6243">
                        <c:v>6244</c:v>
                      </c:pt>
                      <c:pt idx="6244">
                        <c:v>6245</c:v>
                      </c:pt>
                      <c:pt idx="6245">
                        <c:v>6246</c:v>
                      </c:pt>
                      <c:pt idx="6246">
                        <c:v>6247</c:v>
                      </c:pt>
                      <c:pt idx="6247">
                        <c:v>6248</c:v>
                      </c:pt>
                      <c:pt idx="6248">
                        <c:v>6249</c:v>
                      </c:pt>
                      <c:pt idx="6249">
                        <c:v>6250</c:v>
                      </c:pt>
                      <c:pt idx="6250">
                        <c:v>6251</c:v>
                      </c:pt>
                      <c:pt idx="6251">
                        <c:v>6252</c:v>
                      </c:pt>
                      <c:pt idx="6252">
                        <c:v>6253</c:v>
                      </c:pt>
                      <c:pt idx="6253">
                        <c:v>6254</c:v>
                      </c:pt>
                      <c:pt idx="6254">
                        <c:v>6255</c:v>
                      </c:pt>
                      <c:pt idx="6255">
                        <c:v>6256</c:v>
                      </c:pt>
                      <c:pt idx="6256">
                        <c:v>6257</c:v>
                      </c:pt>
                      <c:pt idx="6257">
                        <c:v>6258</c:v>
                      </c:pt>
                      <c:pt idx="6258">
                        <c:v>6259</c:v>
                      </c:pt>
                      <c:pt idx="6259">
                        <c:v>6260</c:v>
                      </c:pt>
                      <c:pt idx="6260">
                        <c:v>6261</c:v>
                      </c:pt>
                      <c:pt idx="6261">
                        <c:v>6262</c:v>
                      </c:pt>
                      <c:pt idx="6262">
                        <c:v>6263</c:v>
                      </c:pt>
                      <c:pt idx="6263">
                        <c:v>6264</c:v>
                      </c:pt>
                      <c:pt idx="6264">
                        <c:v>6265</c:v>
                      </c:pt>
                      <c:pt idx="6265">
                        <c:v>6266</c:v>
                      </c:pt>
                      <c:pt idx="6266">
                        <c:v>6267</c:v>
                      </c:pt>
                      <c:pt idx="6267">
                        <c:v>6268</c:v>
                      </c:pt>
                      <c:pt idx="6268">
                        <c:v>6269</c:v>
                      </c:pt>
                      <c:pt idx="6269">
                        <c:v>6270</c:v>
                      </c:pt>
                      <c:pt idx="6270">
                        <c:v>6271</c:v>
                      </c:pt>
                      <c:pt idx="6271">
                        <c:v>6272</c:v>
                      </c:pt>
                      <c:pt idx="6272">
                        <c:v>6273</c:v>
                      </c:pt>
                      <c:pt idx="6273">
                        <c:v>6274</c:v>
                      </c:pt>
                      <c:pt idx="6274">
                        <c:v>6275</c:v>
                      </c:pt>
                      <c:pt idx="6275">
                        <c:v>6276</c:v>
                      </c:pt>
                      <c:pt idx="6276">
                        <c:v>6277</c:v>
                      </c:pt>
                      <c:pt idx="6277">
                        <c:v>6278</c:v>
                      </c:pt>
                      <c:pt idx="6278">
                        <c:v>6279</c:v>
                      </c:pt>
                      <c:pt idx="6279">
                        <c:v>6280</c:v>
                      </c:pt>
                      <c:pt idx="6280">
                        <c:v>6281</c:v>
                      </c:pt>
                      <c:pt idx="6281">
                        <c:v>6282</c:v>
                      </c:pt>
                      <c:pt idx="6282">
                        <c:v>6283</c:v>
                      </c:pt>
                      <c:pt idx="6283">
                        <c:v>6284</c:v>
                      </c:pt>
                      <c:pt idx="6284">
                        <c:v>6285</c:v>
                      </c:pt>
                      <c:pt idx="6285">
                        <c:v>6286</c:v>
                      </c:pt>
                      <c:pt idx="6286">
                        <c:v>6287</c:v>
                      </c:pt>
                      <c:pt idx="6287">
                        <c:v>6288</c:v>
                      </c:pt>
                      <c:pt idx="6288">
                        <c:v>6289</c:v>
                      </c:pt>
                      <c:pt idx="6289">
                        <c:v>6290</c:v>
                      </c:pt>
                      <c:pt idx="6290">
                        <c:v>6291</c:v>
                      </c:pt>
                      <c:pt idx="6291">
                        <c:v>6292</c:v>
                      </c:pt>
                      <c:pt idx="6292">
                        <c:v>6293</c:v>
                      </c:pt>
                      <c:pt idx="6293">
                        <c:v>6294</c:v>
                      </c:pt>
                      <c:pt idx="6294">
                        <c:v>6295</c:v>
                      </c:pt>
                      <c:pt idx="6295">
                        <c:v>6296</c:v>
                      </c:pt>
                      <c:pt idx="6296">
                        <c:v>6297</c:v>
                      </c:pt>
                      <c:pt idx="6297">
                        <c:v>6298</c:v>
                      </c:pt>
                      <c:pt idx="6298">
                        <c:v>6299</c:v>
                      </c:pt>
                      <c:pt idx="6299">
                        <c:v>6300</c:v>
                      </c:pt>
                      <c:pt idx="6300">
                        <c:v>6301</c:v>
                      </c:pt>
                      <c:pt idx="6301">
                        <c:v>6302</c:v>
                      </c:pt>
                      <c:pt idx="6302">
                        <c:v>6303</c:v>
                      </c:pt>
                      <c:pt idx="6303">
                        <c:v>6304</c:v>
                      </c:pt>
                      <c:pt idx="6304">
                        <c:v>6305</c:v>
                      </c:pt>
                      <c:pt idx="6305">
                        <c:v>6306</c:v>
                      </c:pt>
                      <c:pt idx="6306">
                        <c:v>6307</c:v>
                      </c:pt>
                      <c:pt idx="6307">
                        <c:v>6308</c:v>
                      </c:pt>
                      <c:pt idx="6308">
                        <c:v>6309</c:v>
                      </c:pt>
                      <c:pt idx="6309">
                        <c:v>6310</c:v>
                      </c:pt>
                      <c:pt idx="6310">
                        <c:v>6311</c:v>
                      </c:pt>
                      <c:pt idx="6311">
                        <c:v>6312</c:v>
                      </c:pt>
                      <c:pt idx="6312">
                        <c:v>6313</c:v>
                      </c:pt>
                      <c:pt idx="6313">
                        <c:v>6314</c:v>
                      </c:pt>
                      <c:pt idx="6314">
                        <c:v>6315</c:v>
                      </c:pt>
                      <c:pt idx="6315">
                        <c:v>6316</c:v>
                      </c:pt>
                      <c:pt idx="6316">
                        <c:v>6317</c:v>
                      </c:pt>
                      <c:pt idx="6317">
                        <c:v>6318</c:v>
                      </c:pt>
                      <c:pt idx="6318">
                        <c:v>6319</c:v>
                      </c:pt>
                      <c:pt idx="6319">
                        <c:v>6320</c:v>
                      </c:pt>
                      <c:pt idx="6320">
                        <c:v>6321</c:v>
                      </c:pt>
                      <c:pt idx="6321">
                        <c:v>6322</c:v>
                      </c:pt>
                      <c:pt idx="6322">
                        <c:v>6323</c:v>
                      </c:pt>
                      <c:pt idx="6323">
                        <c:v>6324</c:v>
                      </c:pt>
                      <c:pt idx="6324">
                        <c:v>6325</c:v>
                      </c:pt>
                      <c:pt idx="6325">
                        <c:v>6326</c:v>
                      </c:pt>
                      <c:pt idx="6326">
                        <c:v>6327</c:v>
                      </c:pt>
                      <c:pt idx="6327">
                        <c:v>6328</c:v>
                      </c:pt>
                      <c:pt idx="6328">
                        <c:v>6329</c:v>
                      </c:pt>
                      <c:pt idx="6329">
                        <c:v>6330</c:v>
                      </c:pt>
                      <c:pt idx="6330">
                        <c:v>6331</c:v>
                      </c:pt>
                      <c:pt idx="6331">
                        <c:v>6332</c:v>
                      </c:pt>
                      <c:pt idx="6332">
                        <c:v>6333</c:v>
                      </c:pt>
                      <c:pt idx="6333">
                        <c:v>6334</c:v>
                      </c:pt>
                      <c:pt idx="6334">
                        <c:v>6335</c:v>
                      </c:pt>
                      <c:pt idx="6335">
                        <c:v>6336</c:v>
                      </c:pt>
                      <c:pt idx="6336">
                        <c:v>6337</c:v>
                      </c:pt>
                      <c:pt idx="6337">
                        <c:v>6338</c:v>
                      </c:pt>
                      <c:pt idx="6338">
                        <c:v>6339</c:v>
                      </c:pt>
                      <c:pt idx="6339">
                        <c:v>6340</c:v>
                      </c:pt>
                      <c:pt idx="6340">
                        <c:v>6341</c:v>
                      </c:pt>
                      <c:pt idx="6341">
                        <c:v>6342</c:v>
                      </c:pt>
                      <c:pt idx="6342">
                        <c:v>6343</c:v>
                      </c:pt>
                      <c:pt idx="6343">
                        <c:v>6344</c:v>
                      </c:pt>
                      <c:pt idx="6344">
                        <c:v>6345</c:v>
                      </c:pt>
                      <c:pt idx="6345">
                        <c:v>6346</c:v>
                      </c:pt>
                      <c:pt idx="6346">
                        <c:v>6347</c:v>
                      </c:pt>
                      <c:pt idx="6347">
                        <c:v>6348</c:v>
                      </c:pt>
                      <c:pt idx="6348">
                        <c:v>6349</c:v>
                      </c:pt>
                      <c:pt idx="6349">
                        <c:v>6350</c:v>
                      </c:pt>
                      <c:pt idx="6350">
                        <c:v>6351</c:v>
                      </c:pt>
                      <c:pt idx="6351">
                        <c:v>6352</c:v>
                      </c:pt>
                      <c:pt idx="6352">
                        <c:v>6353</c:v>
                      </c:pt>
                      <c:pt idx="6353">
                        <c:v>6354</c:v>
                      </c:pt>
                      <c:pt idx="6354">
                        <c:v>6355</c:v>
                      </c:pt>
                      <c:pt idx="6355">
                        <c:v>6356</c:v>
                      </c:pt>
                      <c:pt idx="6356">
                        <c:v>6357</c:v>
                      </c:pt>
                      <c:pt idx="6357">
                        <c:v>6358</c:v>
                      </c:pt>
                      <c:pt idx="6358">
                        <c:v>6359</c:v>
                      </c:pt>
                      <c:pt idx="6359">
                        <c:v>6360</c:v>
                      </c:pt>
                      <c:pt idx="6360">
                        <c:v>6361</c:v>
                      </c:pt>
                      <c:pt idx="6361">
                        <c:v>6362</c:v>
                      </c:pt>
                      <c:pt idx="6362">
                        <c:v>6363</c:v>
                      </c:pt>
                      <c:pt idx="6363">
                        <c:v>6364</c:v>
                      </c:pt>
                      <c:pt idx="6364">
                        <c:v>6365</c:v>
                      </c:pt>
                      <c:pt idx="6365">
                        <c:v>6366</c:v>
                      </c:pt>
                      <c:pt idx="6366">
                        <c:v>6367</c:v>
                      </c:pt>
                      <c:pt idx="6367">
                        <c:v>6368</c:v>
                      </c:pt>
                      <c:pt idx="6368">
                        <c:v>6369</c:v>
                      </c:pt>
                      <c:pt idx="6369">
                        <c:v>6370</c:v>
                      </c:pt>
                      <c:pt idx="6370">
                        <c:v>6371</c:v>
                      </c:pt>
                      <c:pt idx="6371">
                        <c:v>6372</c:v>
                      </c:pt>
                      <c:pt idx="6372">
                        <c:v>6373</c:v>
                      </c:pt>
                      <c:pt idx="6373">
                        <c:v>6374</c:v>
                      </c:pt>
                      <c:pt idx="6374">
                        <c:v>6375</c:v>
                      </c:pt>
                      <c:pt idx="6375">
                        <c:v>6376</c:v>
                      </c:pt>
                      <c:pt idx="6376">
                        <c:v>6377</c:v>
                      </c:pt>
                      <c:pt idx="6377">
                        <c:v>6378</c:v>
                      </c:pt>
                      <c:pt idx="6378">
                        <c:v>6379</c:v>
                      </c:pt>
                      <c:pt idx="6379">
                        <c:v>6380</c:v>
                      </c:pt>
                      <c:pt idx="6380">
                        <c:v>6381</c:v>
                      </c:pt>
                      <c:pt idx="6381">
                        <c:v>6382</c:v>
                      </c:pt>
                      <c:pt idx="6382">
                        <c:v>6383</c:v>
                      </c:pt>
                      <c:pt idx="6383">
                        <c:v>6384</c:v>
                      </c:pt>
                      <c:pt idx="6384">
                        <c:v>6385</c:v>
                      </c:pt>
                      <c:pt idx="6385">
                        <c:v>6386</c:v>
                      </c:pt>
                      <c:pt idx="6386">
                        <c:v>6387</c:v>
                      </c:pt>
                      <c:pt idx="6387">
                        <c:v>6388</c:v>
                      </c:pt>
                      <c:pt idx="6388">
                        <c:v>6389</c:v>
                      </c:pt>
                      <c:pt idx="6389">
                        <c:v>6390</c:v>
                      </c:pt>
                      <c:pt idx="6390">
                        <c:v>6391</c:v>
                      </c:pt>
                      <c:pt idx="6391">
                        <c:v>6392</c:v>
                      </c:pt>
                      <c:pt idx="6392">
                        <c:v>6393</c:v>
                      </c:pt>
                      <c:pt idx="6393">
                        <c:v>6394</c:v>
                      </c:pt>
                      <c:pt idx="6394">
                        <c:v>6395</c:v>
                      </c:pt>
                      <c:pt idx="6395">
                        <c:v>6396</c:v>
                      </c:pt>
                      <c:pt idx="6396">
                        <c:v>6397</c:v>
                      </c:pt>
                      <c:pt idx="6397">
                        <c:v>6398</c:v>
                      </c:pt>
                      <c:pt idx="6398">
                        <c:v>6399</c:v>
                      </c:pt>
                      <c:pt idx="6399">
                        <c:v>6400</c:v>
                      </c:pt>
                      <c:pt idx="6400">
                        <c:v>6401</c:v>
                      </c:pt>
                      <c:pt idx="6401">
                        <c:v>6402</c:v>
                      </c:pt>
                      <c:pt idx="6402">
                        <c:v>6403</c:v>
                      </c:pt>
                      <c:pt idx="6403">
                        <c:v>6404</c:v>
                      </c:pt>
                      <c:pt idx="6404">
                        <c:v>6405</c:v>
                      </c:pt>
                      <c:pt idx="6405">
                        <c:v>6406</c:v>
                      </c:pt>
                      <c:pt idx="6406">
                        <c:v>6407</c:v>
                      </c:pt>
                      <c:pt idx="6407">
                        <c:v>6408</c:v>
                      </c:pt>
                      <c:pt idx="6408">
                        <c:v>6409</c:v>
                      </c:pt>
                      <c:pt idx="6409">
                        <c:v>6410</c:v>
                      </c:pt>
                      <c:pt idx="6410">
                        <c:v>6411</c:v>
                      </c:pt>
                      <c:pt idx="6411">
                        <c:v>6412</c:v>
                      </c:pt>
                      <c:pt idx="6412">
                        <c:v>6413</c:v>
                      </c:pt>
                      <c:pt idx="6413">
                        <c:v>6414</c:v>
                      </c:pt>
                      <c:pt idx="6414">
                        <c:v>6415</c:v>
                      </c:pt>
                      <c:pt idx="6415">
                        <c:v>6416</c:v>
                      </c:pt>
                      <c:pt idx="6416">
                        <c:v>6417</c:v>
                      </c:pt>
                      <c:pt idx="6417">
                        <c:v>6418</c:v>
                      </c:pt>
                      <c:pt idx="6418">
                        <c:v>6419</c:v>
                      </c:pt>
                      <c:pt idx="6419">
                        <c:v>6420</c:v>
                      </c:pt>
                      <c:pt idx="6420">
                        <c:v>6421</c:v>
                      </c:pt>
                      <c:pt idx="6421">
                        <c:v>6422</c:v>
                      </c:pt>
                      <c:pt idx="6422">
                        <c:v>6423</c:v>
                      </c:pt>
                      <c:pt idx="6423">
                        <c:v>6424</c:v>
                      </c:pt>
                      <c:pt idx="6424">
                        <c:v>6425</c:v>
                      </c:pt>
                      <c:pt idx="6425">
                        <c:v>6426</c:v>
                      </c:pt>
                      <c:pt idx="6426">
                        <c:v>6427</c:v>
                      </c:pt>
                      <c:pt idx="6427">
                        <c:v>6428</c:v>
                      </c:pt>
                      <c:pt idx="6428">
                        <c:v>6429</c:v>
                      </c:pt>
                      <c:pt idx="6429">
                        <c:v>6430</c:v>
                      </c:pt>
                      <c:pt idx="6430">
                        <c:v>6431</c:v>
                      </c:pt>
                      <c:pt idx="6431">
                        <c:v>6432</c:v>
                      </c:pt>
                      <c:pt idx="6432">
                        <c:v>6433</c:v>
                      </c:pt>
                      <c:pt idx="6433">
                        <c:v>6434</c:v>
                      </c:pt>
                      <c:pt idx="6434">
                        <c:v>6435</c:v>
                      </c:pt>
                      <c:pt idx="6435">
                        <c:v>6436</c:v>
                      </c:pt>
                      <c:pt idx="6436">
                        <c:v>6437</c:v>
                      </c:pt>
                      <c:pt idx="6437">
                        <c:v>6438</c:v>
                      </c:pt>
                      <c:pt idx="6438">
                        <c:v>6439</c:v>
                      </c:pt>
                      <c:pt idx="6439">
                        <c:v>6440</c:v>
                      </c:pt>
                      <c:pt idx="6440">
                        <c:v>6441</c:v>
                      </c:pt>
                      <c:pt idx="6441">
                        <c:v>6442</c:v>
                      </c:pt>
                      <c:pt idx="6442">
                        <c:v>6443</c:v>
                      </c:pt>
                      <c:pt idx="6443">
                        <c:v>6444</c:v>
                      </c:pt>
                      <c:pt idx="6444">
                        <c:v>6445</c:v>
                      </c:pt>
                      <c:pt idx="6445">
                        <c:v>6446</c:v>
                      </c:pt>
                      <c:pt idx="6446">
                        <c:v>6447</c:v>
                      </c:pt>
                      <c:pt idx="6447">
                        <c:v>6448</c:v>
                      </c:pt>
                      <c:pt idx="6448">
                        <c:v>6449</c:v>
                      </c:pt>
                      <c:pt idx="6449">
                        <c:v>6450</c:v>
                      </c:pt>
                      <c:pt idx="6450">
                        <c:v>6451</c:v>
                      </c:pt>
                      <c:pt idx="6451">
                        <c:v>6452</c:v>
                      </c:pt>
                      <c:pt idx="6452">
                        <c:v>6453</c:v>
                      </c:pt>
                      <c:pt idx="6453">
                        <c:v>6454</c:v>
                      </c:pt>
                      <c:pt idx="6454">
                        <c:v>6455</c:v>
                      </c:pt>
                      <c:pt idx="6455">
                        <c:v>6456</c:v>
                      </c:pt>
                      <c:pt idx="6456">
                        <c:v>6457</c:v>
                      </c:pt>
                      <c:pt idx="6457">
                        <c:v>6458</c:v>
                      </c:pt>
                      <c:pt idx="6458">
                        <c:v>6459</c:v>
                      </c:pt>
                      <c:pt idx="6459">
                        <c:v>6460</c:v>
                      </c:pt>
                      <c:pt idx="6460">
                        <c:v>6461</c:v>
                      </c:pt>
                      <c:pt idx="6461">
                        <c:v>6462</c:v>
                      </c:pt>
                      <c:pt idx="6462">
                        <c:v>6463</c:v>
                      </c:pt>
                      <c:pt idx="6463">
                        <c:v>6464</c:v>
                      </c:pt>
                      <c:pt idx="6464">
                        <c:v>6465</c:v>
                      </c:pt>
                      <c:pt idx="6465">
                        <c:v>6466</c:v>
                      </c:pt>
                      <c:pt idx="6466">
                        <c:v>6467</c:v>
                      </c:pt>
                      <c:pt idx="6467">
                        <c:v>6468</c:v>
                      </c:pt>
                      <c:pt idx="6468">
                        <c:v>6469</c:v>
                      </c:pt>
                      <c:pt idx="6469">
                        <c:v>6470</c:v>
                      </c:pt>
                      <c:pt idx="6470">
                        <c:v>6471</c:v>
                      </c:pt>
                      <c:pt idx="6471">
                        <c:v>6472</c:v>
                      </c:pt>
                      <c:pt idx="6472">
                        <c:v>6473</c:v>
                      </c:pt>
                      <c:pt idx="6473">
                        <c:v>6474</c:v>
                      </c:pt>
                      <c:pt idx="6474">
                        <c:v>6475</c:v>
                      </c:pt>
                      <c:pt idx="6475">
                        <c:v>6476</c:v>
                      </c:pt>
                      <c:pt idx="6476">
                        <c:v>6477</c:v>
                      </c:pt>
                      <c:pt idx="6477">
                        <c:v>6478</c:v>
                      </c:pt>
                      <c:pt idx="6478">
                        <c:v>6479</c:v>
                      </c:pt>
                      <c:pt idx="6479">
                        <c:v>6480</c:v>
                      </c:pt>
                      <c:pt idx="6480">
                        <c:v>6481</c:v>
                      </c:pt>
                      <c:pt idx="6481">
                        <c:v>6482</c:v>
                      </c:pt>
                      <c:pt idx="6482">
                        <c:v>6483</c:v>
                      </c:pt>
                      <c:pt idx="6483">
                        <c:v>6484</c:v>
                      </c:pt>
                      <c:pt idx="6484">
                        <c:v>6485</c:v>
                      </c:pt>
                      <c:pt idx="6485">
                        <c:v>6486</c:v>
                      </c:pt>
                      <c:pt idx="6486">
                        <c:v>6487</c:v>
                      </c:pt>
                      <c:pt idx="6487">
                        <c:v>6488</c:v>
                      </c:pt>
                      <c:pt idx="6488">
                        <c:v>6489</c:v>
                      </c:pt>
                      <c:pt idx="6489">
                        <c:v>6490</c:v>
                      </c:pt>
                      <c:pt idx="6490">
                        <c:v>6491</c:v>
                      </c:pt>
                      <c:pt idx="6491">
                        <c:v>6492</c:v>
                      </c:pt>
                      <c:pt idx="6492">
                        <c:v>6493</c:v>
                      </c:pt>
                      <c:pt idx="6493">
                        <c:v>6494</c:v>
                      </c:pt>
                      <c:pt idx="6494">
                        <c:v>6495</c:v>
                      </c:pt>
                      <c:pt idx="6495">
                        <c:v>6496</c:v>
                      </c:pt>
                      <c:pt idx="6496">
                        <c:v>6497</c:v>
                      </c:pt>
                      <c:pt idx="6497">
                        <c:v>6498</c:v>
                      </c:pt>
                      <c:pt idx="6498">
                        <c:v>6499</c:v>
                      </c:pt>
                      <c:pt idx="6499">
                        <c:v>6500</c:v>
                      </c:pt>
                      <c:pt idx="6500">
                        <c:v>6501</c:v>
                      </c:pt>
                      <c:pt idx="6501">
                        <c:v>6502</c:v>
                      </c:pt>
                      <c:pt idx="6502">
                        <c:v>6503</c:v>
                      </c:pt>
                      <c:pt idx="6503">
                        <c:v>6504</c:v>
                      </c:pt>
                      <c:pt idx="6504">
                        <c:v>6505</c:v>
                      </c:pt>
                      <c:pt idx="6505">
                        <c:v>6506</c:v>
                      </c:pt>
                      <c:pt idx="6506">
                        <c:v>6507</c:v>
                      </c:pt>
                      <c:pt idx="6507">
                        <c:v>6508</c:v>
                      </c:pt>
                      <c:pt idx="6508">
                        <c:v>6509</c:v>
                      </c:pt>
                      <c:pt idx="6509">
                        <c:v>6510</c:v>
                      </c:pt>
                      <c:pt idx="6510">
                        <c:v>6511</c:v>
                      </c:pt>
                    </c:numCache>
                  </c:numRef>
                </c:xVal>
                <c:y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'capacity remain'!$F$2:$F$6512</c15:sqref>
                        </c15:formulaRef>
                      </c:ext>
                    </c:extLst>
                    <c:numCache>
                      <c:formatCode>General</c:formatCode>
                      <c:ptCount val="6511"/>
                      <c:pt idx="0">
                        <c:v>0.98639083438720498</c:v>
                      </c:pt>
                      <c:pt idx="1">
                        <c:v>0.98629556832043397</c:v>
                      </c:pt>
                      <c:pt idx="2">
                        <c:v>0.98622101439153798</c:v>
                      </c:pt>
                      <c:pt idx="3">
                        <c:v>0.98613603369994396</c:v>
                      </c:pt>
                      <c:pt idx="4">
                        <c:v>0.98608341271477795</c:v>
                      </c:pt>
                      <c:pt idx="5">
                        <c:v>0.98601549315776305</c:v>
                      </c:pt>
                      <c:pt idx="6">
                        <c:v>0.98589512753752595</c:v>
                      </c:pt>
                      <c:pt idx="7">
                        <c:v>0.98579432199999995</c:v>
                      </c:pt>
                      <c:pt idx="8">
                        <c:v>0.98574084908827098</c:v>
                      </c:pt>
                      <c:pt idx="9">
                        <c:v>0.98562940535024401</c:v>
                      </c:pt>
                      <c:pt idx="10">
                        <c:v>0.98553663810910697</c:v>
                      </c:pt>
                      <c:pt idx="11">
                        <c:v>0.98544240541746797</c:v>
                      </c:pt>
                      <c:pt idx="12">
                        <c:v>0.98536574969539203</c:v>
                      </c:pt>
                      <c:pt idx="13">
                        <c:v>0.98530327939451301</c:v>
                      </c:pt>
                      <c:pt idx="14">
                        <c:v>0.98522580171719298</c:v>
                      </c:pt>
                      <c:pt idx="15">
                        <c:v>0.98514720252615395</c:v>
                      </c:pt>
                      <c:pt idx="16">
                        <c:v>0.98502939760767705</c:v>
                      </c:pt>
                      <c:pt idx="17">
                        <c:v>0.98492720853815996</c:v>
                      </c:pt>
                      <c:pt idx="18">
                        <c:v>0.98485525264836205</c:v>
                      </c:pt>
                      <c:pt idx="19">
                        <c:v>0.984771177425945</c:v>
                      </c:pt>
                      <c:pt idx="20">
                        <c:v>0.98470666543303997</c:v>
                      </c:pt>
                      <c:pt idx="21">
                        <c:v>0.98465538338728198</c:v>
                      </c:pt>
                      <c:pt idx="22">
                        <c:v>0.98456868563577904</c:v>
                      </c:pt>
                      <c:pt idx="23">
                        <c:v>0.98450557668751204</c:v>
                      </c:pt>
                      <c:pt idx="24">
                        <c:v>0.98440581349258105</c:v>
                      </c:pt>
                      <c:pt idx="25">
                        <c:v>0.98429265840823799</c:v>
                      </c:pt>
                      <c:pt idx="26">
                        <c:v>0.98420536412049098</c:v>
                      </c:pt>
                      <c:pt idx="27">
                        <c:v>0.98414651935863295</c:v>
                      </c:pt>
                      <c:pt idx="28">
                        <c:v>0.98401783455208203</c:v>
                      </c:pt>
                      <c:pt idx="29">
                        <c:v>0.98394830700047498</c:v>
                      </c:pt>
                      <c:pt idx="30">
                        <c:v>0.98386919012669805</c:v>
                      </c:pt>
                      <c:pt idx="31">
                        <c:v>0.98378536113625004</c:v>
                      </c:pt>
                      <c:pt idx="32">
                        <c:v>0.98368049509117095</c:v>
                      </c:pt>
                      <c:pt idx="33">
                        <c:v>0.98362727365461999</c:v>
                      </c:pt>
                      <c:pt idx="34">
                        <c:v>0.98352227232907097</c:v>
                      </c:pt>
                      <c:pt idx="35">
                        <c:v>0.98345212715478703</c:v>
                      </c:pt>
                      <c:pt idx="36">
                        <c:v>0.983367810180103</c:v>
                      </c:pt>
                      <c:pt idx="37">
                        <c:v>0.98331094149700304</c:v>
                      </c:pt>
                      <c:pt idx="38">
                        <c:v>0.98324744067617698</c:v>
                      </c:pt>
                      <c:pt idx="39">
                        <c:v>0.98317185188687295</c:v>
                      </c:pt>
                      <c:pt idx="40">
                        <c:v>0.98316163099999998</c:v>
                      </c:pt>
                      <c:pt idx="41">
                        <c:v>0.98315241491703997</c:v>
                      </c:pt>
                      <c:pt idx="42">
                        <c:v>0.98308380399999995</c:v>
                      </c:pt>
                      <c:pt idx="43">
                        <c:v>0.98292933115846803</c:v>
                      </c:pt>
                      <c:pt idx="44">
                        <c:v>0.98282286775575101</c:v>
                      </c:pt>
                      <c:pt idx="45">
                        <c:v>0.98275149833211295</c:v>
                      </c:pt>
                      <c:pt idx="46">
                        <c:v>0.98268238620367598</c:v>
                      </c:pt>
                      <c:pt idx="47">
                        <c:v>0.98261687099999995</c:v>
                      </c:pt>
                      <c:pt idx="48">
                        <c:v>0.982506384519791</c:v>
                      </c:pt>
                      <c:pt idx="49">
                        <c:v>0.98234750400000004</c:v>
                      </c:pt>
                      <c:pt idx="50">
                        <c:v>0.98227371503897098</c:v>
                      </c:pt>
                      <c:pt idx="51">
                        <c:v>0.98217023250462598</c:v>
                      </c:pt>
                      <c:pt idx="52">
                        <c:v>0.98196215828840905</c:v>
                      </c:pt>
                      <c:pt idx="53">
                        <c:v>0.98185297616938205</c:v>
                      </c:pt>
                      <c:pt idx="54">
                        <c:v>0.98166819999999999</c:v>
                      </c:pt>
                      <c:pt idx="55">
                        <c:v>0.98149829828798696</c:v>
                      </c:pt>
                      <c:pt idx="56">
                        <c:v>0.98139752939830904</c:v>
                      </c:pt>
                      <c:pt idx="57">
                        <c:v>0.98134372400000003</c:v>
                      </c:pt>
                      <c:pt idx="58">
                        <c:v>0.98130134026709404</c:v>
                      </c:pt>
                      <c:pt idx="59">
                        <c:v>0.98119111545619297</c:v>
                      </c:pt>
                      <c:pt idx="60">
                        <c:v>0.98110835306234301</c:v>
                      </c:pt>
                      <c:pt idx="61">
                        <c:v>0.98101055177754803</c:v>
                      </c:pt>
                      <c:pt idx="62">
                        <c:v>0.98083036899999998</c:v>
                      </c:pt>
                      <c:pt idx="63">
                        <c:v>0.98072071057278998</c:v>
                      </c:pt>
                      <c:pt idx="64">
                        <c:v>0.98063211731020195</c:v>
                      </c:pt>
                      <c:pt idx="65">
                        <c:v>0.98062167472956197</c:v>
                      </c:pt>
                      <c:pt idx="66">
                        <c:v>0.98061242060936704</c:v>
                      </c:pt>
                      <c:pt idx="67">
                        <c:v>0.98060338199999997</c:v>
                      </c:pt>
                      <c:pt idx="68">
                        <c:v>0.98041287133234301</c:v>
                      </c:pt>
                      <c:pt idx="69">
                        <c:v>0.98020250999125302</c:v>
                      </c:pt>
                      <c:pt idx="70">
                        <c:v>0.980070141238368</c:v>
                      </c:pt>
                      <c:pt idx="71">
                        <c:v>0.98001024523313296</c:v>
                      </c:pt>
                      <c:pt idx="72">
                        <c:v>0.97975232209607899</c:v>
                      </c:pt>
                      <c:pt idx="73">
                        <c:v>0.97967269999999995</c:v>
                      </c:pt>
                      <c:pt idx="74">
                        <c:v>0.97951749103516506</c:v>
                      </c:pt>
                      <c:pt idx="75">
                        <c:v>0.97943203052322103</c:v>
                      </c:pt>
                      <c:pt idx="76">
                        <c:v>0.97932797276569294</c:v>
                      </c:pt>
                      <c:pt idx="77">
                        <c:v>0.97920851339062998</c:v>
                      </c:pt>
                      <c:pt idx="78">
                        <c:v>0.97899810663509801</c:v>
                      </c:pt>
                      <c:pt idx="79">
                        <c:v>0.97877273240604601</c:v>
                      </c:pt>
                      <c:pt idx="80">
                        <c:v>0.97858636309584202</c:v>
                      </c:pt>
                      <c:pt idx="81">
                        <c:v>0.97842892132179105</c:v>
                      </c:pt>
                      <c:pt idx="82">
                        <c:v>0.97835375505709199</c:v>
                      </c:pt>
                      <c:pt idx="83">
                        <c:v>0.97828055143375103</c:v>
                      </c:pt>
                      <c:pt idx="84">
                        <c:v>0.97822597700000002</c:v>
                      </c:pt>
                      <c:pt idx="85">
                        <c:v>0.97816099400000001</c:v>
                      </c:pt>
                      <c:pt idx="86">
                        <c:v>0.97805006278140005</c:v>
                      </c:pt>
                      <c:pt idx="87">
                        <c:v>0.97794764083540897</c:v>
                      </c:pt>
                      <c:pt idx="88">
                        <c:v>0.97786219638110095</c:v>
                      </c:pt>
                      <c:pt idx="89">
                        <c:v>0.97778578788862403</c:v>
                      </c:pt>
                      <c:pt idx="90">
                        <c:v>0.97767605144228398</c:v>
                      </c:pt>
                      <c:pt idx="91">
                        <c:v>0.97740927981497305</c:v>
                      </c:pt>
                      <c:pt idx="92">
                        <c:v>0.97722992478732396</c:v>
                      </c:pt>
                      <c:pt idx="93">
                        <c:v>0.97708881492779098</c:v>
                      </c:pt>
                      <c:pt idx="94">
                        <c:v>0.97680574746562399</c:v>
                      </c:pt>
                      <c:pt idx="95">
                        <c:v>0.97661799832515195</c:v>
                      </c:pt>
                      <c:pt idx="96">
                        <c:v>0.97650446239421396</c:v>
                      </c:pt>
                      <c:pt idx="97">
                        <c:v>0.97636386200000003</c:v>
                      </c:pt>
                      <c:pt idx="98">
                        <c:v>0.97629898129008996</c:v>
                      </c:pt>
                      <c:pt idx="99">
                        <c:v>0.97621224140293295</c:v>
                      </c:pt>
                      <c:pt idx="100">
                        <c:v>0.97590319539862802</c:v>
                      </c:pt>
                      <c:pt idx="101">
                        <c:v>0.97570806777407204</c:v>
                      </c:pt>
                      <c:pt idx="102">
                        <c:v>0.97553682794611196</c:v>
                      </c:pt>
                      <c:pt idx="103">
                        <c:v>0.97543046213608198</c:v>
                      </c:pt>
                      <c:pt idx="104">
                        <c:v>0.97534893708872505</c:v>
                      </c:pt>
                      <c:pt idx="105">
                        <c:v>0.97525690328140702</c:v>
                      </c:pt>
                      <c:pt idx="106">
                        <c:v>0.97516529399999996</c:v>
                      </c:pt>
                      <c:pt idx="107">
                        <c:v>0.97503537446590405</c:v>
                      </c:pt>
                      <c:pt idx="108">
                        <c:v>0.97496466172205998</c:v>
                      </c:pt>
                      <c:pt idx="109">
                        <c:v>0.97486929399061595</c:v>
                      </c:pt>
                      <c:pt idx="110">
                        <c:v>0.97479200786057796</c:v>
                      </c:pt>
                      <c:pt idx="111">
                        <c:v>0.974696750850091</c:v>
                      </c:pt>
                      <c:pt idx="112">
                        <c:v>0.97448160455414901</c:v>
                      </c:pt>
                      <c:pt idx="113">
                        <c:v>0.97446901649365902</c:v>
                      </c:pt>
                      <c:pt idx="114">
                        <c:v>0.97440329559910699</c:v>
                      </c:pt>
                      <c:pt idx="115">
                        <c:v>0.97439298991495504</c:v>
                      </c:pt>
                      <c:pt idx="116">
                        <c:v>0.97427448768324998</c:v>
                      </c:pt>
                      <c:pt idx="117">
                        <c:v>0.97422609461704301</c:v>
                      </c:pt>
                      <c:pt idx="118">
                        <c:v>0.97407789167034597</c:v>
                      </c:pt>
                      <c:pt idx="119">
                        <c:v>0.97392207417933996</c:v>
                      </c:pt>
                      <c:pt idx="120">
                        <c:v>0.97378342971531895</c:v>
                      </c:pt>
                      <c:pt idx="121">
                        <c:v>0.97374529399999998</c:v>
                      </c:pt>
                      <c:pt idx="122">
                        <c:v>0.97367237399999995</c:v>
                      </c:pt>
                      <c:pt idx="123">
                        <c:v>0.97352231937603395</c:v>
                      </c:pt>
                      <c:pt idx="124">
                        <c:v>0.97336765946637904</c:v>
                      </c:pt>
                      <c:pt idx="125">
                        <c:v>0.97323373244347799</c:v>
                      </c:pt>
                      <c:pt idx="126">
                        <c:v>0.97318595829739896</c:v>
                      </c:pt>
                      <c:pt idx="127">
                        <c:v>0.97307364700697296</c:v>
                      </c:pt>
                      <c:pt idx="128">
                        <c:v>0.972941143385051</c:v>
                      </c:pt>
                      <c:pt idx="129">
                        <c:v>0.972698811710214</c:v>
                      </c:pt>
                      <c:pt idx="130">
                        <c:v>0.972487740204248</c:v>
                      </c:pt>
                      <c:pt idx="131">
                        <c:v>0.97236823077256895</c:v>
                      </c:pt>
                      <c:pt idx="132">
                        <c:v>0.97224997740618402</c:v>
                      </c:pt>
                      <c:pt idx="133">
                        <c:v>0.97213412399999999</c:v>
                      </c:pt>
                      <c:pt idx="134">
                        <c:v>0.972018553592364</c:v>
                      </c:pt>
                      <c:pt idx="135">
                        <c:v>0.97190335771953296</c:v>
                      </c:pt>
                      <c:pt idx="136">
                        <c:v>0.97171891416908396</c:v>
                      </c:pt>
                      <c:pt idx="137">
                        <c:v>0.97162021473931304</c:v>
                      </c:pt>
                      <c:pt idx="138">
                        <c:v>0.97154772213421303</c:v>
                      </c:pt>
                      <c:pt idx="139">
                        <c:v>0.97140360591557895</c:v>
                      </c:pt>
                      <c:pt idx="140">
                        <c:v>0.97117754505801102</c:v>
                      </c:pt>
                      <c:pt idx="141">
                        <c:v>0.97105627345706902</c:v>
                      </c:pt>
                      <c:pt idx="142">
                        <c:v>0.97097381414339801</c:v>
                      </c:pt>
                      <c:pt idx="143">
                        <c:v>0.970806328</c:v>
                      </c:pt>
                      <c:pt idx="144">
                        <c:v>0.97062370685504695</c:v>
                      </c:pt>
                      <c:pt idx="145">
                        <c:v>0.97043140437144204</c:v>
                      </c:pt>
                      <c:pt idx="146">
                        <c:v>0.97036267315161695</c:v>
                      </c:pt>
                      <c:pt idx="147">
                        <c:v>0.97028923404898504</c:v>
                      </c:pt>
                      <c:pt idx="148">
                        <c:v>0.97021590999999996</c:v>
                      </c:pt>
                      <c:pt idx="149">
                        <c:v>0.97011931937671503</c:v>
                      </c:pt>
                      <c:pt idx="150">
                        <c:v>0.97000699876845597</c:v>
                      </c:pt>
                      <c:pt idx="151">
                        <c:v>0.96992595894841704</c:v>
                      </c:pt>
                      <c:pt idx="152">
                        <c:v>0.96983248099999997</c:v>
                      </c:pt>
                      <c:pt idx="153">
                        <c:v>0.96973520892748299</c:v>
                      </c:pt>
                      <c:pt idx="154">
                        <c:v>0.96964343429602895</c:v>
                      </c:pt>
                      <c:pt idx="155">
                        <c:v>0.96954973796369104</c:v>
                      </c:pt>
                      <c:pt idx="156">
                        <c:v>0.96939345394240595</c:v>
                      </c:pt>
                      <c:pt idx="157">
                        <c:v>0.96915776356328998</c:v>
                      </c:pt>
                      <c:pt idx="158">
                        <c:v>0.96893930995574196</c:v>
                      </c:pt>
                      <c:pt idx="159">
                        <c:v>0.96886019474251694</c:v>
                      </c:pt>
                      <c:pt idx="160">
                        <c:v>0.96870470531579</c:v>
                      </c:pt>
                      <c:pt idx="161">
                        <c:v>0.96865732544462302</c:v>
                      </c:pt>
                      <c:pt idx="162">
                        <c:v>0.96855186528709503</c:v>
                      </c:pt>
                      <c:pt idx="163">
                        <c:v>0.96832598774119805</c:v>
                      </c:pt>
                      <c:pt idx="164">
                        <c:v>0.96826132725927905</c:v>
                      </c:pt>
                      <c:pt idx="165">
                        <c:v>0.96817527202865705</c:v>
                      </c:pt>
                      <c:pt idx="166">
                        <c:v>0.96809808628941196</c:v>
                      </c:pt>
                      <c:pt idx="167">
                        <c:v>0.96797160665361404</c:v>
                      </c:pt>
                      <c:pt idx="168">
                        <c:v>0.96772666050378797</c:v>
                      </c:pt>
                      <c:pt idx="169">
                        <c:v>0.96761472808229698</c:v>
                      </c:pt>
                      <c:pt idx="170">
                        <c:v>0.96756663171814905</c:v>
                      </c:pt>
                      <c:pt idx="171">
                        <c:v>0.96735276299781803</c:v>
                      </c:pt>
                      <c:pt idx="172">
                        <c:v>0.96720934965354699</c:v>
                      </c:pt>
                      <c:pt idx="173">
                        <c:v>0.96711559459821494</c:v>
                      </c:pt>
                      <c:pt idx="174">
                        <c:v>0.96701762163849503</c:v>
                      </c:pt>
                      <c:pt idx="175">
                        <c:v>0.96690196295244701</c:v>
                      </c:pt>
                      <c:pt idx="176">
                        <c:v>0.96683213076896801</c:v>
                      </c:pt>
                      <c:pt idx="177">
                        <c:v>0.96672757499999995</c:v>
                      </c:pt>
                      <c:pt idx="178">
                        <c:v>0.96665420552744397</c:v>
                      </c:pt>
                      <c:pt idx="179">
                        <c:v>0.96645506080048704</c:v>
                      </c:pt>
                      <c:pt idx="180">
                        <c:v>0.96632730637813302</c:v>
                      </c:pt>
                      <c:pt idx="181">
                        <c:v>0.96617840844709701</c:v>
                      </c:pt>
                      <c:pt idx="182">
                        <c:v>0.966064526759151</c:v>
                      </c:pt>
                      <c:pt idx="183">
                        <c:v>0.96595323899999996</c:v>
                      </c:pt>
                      <c:pt idx="184">
                        <c:v>0.96578669692418495</c:v>
                      </c:pt>
                      <c:pt idx="185">
                        <c:v>0.965675135622026</c:v>
                      </c:pt>
                      <c:pt idx="186">
                        <c:v>0.96563545179968902</c:v>
                      </c:pt>
                      <c:pt idx="187">
                        <c:v>0.96552837408594405</c:v>
                      </c:pt>
                      <c:pt idx="188">
                        <c:v>0.96541587717767896</c:v>
                      </c:pt>
                      <c:pt idx="189">
                        <c:v>0.96527209795596103</c:v>
                      </c:pt>
                      <c:pt idx="190">
                        <c:v>0.96510598862174801</c:v>
                      </c:pt>
                      <c:pt idx="191">
                        <c:v>0.96502882253811995</c:v>
                      </c:pt>
                      <c:pt idx="192">
                        <c:v>0.96494002604180695</c:v>
                      </c:pt>
                      <c:pt idx="193">
                        <c:v>0.96479661599492095</c:v>
                      </c:pt>
                      <c:pt idx="194">
                        <c:v>0.96471638074659205</c:v>
                      </c:pt>
                      <c:pt idx="195">
                        <c:v>0.96458197440035098</c:v>
                      </c:pt>
                      <c:pt idx="196">
                        <c:v>0.96445739452716595</c:v>
                      </c:pt>
                      <c:pt idx="197">
                        <c:v>0.96437096102391295</c:v>
                      </c:pt>
                      <c:pt idx="198">
                        <c:v>0.96409664952378804</c:v>
                      </c:pt>
                      <c:pt idx="199">
                        <c:v>0.96400200400000002</c:v>
                      </c:pt>
                      <c:pt idx="200">
                        <c:v>0.963867646616139</c:v>
                      </c:pt>
                      <c:pt idx="201">
                        <c:v>0.96385628663082801</c:v>
                      </c:pt>
                      <c:pt idx="202">
                        <c:v>0.96377071423886596</c:v>
                      </c:pt>
                      <c:pt idx="203">
                        <c:v>0.96376033610304901</c:v>
                      </c:pt>
                      <c:pt idx="204">
                        <c:v>0.96375109657607505</c:v>
                      </c:pt>
                      <c:pt idx="205">
                        <c:v>0.96374206375995297</c:v>
                      </c:pt>
                      <c:pt idx="206">
                        <c:v>0.96367619680763295</c:v>
                      </c:pt>
                      <c:pt idx="207">
                        <c:v>0.96360831887123499</c:v>
                      </c:pt>
                      <c:pt idx="208">
                        <c:v>0.96352554941883295</c:v>
                      </c:pt>
                      <c:pt idx="209">
                        <c:v>0.96346043738620601</c:v>
                      </c:pt>
                      <c:pt idx="210">
                        <c:v>0.963449938922331</c:v>
                      </c:pt>
                      <c:pt idx="211">
                        <c:v>0.96332477284011597</c:v>
                      </c:pt>
                      <c:pt idx="212">
                        <c:v>0.96323644113636597</c:v>
                      </c:pt>
                      <c:pt idx="213">
                        <c:v>0.96311809798772996</c:v>
                      </c:pt>
                      <c:pt idx="214">
                        <c:v>0.963107364330958</c:v>
                      </c:pt>
                      <c:pt idx="215">
                        <c:v>0.96291333300000004</c:v>
                      </c:pt>
                      <c:pt idx="216">
                        <c:v>0.96278555026285895</c:v>
                      </c:pt>
                      <c:pt idx="217">
                        <c:v>0.96269080085846703</c:v>
                      </c:pt>
                      <c:pt idx="218">
                        <c:v>0.96260192055878102</c:v>
                      </c:pt>
                      <c:pt idx="219">
                        <c:v>0.96245157130817305</c:v>
                      </c:pt>
                      <c:pt idx="220">
                        <c:v>0.96241374802097202</c:v>
                      </c:pt>
                      <c:pt idx="221">
                        <c:v>0.96226226744748899</c:v>
                      </c:pt>
                      <c:pt idx="222">
                        <c:v>0.96225085343595396</c:v>
                      </c:pt>
                      <c:pt idx="223">
                        <c:v>0.962241443215334</c:v>
                      </c:pt>
                      <c:pt idx="224">
                        <c:v>0.962097631234616</c:v>
                      </c:pt>
                      <c:pt idx="225">
                        <c:v>0.96202026813562902</c:v>
                      </c:pt>
                      <c:pt idx="226">
                        <c:v>0.96200981407198605</c:v>
                      </c:pt>
                      <c:pt idx="227">
                        <c:v>0.96183987356759304</c:v>
                      </c:pt>
                      <c:pt idx="228">
                        <c:v>0.96173783476524899</c:v>
                      </c:pt>
                      <c:pt idx="229">
                        <c:v>0.96153589024352504</c:v>
                      </c:pt>
                      <c:pt idx="230">
                        <c:v>0.96150730020387098</c:v>
                      </c:pt>
                      <c:pt idx="231">
                        <c:v>0.96149752620845497</c:v>
                      </c:pt>
                      <c:pt idx="232">
                        <c:v>0.96145832474929405</c:v>
                      </c:pt>
                      <c:pt idx="233">
                        <c:v>0.96140909875181801</c:v>
                      </c:pt>
                      <c:pt idx="234">
                        <c:v>0.96124728999999998</c:v>
                      </c:pt>
                      <c:pt idx="235">
                        <c:v>0.96109105727440403</c:v>
                      </c:pt>
                      <c:pt idx="236">
                        <c:v>0.96064223908631796</c:v>
                      </c:pt>
                      <c:pt idx="237">
                        <c:v>0.96062606553924601</c:v>
                      </c:pt>
                      <c:pt idx="238">
                        <c:v>0.96046757502750801</c:v>
                      </c:pt>
                      <c:pt idx="239">
                        <c:v>0.96037526538043705</c:v>
                      </c:pt>
                      <c:pt idx="240">
                        <c:v>0.960323954444949</c:v>
                      </c:pt>
                      <c:pt idx="241">
                        <c:v>0.96011526095951305</c:v>
                      </c:pt>
                      <c:pt idx="242">
                        <c:v>0.95999907765625203</c:v>
                      </c:pt>
                      <c:pt idx="243">
                        <c:v>0.95982406798396802</c:v>
                      </c:pt>
                      <c:pt idx="244">
                        <c:v>0.95975277938789605</c:v>
                      </c:pt>
                      <c:pt idx="245">
                        <c:v>0.95969889729148505</c:v>
                      </c:pt>
                      <c:pt idx="246">
                        <c:v>0.95964874700000002</c:v>
                      </c:pt>
                      <c:pt idx="247">
                        <c:v>0.959458579139576</c:v>
                      </c:pt>
                      <c:pt idx="248">
                        <c:v>0.95944679600000005</c:v>
                      </c:pt>
                      <c:pt idx="249">
                        <c:v>0.95930271052187299</c:v>
                      </c:pt>
                      <c:pt idx="250">
                        <c:v>0.95898912885322996</c:v>
                      </c:pt>
                      <c:pt idx="251">
                        <c:v>0.95886073873505295</c:v>
                      </c:pt>
                      <c:pt idx="252">
                        <c:v>0.95876366838174698</c:v>
                      </c:pt>
                      <c:pt idx="253">
                        <c:v>0.95837843977810999</c:v>
                      </c:pt>
                      <c:pt idx="254">
                        <c:v>0.95834202779734701</c:v>
                      </c:pt>
                      <c:pt idx="255">
                        <c:v>0.95824709134921704</c:v>
                      </c:pt>
                      <c:pt idx="256">
                        <c:v>0.95814322104310601</c:v>
                      </c:pt>
                      <c:pt idx="257">
                        <c:v>0.95808152819673298</c:v>
                      </c:pt>
                      <c:pt idx="258">
                        <c:v>0.95788019199999996</c:v>
                      </c:pt>
                      <c:pt idx="259">
                        <c:v>0.95769812460055403</c:v>
                      </c:pt>
                      <c:pt idx="260">
                        <c:v>0.95730112500448405</c:v>
                      </c:pt>
                      <c:pt idx="261">
                        <c:v>0.95706746500321505</c:v>
                      </c:pt>
                      <c:pt idx="262">
                        <c:v>0.95690771651004902</c:v>
                      </c:pt>
                      <c:pt idx="263">
                        <c:v>0.95665431405895096</c:v>
                      </c:pt>
                      <c:pt idx="264">
                        <c:v>0.95648577378303201</c:v>
                      </c:pt>
                      <c:pt idx="265">
                        <c:v>0.95631464957802303</c:v>
                      </c:pt>
                      <c:pt idx="266">
                        <c:v>0.95622176956215699</c:v>
                      </c:pt>
                      <c:pt idx="267">
                        <c:v>0.95603662402220502</c:v>
                      </c:pt>
                      <c:pt idx="268">
                        <c:v>0.95593974199999998</c:v>
                      </c:pt>
                      <c:pt idx="269">
                        <c:v>0.95577268077840805</c:v>
                      </c:pt>
                      <c:pt idx="270">
                        <c:v>0.95568517765314698</c:v>
                      </c:pt>
                      <c:pt idx="271">
                        <c:v>0.95562545686622902</c:v>
                      </c:pt>
                      <c:pt idx="272">
                        <c:v>0.95536381243064605</c:v>
                      </c:pt>
                      <c:pt idx="273">
                        <c:v>0.95528415094832397</c:v>
                      </c:pt>
                      <c:pt idx="274">
                        <c:v>0.95497114986289</c:v>
                      </c:pt>
                      <c:pt idx="275">
                        <c:v>0.95483746994513397</c:v>
                      </c:pt>
                      <c:pt idx="276">
                        <c:v>0.95440183159488901</c:v>
                      </c:pt>
                      <c:pt idx="277">
                        <c:v>0.95427314800353202</c:v>
                      </c:pt>
                      <c:pt idx="278">
                        <c:v>0.95426125826699404</c:v>
                      </c:pt>
                      <c:pt idx="279">
                        <c:v>0.95425177885920098</c:v>
                      </c:pt>
                      <c:pt idx="280">
                        <c:v>0.95401899300000004</c:v>
                      </c:pt>
                      <c:pt idx="281">
                        <c:v>0.95398534425986703</c:v>
                      </c:pt>
                      <c:pt idx="282">
                        <c:v>0.953935186232856</c:v>
                      </c:pt>
                      <c:pt idx="283">
                        <c:v>0.95363523994976696</c:v>
                      </c:pt>
                      <c:pt idx="284">
                        <c:v>0.95354302535339297</c:v>
                      </c:pt>
                      <c:pt idx="285">
                        <c:v>0.95348898537927695</c:v>
                      </c:pt>
                      <c:pt idx="286">
                        <c:v>0.95347894220493501</c:v>
                      </c:pt>
                      <c:pt idx="287">
                        <c:v>0.95331401398802895</c:v>
                      </c:pt>
                      <c:pt idx="288">
                        <c:v>0.95327035699999996</c:v>
                      </c:pt>
                      <c:pt idx="289">
                        <c:v>0.95323956304308999</c:v>
                      </c:pt>
                      <c:pt idx="290">
                        <c:v>0.95290266936262102</c:v>
                      </c:pt>
                      <c:pt idx="291">
                        <c:v>0.95285568395696296</c:v>
                      </c:pt>
                      <c:pt idx="292">
                        <c:v>0.95270622100000002</c:v>
                      </c:pt>
                      <c:pt idx="293">
                        <c:v>0.95259974199999997</c:v>
                      </c:pt>
                      <c:pt idx="294">
                        <c:v>0.95223336241272205</c:v>
                      </c:pt>
                      <c:pt idx="295">
                        <c:v>0.952185237361311</c:v>
                      </c:pt>
                      <c:pt idx="296">
                        <c:v>0.95205187344221498</c:v>
                      </c:pt>
                      <c:pt idx="297">
                        <c:v>0.95190760641511996</c:v>
                      </c:pt>
                      <c:pt idx="298">
                        <c:v>0.95174440326217402</c:v>
                      </c:pt>
                      <c:pt idx="299">
                        <c:v>0.95162264497888704</c:v>
                      </c:pt>
                      <c:pt idx="300">
                        <c:v>0.95116865699999997</c:v>
                      </c:pt>
                      <c:pt idx="301">
                        <c:v>0.95115286303900903</c:v>
                      </c:pt>
                      <c:pt idx="302">
                        <c:v>0.95102508542957298</c:v>
                      </c:pt>
                      <c:pt idx="303">
                        <c:v>0.95065877676572996</c:v>
                      </c:pt>
                      <c:pt idx="304">
                        <c:v>0.95062356232859302</c:v>
                      </c:pt>
                      <c:pt idx="305">
                        <c:v>0.95057387805915405</c:v>
                      </c:pt>
                      <c:pt idx="306">
                        <c:v>0.95010378544958196</c:v>
                      </c:pt>
                      <c:pt idx="307">
                        <c:v>0.949713320380427</c:v>
                      </c:pt>
                      <c:pt idx="308">
                        <c:v>0.949641102029255</c:v>
                      </c:pt>
                      <c:pt idx="309">
                        <c:v>0.94951665289503795</c:v>
                      </c:pt>
                      <c:pt idx="310">
                        <c:v>0.94941316763026196</c:v>
                      </c:pt>
                      <c:pt idx="311">
                        <c:v>0.94930904251051296</c:v>
                      </c:pt>
                      <c:pt idx="312">
                        <c:v>0.94920826999999997</c:v>
                      </c:pt>
                      <c:pt idx="313">
                        <c:v>0.94914808077845303</c:v>
                      </c:pt>
                      <c:pt idx="314">
                        <c:v>0.94891408747928097</c:v>
                      </c:pt>
                      <c:pt idx="315">
                        <c:v>0.94867189289347897</c:v>
                      </c:pt>
                      <c:pt idx="316">
                        <c:v>0.94852097524569401</c:v>
                      </c:pt>
                      <c:pt idx="317">
                        <c:v>0.94808794417022302</c:v>
                      </c:pt>
                      <c:pt idx="318">
                        <c:v>0.94774230298417195</c:v>
                      </c:pt>
                      <c:pt idx="319">
                        <c:v>0.94761640221660104</c:v>
                      </c:pt>
                      <c:pt idx="320">
                        <c:v>0.94725466700000005</c:v>
                      </c:pt>
                      <c:pt idx="321">
                        <c:v>0.94707845486113196</c:v>
                      </c:pt>
                      <c:pt idx="322">
                        <c:v>0.94691999038144203</c:v>
                      </c:pt>
                      <c:pt idx="323">
                        <c:v>0.94685681134840105</c:v>
                      </c:pt>
                      <c:pt idx="324">
                        <c:v>0.94680987028477903</c:v>
                      </c:pt>
                      <c:pt idx="325">
                        <c:v>0.946800047029421</c:v>
                      </c:pt>
                      <c:pt idx="326">
                        <c:v>0.94679090892948603</c:v>
                      </c:pt>
                      <c:pt idx="327">
                        <c:v>0.94678189957765502</c:v>
                      </c:pt>
                      <c:pt idx="328">
                        <c:v>0.94667374297607298</c:v>
                      </c:pt>
                      <c:pt idx="329">
                        <c:v>0.94666324566285298</c:v>
                      </c:pt>
                      <c:pt idx="330">
                        <c:v>0.94656807427656198</c:v>
                      </c:pt>
                      <c:pt idx="331">
                        <c:v>0.94616698663980503</c:v>
                      </c:pt>
                      <c:pt idx="332">
                        <c:v>0.94585343039257297</c:v>
                      </c:pt>
                      <c:pt idx="333">
                        <c:v>0.94549545235099697</c:v>
                      </c:pt>
                      <c:pt idx="334">
                        <c:v>0.94519959880272597</c:v>
                      </c:pt>
                      <c:pt idx="335">
                        <c:v>0.94503489684485997</c:v>
                      </c:pt>
                      <c:pt idx="336">
                        <c:v>0.94491728409061204</c:v>
                      </c:pt>
                      <c:pt idx="337">
                        <c:v>0.94490620095028899</c:v>
                      </c:pt>
                      <c:pt idx="338">
                        <c:v>0.94463931419303204</c:v>
                      </c:pt>
                      <c:pt idx="339">
                        <c:v>0.94447421109455798</c:v>
                      </c:pt>
                      <c:pt idx="340">
                        <c:v>0.94439236509259505</c:v>
                      </c:pt>
                      <c:pt idx="341">
                        <c:v>0.94415056876879899</c:v>
                      </c:pt>
                      <c:pt idx="342">
                        <c:v>0.94410219994001099</c:v>
                      </c:pt>
                      <c:pt idx="343">
                        <c:v>0.94399946941160195</c:v>
                      </c:pt>
                      <c:pt idx="344">
                        <c:v>0.94379051309592998</c:v>
                      </c:pt>
                      <c:pt idx="345">
                        <c:v>0.943697134321278</c:v>
                      </c:pt>
                      <c:pt idx="346">
                        <c:v>0.94343481058978695</c:v>
                      </c:pt>
                      <c:pt idx="347">
                        <c:v>0.94330051533396497</c:v>
                      </c:pt>
                      <c:pt idx="348">
                        <c:v>0.94311881583101098</c:v>
                      </c:pt>
                      <c:pt idx="349">
                        <c:v>0.94306097725059801</c:v>
                      </c:pt>
                      <c:pt idx="350">
                        <c:v>0.942987981714691</c:v>
                      </c:pt>
                      <c:pt idx="351">
                        <c:v>0.942977554782923</c:v>
                      </c:pt>
                      <c:pt idx="352">
                        <c:v>0.94296831128608005</c:v>
                      </c:pt>
                      <c:pt idx="353">
                        <c:v>0.94292881961730002</c:v>
                      </c:pt>
                      <c:pt idx="354">
                        <c:v>0.94289246696804796</c:v>
                      </c:pt>
                      <c:pt idx="355">
                        <c:v>0.94277335460122302</c:v>
                      </c:pt>
                      <c:pt idx="356">
                        <c:v>0.94265991838304897</c:v>
                      </c:pt>
                      <c:pt idx="357">
                        <c:v>0.94236189487256805</c:v>
                      </c:pt>
                      <c:pt idx="358">
                        <c:v>0.94226659251433398</c:v>
                      </c:pt>
                      <c:pt idx="359">
                        <c:v>0.94202483793388703</c:v>
                      </c:pt>
                      <c:pt idx="360">
                        <c:v>0.94192617899999997</c:v>
                      </c:pt>
                      <c:pt idx="361">
                        <c:v>0.94189299785062897</c:v>
                      </c:pt>
                      <c:pt idx="362">
                        <c:v>0.94183648224107497</c:v>
                      </c:pt>
                      <c:pt idx="363">
                        <c:v>0.94155688912070201</c:v>
                      </c:pt>
                      <c:pt idx="364">
                        <c:v>0.94154216595912199</c:v>
                      </c:pt>
                      <c:pt idx="365">
                        <c:v>0.94151166818059595</c:v>
                      </c:pt>
                      <c:pt idx="366">
                        <c:v>0.94142942970029098</c:v>
                      </c:pt>
                      <c:pt idx="367">
                        <c:v>0.94117042217130098</c:v>
                      </c:pt>
                      <c:pt idx="368">
                        <c:v>0.94101211948258801</c:v>
                      </c:pt>
                      <c:pt idx="369">
                        <c:v>0.94097066699999998</c:v>
                      </c:pt>
                      <c:pt idx="370">
                        <c:v>0.94089662350046699</c:v>
                      </c:pt>
                      <c:pt idx="371">
                        <c:v>0.94073687021133801</c:v>
                      </c:pt>
                      <c:pt idx="372">
                        <c:v>0.94059013914169498</c:v>
                      </c:pt>
                      <c:pt idx="373">
                        <c:v>0.94057844114715605</c:v>
                      </c:pt>
                      <c:pt idx="374">
                        <c:v>0.94054049486101299</c:v>
                      </c:pt>
                      <c:pt idx="375">
                        <c:v>0.94033720700000001</c:v>
                      </c:pt>
                      <c:pt idx="376">
                        <c:v>0.94012114899999999</c:v>
                      </c:pt>
                      <c:pt idx="377">
                        <c:v>0.94006799715712197</c:v>
                      </c:pt>
                      <c:pt idx="378">
                        <c:v>0.93974335898458505</c:v>
                      </c:pt>
                      <c:pt idx="379">
                        <c:v>0.93972827908275702</c:v>
                      </c:pt>
                      <c:pt idx="380">
                        <c:v>0.93957324900000005</c:v>
                      </c:pt>
                      <c:pt idx="381">
                        <c:v>0.939466840356598</c:v>
                      </c:pt>
                      <c:pt idx="382">
                        <c:v>0.93945610863288698</c:v>
                      </c:pt>
                      <c:pt idx="383">
                        <c:v>0.93944681443385503</c:v>
                      </c:pt>
                      <c:pt idx="384">
                        <c:v>0.93934755596126795</c:v>
                      </c:pt>
                      <c:pt idx="385">
                        <c:v>0.93900498937587895</c:v>
                      </c:pt>
                      <c:pt idx="386">
                        <c:v>0.93889862535824897</c:v>
                      </c:pt>
                      <c:pt idx="387">
                        <c:v>0.93879646244996695</c:v>
                      </c:pt>
                      <c:pt idx="388">
                        <c:v>0.93857531551855999</c:v>
                      </c:pt>
                      <c:pt idx="389">
                        <c:v>0.938389091337685</c:v>
                      </c:pt>
                      <c:pt idx="390">
                        <c:v>0.93812406484003497</c:v>
                      </c:pt>
                      <c:pt idx="391">
                        <c:v>0.93792035222065995</c:v>
                      </c:pt>
                      <c:pt idx="392">
                        <c:v>0.93774439442542601</c:v>
                      </c:pt>
                      <c:pt idx="393">
                        <c:v>0.93766352350878501</c:v>
                      </c:pt>
                      <c:pt idx="394">
                        <c:v>0.93729449300000001</c:v>
                      </c:pt>
                      <c:pt idx="395">
                        <c:v>0.93711250519723399</c:v>
                      </c:pt>
                      <c:pt idx="396">
                        <c:v>0.93709913639505005</c:v>
                      </c:pt>
                      <c:pt idx="397">
                        <c:v>0.93683434381040998</c:v>
                      </c:pt>
                      <c:pt idx="398">
                        <c:v>0.93673584001628196</c:v>
                      </c:pt>
                      <c:pt idx="399">
                        <c:v>0.93664967455579795</c:v>
                      </c:pt>
                      <c:pt idx="400">
                        <c:v>0.93621076348952703</c:v>
                      </c:pt>
                      <c:pt idx="401">
                        <c:v>0.93619299217896801</c:v>
                      </c:pt>
                      <c:pt idx="402">
                        <c:v>0.93618280327231995</c:v>
                      </c:pt>
                      <c:pt idx="403">
                        <c:v>0.93595994079815104</c:v>
                      </c:pt>
                      <c:pt idx="404">
                        <c:v>0.93594784313643098</c:v>
                      </c:pt>
                      <c:pt idx="405">
                        <c:v>0.93581642239303497</c:v>
                      </c:pt>
                      <c:pt idx="406">
                        <c:v>0.93545103600595303</c:v>
                      </c:pt>
                      <c:pt idx="407">
                        <c:v>0.93541289391290905</c:v>
                      </c:pt>
                      <c:pt idx="408">
                        <c:v>0.93524866502230097</c:v>
                      </c:pt>
                      <c:pt idx="409">
                        <c:v>0.93513068283108902</c:v>
                      </c:pt>
                      <c:pt idx="410">
                        <c:v>0.93485419735198105</c:v>
                      </c:pt>
                      <c:pt idx="411">
                        <c:v>0.93461938623995899</c:v>
                      </c:pt>
                      <c:pt idx="412">
                        <c:v>0.93454259439620202</c:v>
                      </c:pt>
                      <c:pt idx="413">
                        <c:v>0.93420175374791403</c:v>
                      </c:pt>
                      <c:pt idx="414">
                        <c:v>0.933985218845926</c:v>
                      </c:pt>
                      <c:pt idx="415">
                        <c:v>0.93384861581330603</c:v>
                      </c:pt>
                      <c:pt idx="416">
                        <c:v>0.93350924100892296</c:v>
                      </c:pt>
                      <c:pt idx="417">
                        <c:v>0.93349439828102498</c:v>
                      </c:pt>
                      <c:pt idx="418">
                        <c:v>0.933484551058408</c:v>
                      </c:pt>
                      <c:pt idx="419">
                        <c:v>0.93347541269367595</c:v>
                      </c:pt>
                      <c:pt idx="420">
                        <c:v>0.93327591450475</c:v>
                      </c:pt>
                      <c:pt idx="421">
                        <c:v>0.933174789870586</c:v>
                      </c:pt>
                      <c:pt idx="422">
                        <c:v>0.93312871766513295</c:v>
                      </c:pt>
                      <c:pt idx="423">
                        <c:v>0.933055742707802</c:v>
                      </c:pt>
                      <c:pt idx="424">
                        <c:v>0.93262263982712601</c:v>
                      </c:pt>
                      <c:pt idx="425">
                        <c:v>0.93260250200000006</c:v>
                      </c:pt>
                      <c:pt idx="426">
                        <c:v>0.93255129674912696</c:v>
                      </c:pt>
                      <c:pt idx="427">
                        <c:v>0.932387454920376</c:v>
                      </c:pt>
                      <c:pt idx="428">
                        <c:v>0.93222441986918503</c:v>
                      </c:pt>
                      <c:pt idx="429">
                        <c:v>0.93219083410313797</c:v>
                      </c:pt>
                      <c:pt idx="430">
                        <c:v>0.93218095500337494</c:v>
                      </c:pt>
                      <c:pt idx="431">
                        <c:v>0.93186244050299005</c:v>
                      </c:pt>
                      <c:pt idx="432">
                        <c:v>0.93184728299999997</c:v>
                      </c:pt>
                      <c:pt idx="433">
                        <c:v>0.93180176147727101</c:v>
                      </c:pt>
                      <c:pt idx="434">
                        <c:v>0.93160958348886902</c:v>
                      </c:pt>
                      <c:pt idx="435">
                        <c:v>0.93148242983972196</c:v>
                      </c:pt>
                      <c:pt idx="436">
                        <c:v>0.93133666836936202</c:v>
                      </c:pt>
                      <c:pt idx="437">
                        <c:v>0.93114081583758701</c:v>
                      </c:pt>
                      <c:pt idx="438">
                        <c:v>0.93111143571982402</c:v>
                      </c:pt>
                      <c:pt idx="439">
                        <c:v>0.930941020887884</c:v>
                      </c:pt>
                      <c:pt idx="440">
                        <c:v>0.93084885315408195</c:v>
                      </c:pt>
                      <c:pt idx="441">
                        <c:v>0.93083786226832999</c:v>
                      </c:pt>
                      <c:pt idx="442">
                        <c:v>0.93065403899999999</c:v>
                      </c:pt>
                      <c:pt idx="443">
                        <c:v>0.93032412200000003</c:v>
                      </c:pt>
                      <c:pt idx="444">
                        <c:v>0.930309512527144</c:v>
                      </c:pt>
                      <c:pt idx="445">
                        <c:v>0.93025859827130197</c:v>
                      </c:pt>
                      <c:pt idx="446">
                        <c:v>0.93012283881495905</c:v>
                      </c:pt>
                      <c:pt idx="447">
                        <c:v>0.930077315149207</c:v>
                      </c:pt>
                      <c:pt idx="448">
                        <c:v>0.92997714137193699</c:v>
                      </c:pt>
                      <c:pt idx="449">
                        <c:v>0.92994863611532896</c:v>
                      </c:pt>
                      <c:pt idx="450">
                        <c:v>0.92993889120574902</c:v>
                      </c:pt>
                      <c:pt idx="451">
                        <c:v>0.92975742299999997</c:v>
                      </c:pt>
                      <c:pt idx="452">
                        <c:v>0.92969205337979299</c:v>
                      </c:pt>
                      <c:pt idx="453">
                        <c:v>0.92940559284948698</c:v>
                      </c:pt>
                      <c:pt idx="454">
                        <c:v>0.92914822792463003</c:v>
                      </c:pt>
                      <c:pt idx="455">
                        <c:v>0.92907625032350905</c:v>
                      </c:pt>
                      <c:pt idx="456">
                        <c:v>0.92871693377700004</c:v>
                      </c:pt>
                      <c:pt idx="457">
                        <c:v>0.92845713692475296</c:v>
                      </c:pt>
                      <c:pt idx="458">
                        <c:v>0.92811838831666704</c:v>
                      </c:pt>
                      <c:pt idx="459">
                        <c:v>0.92786735043114199</c:v>
                      </c:pt>
                      <c:pt idx="460">
                        <c:v>0.92769912686683897</c:v>
                      </c:pt>
                      <c:pt idx="461">
                        <c:v>0.92768692491696803</c:v>
                      </c:pt>
                      <c:pt idx="462">
                        <c:v>0.92759497191298002</c:v>
                      </c:pt>
                      <c:pt idx="463">
                        <c:v>0.92747035217951201</c:v>
                      </c:pt>
                      <c:pt idx="464">
                        <c:v>0.92727080399999995</c:v>
                      </c:pt>
                      <c:pt idx="465">
                        <c:v>0.92719418819857602</c:v>
                      </c:pt>
                      <c:pt idx="466">
                        <c:v>0.92718350778423597</c:v>
                      </c:pt>
                      <c:pt idx="467">
                        <c:v>0.92701789400000001</c:v>
                      </c:pt>
                      <c:pt idx="468">
                        <c:v>0.92698745457353504</c:v>
                      </c:pt>
                      <c:pt idx="469">
                        <c:v>0.92690847995401804</c:v>
                      </c:pt>
                      <c:pt idx="470">
                        <c:v>0.92656831846361298</c:v>
                      </c:pt>
                      <c:pt idx="471">
                        <c:v>0.92616999286147605</c:v>
                      </c:pt>
                      <c:pt idx="472">
                        <c:v>0.92614779730588903</c:v>
                      </c:pt>
                      <c:pt idx="473">
                        <c:v>0.92606303099999998</c:v>
                      </c:pt>
                      <c:pt idx="474">
                        <c:v>0.92594865847526298</c:v>
                      </c:pt>
                      <c:pt idx="475">
                        <c:v>0.92583790438028502</c:v>
                      </c:pt>
                      <c:pt idx="476">
                        <c:v>0.92563293528526802</c:v>
                      </c:pt>
                      <c:pt idx="477">
                        <c:v>0.92526352433871295</c:v>
                      </c:pt>
                      <c:pt idx="478">
                        <c:v>0.92503170808116497</c:v>
                      </c:pt>
                      <c:pt idx="479">
                        <c:v>0.92462184976983597</c:v>
                      </c:pt>
                      <c:pt idx="480">
                        <c:v>0.92457872755732695</c:v>
                      </c:pt>
                      <c:pt idx="481">
                        <c:v>0.92440995299999995</c:v>
                      </c:pt>
                      <c:pt idx="482">
                        <c:v>0.92439843100684704</c:v>
                      </c:pt>
                      <c:pt idx="483">
                        <c:v>0.92431402107331095</c:v>
                      </c:pt>
                      <c:pt idx="484">
                        <c:v>0.924175202574536</c:v>
                      </c:pt>
                      <c:pt idx="485">
                        <c:v>0.92408679275028904</c:v>
                      </c:pt>
                      <c:pt idx="486">
                        <c:v>0.92395825581697</c:v>
                      </c:pt>
                      <c:pt idx="487">
                        <c:v>0.92378725743679202</c:v>
                      </c:pt>
                      <c:pt idx="488">
                        <c:v>0.92342241154902405</c:v>
                      </c:pt>
                      <c:pt idx="489">
                        <c:v>0.92339328336075999</c:v>
                      </c:pt>
                      <c:pt idx="490">
                        <c:v>0.92313102800000002</c:v>
                      </c:pt>
                      <c:pt idx="491">
                        <c:v>0.92290427007144604</c:v>
                      </c:pt>
                      <c:pt idx="492">
                        <c:v>0.92287271346990196</c:v>
                      </c:pt>
                      <c:pt idx="493">
                        <c:v>0.92252927753729297</c:v>
                      </c:pt>
                      <c:pt idx="494">
                        <c:v>0.92221556497602097</c:v>
                      </c:pt>
                      <c:pt idx="495">
                        <c:v>0.92203548199999996</c:v>
                      </c:pt>
                      <c:pt idx="496">
                        <c:v>0.92198782502072896</c:v>
                      </c:pt>
                      <c:pt idx="497">
                        <c:v>0.92193107448922496</c:v>
                      </c:pt>
                      <c:pt idx="498">
                        <c:v>0.92192108490022695</c:v>
                      </c:pt>
                      <c:pt idx="499">
                        <c:v>0.92178021410191602</c:v>
                      </c:pt>
                      <c:pt idx="500">
                        <c:v>0.92149707384201696</c:v>
                      </c:pt>
                      <c:pt idx="501">
                        <c:v>0.92135939076684203</c:v>
                      </c:pt>
                      <c:pt idx="502">
                        <c:v>0.92107753776876</c:v>
                      </c:pt>
                      <c:pt idx="503">
                        <c:v>0.92084779842930797</c:v>
                      </c:pt>
                      <c:pt idx="504">
                        <c:v>0.92057032596861499</c:v>
                      </c:pt>
                      <c:pt idx="505">
                        <c:v>0.92044278274583502</c:v>
                      </c:pt>
                      <c:pt idx="506">
                        <c:v>0.92036119308002695</c:v>
                      </c:pt>
                      <c:pt idx="507">
                        <c:v>0.92019687286130403</c:v>
                      </c:pt>
                      <c:pt idx="508">
                        <c:v>0.92007268908066298</c:v>
                      </c:pt>
                      <c:pt idx="509">
                        <c:v>0.91994144621052099</c:v>
                      </c:pt>
                      <c:pt idx="510">
                        <c:v>0.91978100444320599</c:v>
                      </c:pt>
                      <c:pt idx="511">
                        <c:v>0.91971405725307898</c:v>
                      </c:pt>
                      <c:pt idx="512">
                        <c:v>0.91962734468319796</c:v>
                      </c:pt>
                      <c:pt idx="513">
                        <c:v>0.91951787546284103</c:v>
                      </c:pt>
                      <c:pt idx="514">
                        <c:v>0.91945852833603003</c:v>
                      </c:pt>
                      <c:pt idx="515">
                        <c:v>0.91944826249070999</c:v>
                      </c:pt>
                      <c:pt idx="516">
                        <c:v>0.91936997217180905</c:v>
                      </c:pt>
                      <c:pt idx="517">
                        <c:v>0.91923020279378298</c:v>
                      </c:pt>
                      <c:pt idx="518">
                        <c:v>0.91921828105695902</c:v>
                      </c:pt>
                      <c:pt idx="519">
                        <c:v>0.91909529778834298</c:v>
                      </c:pt>
                      <c:pt idx="520">
                        <c:v>0.91899224981415595</c:v>
                      </c:pt>
                      <c:pt idx="521">
                        <c:v>0.91896323443852801</c:v>
                      </c:pt>
                      <c:pt idx="522">
                        <c:v>0.91895359321025405</c:v>
                      </c:pt>
                      <c:pt idx="523">
                        <c:v>0.91892591862130202</c:v>
                      </c:pt>
                      <c:pt idx="524">
                        <c:v>0.91878138200000004</c:v>
                      </c:pt>
                      <c:pt idx="525">
                        <c:v>0.91844711920684696</c:v>
                      </c:pt>
                      <c:pt idx="526">
                        <c:v>0.91821742715758103</c:v>
                      </c:pt>
                      <c:pt idx="527">
                        <c:v>0.91812261401216699</c:v>
                      </c:pt>
                      <c:pt idx="528">
                        <c:v>0.91808607237267403</c:v>
                      </c:pt>
                      <c:pt idx="529">
                        <c:v>0.91807627891836197</c:v>
                      </c:pt>
                      <c:pt idx="530">
                        <c:v>0.91800944897049197</c:v>
                      </c:pt>
                      <c:pt idx="531">
                        <c:v>0.91786969487111003</c:v>
                      </c:pt>
                      <c:pt idx="532">
                        <c:v>0.91773722426731696</c:v>
                      </c:pt>
                      <c:pt idx="533">
                        <c:v>0.91772580688891203</c:v>
                      </c:pt>
                      <c:pt idx="534">
                        <c:v>0.91758877318674703</c:v>
                      </c:pt>
                      <c:pt idx="535">
                        <c:v>0.91739592199999997</c:v>
                      </c:pt>
                      <c:pt idx="536">
                        <c:v>0.917154326728567</c:v>
                      </c:pt>
                      <c:pt idx="537">
                        <c:v>0.917140034577138</c:v>
                      </c:pt>
                      <c:pt idx="538">
                        <c:v>0.91694441697939</c:v>
                      </c:pt>
                      <c:pt idx="539">
                        <c:v>0.91667130825797705</c:v>
                      </c:pt>
                      <c:pt idx="540">
                        <c:v>0.91665552564916797</c:v>
                      </c:pt>
                      <c:pt idx="541">
                        <c:v>0.91648782681080898</c:v>
                      </c:pt>
                      <c:pt idx="542">
                        <c:v>0.91638459354268897</c:v>
                      </c:pt>
                      <c:pt idx="543">
                        <c:v>0.91634907825130196</c:v>
                      </c:pt>
                      <c:pt idx="544">
                        <c:v>0.91612613493726902</c:v>
                      </c:pt>
                      <c:pt idx="545">
                        <c:v>0.91609407150288202</c:v>
                      </c:pt>
                      <c:pt idx="546">
                        <c:v>0.91596838665053804</c:v>
                      </c:pt>
                      <c:pt idx="547">
                        <c:v>0.91556953699032295</c:v>
                      </c:pt>
                      <c:pt idx="548">
                        <c:v>0.91542794660036098</c:v>
                      </c:pt>
                      <c:pt idx="549">
                        <c:v>0.91531664177793304</c:v>
                      </c:pt>
                      <c:pt idx="550">
                        <c:v>0.91520306129208995</c:v>
                      </c:pt>
                      <c:pt idx="551">
                        <c:v>0.91507118799999998</c:v>
                      </c:pt>
                      <c:pt idx="552">
                        <c:v>0.91499690318700899</c:v>
                      </c:pt>
                      <c:pt idx="553">
                        <c:v>0.91473448770816601</c:v>
                      </c:pt>
                      <c:pt idx="554">
                        <c:v>0.914624086</c:v>
                      </c:pt>
                      <c:pt idx="555">
                        <c:v>0.91445774723329398</c:v>
                      </c:pt>
                      <c:pt idx="556">
                        <c:v>0.91438646428662895</c:v>
                      </c:pt>
                      <c:pt idx="557">
                        <c:v>0.91437588756241395</c:v>
                      </c:pt>
                      <c:pt idx="558">
                        <c:v>0.91425312490605204</c:v>
                      </c:pt>
                      <c:pt idx="559">
                        <c:v>0.91414248404757703</c:v>
                      </c:pt>
                      <c:pt idx="560">
                        <c:v>0.91391816999999997</c:v>
                      </c:pt>
                      <c:pt idx="561">
                        <c:v>0.91376826322470095</c:v>
                      </c:pt>
                      <c:pt idx="562">
                        <c:v>0.91366459</c:v>
                      </c:pt>
                      <c:pt idx="563">
                        <c:v>0.91361828518214305</c:v>
                      </c:pt>
                      <c:pt idx="564">
                        <c:v>0.91357730346969601</c:v>
                      </c:pt>
                      <c:pt idx="565">
                        <c:v>0.913494739139742</c:v>
                      </c:pt>
                      <c:pt idx="566">
                        <c:v>0.91327560332408397</c:v>
                      </c:pt>
                      <c:pt idx="567">
                        <c:v>0.91314688200000005</c:v>
                      </c:pt>
                      <c:pt idx="568">
                        <c:v>0.91313543467077696</c:v>
                      </c:pt>
                      <c:pt idx="569">
                        <c:v>0.91308856649169301</c:v>
                      </c:pt>
                      <c:pt idx="570">
                        <c:v>0.91304883903518697</c:v>
                      </c:pt>
                      <c:pt idx="571">
                        <c:v>0.91303921019322798</c:v>
                      </c:pt>
                      <c:pt idx="572">
                        <c:v>0.91273658700000004</c:v>
                      </c:pt>
                      <c:pt idx="573">
                        <c:v>0.91263713170129401</c:v>
                      </c:pt>
                      <c:pt idx="574">
                        <c:v>0.912552480412815</c:v>
                      </c:pt>
                      <c:pt idx="575">
                        <c:v>0.91226157396699104</c:v>
                      </c:pt>
                      <c:pt idx="576">
                        <c:v>0.912248208027297</c:v>
                      </c:pt>
                      <c:pt idx="577">
                        <c:v>0.91215897700000004</c:v>
                      </c:pt>
                      <c:pt idx="578">
                        <c:v>0.91191043614464495</c:v>
                      </c:pt>
                      <c:pt idx="579">
                        <c:v>0.91183919599999996</c:v>
                      </c:pt>
                      <c:pt idx="580">
                        <c:v>0.91182858620945895</c:v>
                      </c:pt>
                      <c:pt idx="581">
                        <c:v>0.911720266</c:v>
                      </c:pt>
                      <c:pt idx="582">
                        <c:v>0.91151294690606699</c:v>
                      </c:pt>
                      <c:pt idx="583">
                        <c:v>0.91150021677954995</c:v>
                      </c:pt>
                      <c:pt idx="584">
                        <c:v>0.91134338063672504</c:v>
                      </c:pt>
                      <c:pt idx="585">
                        <c:v>0.91128442788901398</c:v>
                      </c:pt>
                      <c:pt idx="586">
                        <c:v>0.91125171207497202</c:v>
                      </c:pt>
                      <c:pt idx="587">
                        <c:v>0.91096704233853398</c:v>
                      </c:pt>
                      <c:pt idx="588">
                        <c:v>0.910779801</c:v>
                      </c:pt>
                      <c:pt idx="589">
                        <c:v>0.91069342555270205</c:v>
                      </c:pt>
                      <c:pt idx="590">
                        <c:v>0.91052413302742197</c:v>
                      </c:pt>
                      <c:pt idx="591">
                        <c:v>0.91033027795868304</c:v>
                      </c:pt>
                      <c:pt idx="592">
                        <c:v>0.91031743005551002</c:v>
                      </c:pt>
                      <c:pt idx="593">
                        <c:v>0.91027919973795401</c:v>
                      </c:pt>
                      <c:pt idx="594">
                        <c:v>0.91018320113245299</c:v>
                      </c:pt>
                      <c:pt idx="595">
                        <c:v>0.91003374280909399</c:v>
                      </c:pt>
                      <c:pt idx="596">
                        <c:v>0.90992827098808804</c:v>
                      </c:pt>
                      <c:pt idx="597">
                        <c:v>0.90991729745230399</c:v>
                      </c:pt>
                      <c:pt idx="598">
                        <c:v>0.909695778732446</c:v>
                      </c:pt>
                      <c:pt idx="599">
                        <c:v>0.90954743110770098</c:v>
                      </c:pt>
                      <c:pt idx="600">
                        <c:v>0.90946252735764699</c:v>
                      </c:pt>
                      <c:pt idx="601">
                        <c:v>0.90927154540240496</c:v>
                      </c:pt>
                      <c:pt idx="602">
                        <c:v>0.90922561851768702</c:v>
                      </c:pt>
                      <c:pt idx="603">
                        <c:v>0.90917132903225795</c:v>
                      </c:pt>
                      <c:pt idx="604">
                        <c:v>0.90886801053888899</c:v>
                      </c:pt>
                      <c:pt idx="605">
                        <c:v>0.90874923900000004</c:v>
                      </c:pt>
                      <c:pt idx="606">
                        <c:v>0.90861353050016702</c:v>
                      </c:pt>
                      <c:pt idx="607">
                        <c:v>0.90860197160953404</c:v>
                      </c:pt>
                      <c:pt idx="608">
                        <c:v>0.90840171999999997</c:v>
                      </c:pt>
                      <c:pt idx="609">
                        <c:v>0.90815068281329003</c:v>
                      </c:pt>
                      <c:pt idx="610">
                        <c:v>0.90798678908946995</c:v>
                      </c:pt>
                      <c:pt idx="611">
                        <c:v>0.90797454995390503</c:v>
                      </c:pt>
                      <c:pt idx="612">
                        <c:v>0.90792598316362405</c:v>
                      </c:pt>
                      <c:pt idx="613">
                        <c:v>0.90763774187037105</c:v>
                      </c:pt>
                      <c:pt idx="614">
                        <c:v>0.907493402757934</c:v>
                      </c:pt>
                      <c:pt idx="615">
                        <c:v>0.90732783537536099</c:v>
                      </c:pt>
                      <c:pt idx="616">
                        <c:v>0.90710253672258501</c:v>
                      </c:pt>
                      <c:pt idx="617">
                        <c:v>0.90707765194300205</c:v>
                      </c:pt>
                      <c:pt idx="618">
                        <c:v>0.90706757596023802</c:v>
                      </c:pt>
                      <c:pt idx="619">
                        <c:v>0.906881909974663</c:v>
                      </c:pt>
                      <c:pt idx="620">
                        <c:v>0.90659601138288703</c:v>
                      </c:pt>
                      <c:pt idx="621">
                        <c:v>0.90650119915685901</c:v>
                      </c:pt>
                      <c:pt idx="622">
                        <c:v>0.90640532718423095</c:v>
                      </c:pt>
                      <c:pt idx="623">
                        <c:v>0.90620644800000005</c:v>
                      </c:pt>
                      <c:pt idx="624">
                        <c:v>0.90614729537343996</c:v>
                      </c:pt>
                      <c:pt idx="625">
                        <c:v>0.90607476510198903</c:v>
                      </c:pt>
                      <c:pt idx="626">
                        <c:v>0.906064467090824</c:v>
                      </c:pt>
                      <c:pt idx="627">
                        <c:v>0.90593021164388898</c:v>
                      </c:pt>
                      <c:pt idx="628">
                        <c:v>0.90591853300000003</c:v>
                      </c:pt>
                      <c:pt idx="629">
                        <c:v>0.90590910099999999</c:v>
                      </c:pt>
                      <c:pt idx="630">
                        <c:v>0.90585066772893796</c:v>
                      </c:pt>
                      <c:pt idx="631">
                        <c:v>0.90571493661818703</c:v>
                      </c:pt>
                      <c:pt idx="632">
                        <c:v>0.90567891027584901</c:v>
                      </c:pt>
                      <c:pt idx="633">
                        <c:v>0.90553999453400602</c:v>
                      </c:pt>
                      <c:pt idx="634">
                        <c:v>0.90552875965998703</c:v>
                      </c:pt>
                      <c:pt idx="635">
                        <c:v>0.90519819862135498</c:v>
                      </c:pt>
                      <c:pt idx="636">
                        <c:v>0.90507900415099096</c:v>
                      </c:pt>
                      <c:pt idx="637">
                        <c:v>0.90505167077751103</c:v>
                      </c:pt>
                      <c:pt idx="638">
                        <c:v>0.90501424601952796</c:v>
                      </c:pt>
                      <c:pt idx="639">
                        <c:v>0.90500464333205599</c:v>
                      </c:pt>
                      <c:pt idx="640">
                        <c:v>0.904992165253798</c:v>
                      </c:pt>
                      <c:pt idx="641">
                        <c:v>0.90496105479157796</c:v>
                      </c:pt>
                      <c:pt idx="642">
                        <c:v>0.90495161622571896</c:v>
                      </c:pt>
                      <c:pt idx="643">
                        <c:v>0.904942560675142</c:v>
                      </c:pt>
                      <c:pt idx="644">
                        <c:v>0.90489393375327098</c:v>
                      </c:pt>
                      <c:pt idx="645">
                        <c:v>0.90473974298451298</c:v>
                      </c:pt>
                      <c:pt idx="646">
                        <c:v>0.90461249925884901</c:v>
                      </c:pt>
                      <c:pt idx="647">
                        <c:v>0.90450989262996095</c:v>
                      </c:pt>
                      <c:pt idx="648">
                        <c:v>0.90449825450045596</c:v>
                      </c:pt>
                      <c:pt idx="649">
                        <c:v>0.90427586000000004</c:v>
                      </c:pt>
                      <c:pt idx="650">
                        <c:v>0.90413434793204905</c:v>
                      </c:pt>
                      <c:pt idx="651">
                        <c:v>0.90394679700000002</c:v>
                      </c:pt>
                      <c:pt idx="652">
                        <c:v>0.90385136323109205</c:v>
                      </c:pt>
                      <c:pt idx="653">
                        <c:v>0.90380984516972496</c:v>
                      </c:pt>
                      <c:pt idx="654">
                        <c:v>0.90356722720816096</c:v>
                      </c:pt>
                      <c:pt idx="655">
                        <c:v>0.903412813394039</c:v>
                      </c:pt>
                      <c:pt idx="656">
                        <c:v>0.90313415737577096</c:v>
                      </c:pt>
                      <c:pt idx="657">
                        <c:v>0.90310548596767404</c:v>
                      </c:pt>
                      <c:pt idx="658">
                        <c:v>0.90296917600000004</c:v>
                      </c:pt>
                      <c:pt idx="659">
                        <c:v>0.90279932990439204</c:v>
                      </c:pt>
                      <c:pt idx="660">
                        <c:v>0.90271003651005899</c:v>
                      </c:pt>
                      <c:pt idx="661">
                        <c:v>0.90267812252377999</c:v>
                      </c:pt>
                      <c:pt idx="662">
                        <c:v>0.90266840855098496</c:v>
                      </c:pt>
                      <c:pt idx="663">
                        <c:v>0.902659302188622</c:v>
                      </c:pt>
                      <c:pt idx="664">
                        <c:v>0.90246472841643399</c:v>
                      </c:pt>
                      <c:pt idx="665">
                        <c:v>0.90242001601833299</c:v>
                      </c:pt>
                      <c:pt idx="666">
                        <c:v>0.90239753126241995</c:v>
                      </c:pt>
                      <c:pt idx="667">
                        <c:v>0.90233765809667099</c:v>
                      </c:pt>
                      <c:pt idx="668">
                        <c:v>0.90215187825167598</c:v>
                      </c:pt>
                      <c:pt idx="669">
                        <c:v>0.902003566378203</c:v>
                      </c:pt>
                      <c:pt idx="670">
                        <c:v>0.90195958209689797</c:v>
                      </c:pt>
                      <c:pt idx="671">
                        <c:v>0.90188613504043602</c:v>
                      </c:pt>
                      <c:pt idx="672">
                        <c:v>0.90177699040181503</c:v>
                      </c:pt>
                      <c:pt idx="673">
                        <c:v>0.90174782622761496</c:v>
                      </c:pt>
                      <c:pt idx="674">
                        <c:v>0.901668891525233</c:v>
                      </c:pt>
                      <c:pt idx="675">
                        <c:v>0.90153332112929396</c:v>
                      </c:pt>
                      <c:pt idx="676">
                        <c:v>0.90147060380903499</c:v>
                      </c:pt>
                      <c:pt idx="677">
                        <c:v>0.90136171449098601</c:v>
                      </c:pt>
                      <c:pt idx="678">
                        <c:v>0.90119913832216103</c:v>
                      </c:pt>
                      <c:pt idx="679">
                        <c:v>0.90110197998531305</c:v>
                      </c:pt>
                      <c:pt idx="680">
                        <c:v>0.90101570296845301</c:v>
                      </c:pt>
                      <c:pt idx="681">
                        <c:v>0.90089063373188005</c:v>
                      </c:pt>
                      <c:pt idx="682">
                        <c:v>0.90081732136947601</c:v>
                      </c:pt>
                      <c:pt idx="683">
                        <c:v>0.90052974900000005</c:v>
                      </c:pt>
                      <c:pt idx="684">
                        <c:v>0.90043366077030196</c:v>
                      </c:pt>
                      <c:pt idx="685">
                        <c:v>0.90034015632992803</c:v>
                      </c:pt>
                      <c:pt idx="686">
                        <c:v>0.90025967378639205</c:v>
                      </c:pt>
                      <c:pt idx="687">
                        <c:v>0.90022756508717305</c:v>
                      </c:pt>
                      <c:pt idx="688">
                        <c:v>0.90007829800000005</c:v>
                      </c:pt>
                      <c:pt idx="689">
                        <c:v>0.90002130800000002</c:v>
                      </c:pt>
                      <c:pt idx="690">
                        <c:v>0.89988849000000004</c:v>
                      </c:pt>
                      <c:pt idx="691">
                        <c:v>0.89969500324203999</c:v>
                      </c:pt>
                      <c:pt idx="692">
                        <c:v>0.89950506857937096</c:v>
                      </c:pt>
                      <c:pt idx="693">
                        <c:v>0.89924163968033199</c:v>
                      </c:pt>
                      <c:pt idx="694">
                        <c:v>0.89917973708356302</c:v>
                      </c:pt>
                      <c:pt idx="695">
                        <c:v>0.89890230084949496</c:v>
                      </c:pt>
                      <c:pt idx="696">
                        <c:v>0.89882345500000005</c:v>
                      </c:pt>
                      <c:pt idx="697">
                        <c:v>0.89876552891544903</c:v>
                      </c:pt>
                      <c:pt idx="698">
                        <c:v>0.89872406776450597</c:v>
                      </c:pt>
                      <c:pt idx="699">
                        <c:v>0.89865333693667804</c:v>
                      </c:pt>
                      <c:pt idx="700">
                        <c:v>0.89842007724820505</c:v>
                      </c:pt>
                      <c:pt idx="701">
                        <c:v>0.89840547011722705</c:v>
                      </c:pt>
                      <c:pt idx="702">
                        <c:v>0.89812011058032404</c:v>
                      </c:pt>
                      <c:pt idx="703">
                        <c:v>0.89810378908579502</c:v>
                      </c:pt>
                      <c:pt idx="704">
                        <c:v>0.89789184254800103</c:v>
                      </c:pt>
                      <c:pt idx="705">
                        <c:v>0.89787890829411299</c:v>
                      </c:pt>
                      <c:pt idx="706">
                        <c:v>0.89766021191739997</c:v>
                      </c:pt>
                      <c:pt idx="707">
                        <c:v>0.89750307600000001</c:v>
                      </c:pt>
                      <c:pt idx="708">
                        <c:v>0.89747137989868198</c:v>
                      </c:pt>
                      <c:pt idx="709">
                        <c:v>0.89742691182621404</c:v>
                      </c:pt>
                      <c:pt idx="710">
                        <c:v>0.89741726897724095</c:v>
                      </c:pt>
                      <c:pt idx="711">
                        <c:v>0.89740817741302703</c:v>
                      </c:pt>
                      <c:pt idx="712">
                        <c:v>0.89739919123906697</c:v>
                      </c:pt>
                      <c:pt idx="713">
                        <c:v>0.89735294499999996</c:v>
                      </c:pt>
                      <c:pt idx="714">
                        <c:v>0.89718960343324305</c:v>
                      </c:pt>
                      <c:pt idx="715">
                        <c:v>0.89712441799999998</c:v>
                      </c:pt>
                      <c:pt idx="716">
                        <c:v>0.89679390268876202</c:v>
                      </c:pt>
                      <c:pt idx="717">
                        <c:v>0.89674329259978902</c:v>
                      </c:pt>
                      <c:pt idx="718">
                        <c:v>0.89663456600000002</c:v>
                      </c:pt>
                      <c:pt idx="719">
                        <c:v>0.89633057834922902</c:v>
                      </c:pt>
                      <c:pt idx="720">
                        <c:v>0.896118835693683</c:v>
                      </c:pt>
                      <c:pt idx="721">
                        <c:v>0.89605878841618603</c:v>
                      </c:pt>
                      <c:pt idx="722">
                        <c:v>0.89585443656666597</c:v>
                      </c:pt>
                      <c:pt idx="723">
                        <c:v>0.89558990811656602</c:v>
                      </c:pt>
                      <c:pt idx="724">
                        <c:v>0.89529855805074199</c:v>
                      </c:pt>
                      <c:pt idx="725">
                        <c:v>0.89528276552722097</c:v>
                      </c:pt>
                      <c:pt idx="726">
                        <c:v>0.89498363780669798</c:v>
                      </c:pt>
                      <c:pt idx="727">
                        <c:v>0.89491543314774902</c:v>
                      </c:pt>
                      <c:pt idx="728">
                        <c:v>0.89482843999999995</c:v>
                      </c:pt>
                      <c:pt idx="729">
                        <c:v>0.89471756217269804</c:v>
                      </c:pt>
                      <c:pt idx="730">
                        <c:v>0.89443611283468605</c:v>
                      </c:pt>
                      <c:pt idx="731">
                        <c:v>0.89439185569415103</c:v>
                      </c:pt>
                      <c:pt idx="732">
                        <c:v>0.894331782024957</c:v>
                      </c:pt>
                      <c:pt idx="733">
                        <c:v>0.89427666123692295</c:v>
                      </c:pt>
                      <c:pt idx="734">
                        <c:v>0.894266593062366</c:v>
                      </c:pt>
                      <c:pt idx="735">
                        <c:v>0.894171677</c:v>
                      </c:pt>
                      <c:pt idx="736">
                        <c:v>0.89401839835416597</c:v>
                      </c:pt>
                      <c:pt idx="737">
                        <c:v>0.89398578969989595</c:v>
                      </c:pt>
                      <c:pt idx="738">
                        <c:v>0.89389749144735398</c:v>
                      </c:pt>
                      <c:pt idx="739">
                        <c:v>0.89364167055537602</c:v>
                      </c:pt>
                      <c:pt idx="740">
                        <c:v>0.89349482447617601</c:v>
                      </c:pt>
                      <c:pt idx="741">
                        <c:v>0.89331070955536396</c:v>
                      </c:pt>
                      <c:pt idx="742">
                        <c:v>0.89298381076908095</c:v>
                      </c:pt>
                      <c:pt idx="743">
                        <c:v>0.89296108500000004</c:v>
                      </c:pt>
                      <c:pt idx="744">
                        <c:v>0.89286606342839303</c:v>
                      </c:pt>
                      <c:pt idx="745">
                        <c:v>0.89278444107527599</c:v>
                      </c:pt>
                      <c:pt idx="746">
                        <c:v>0.89275584114518303</c:v>
                      </c:pt>
                      <c:pt idx="747">
                        <c:v>0.89267286476536101</c:v>
                      </c:pt>
                      <c:pt idx="748">
                        <c:v>0.89254520766371404</c:v>
                      </c:pt>
                      <c:pt idx="749">
                        <c:v>0.89250135186486801</c:v>
                      </c:pt>
                      <c:pt idx="750">
                        <c:v>0.89229424771280597</c:v>
                      </c:pt>
                      <c:pt idx="751">
                        <c:v>0.89220009976425196</c:v>
                      </c:pt>
                      <c:pt idx="752">
                        <c:v>0.89192553878870695</c:v>
                      </c:pt>
                      <c:pt idx="753">
                        <c:v>0.89182030131756795</c:v>
                      </c:pt>
                      <c:pt idx="754">
                        <c:v>0.89170930468232601</c:v>
                      </c:pt>
                      <c:pt idx="755">
                        <c:v>0.89169789309432901</c:v>
                      </c:pt>
                      <c:pt idx="756">
                        <c:v>0.89165579014709495</c:v>
                      </c:pt>
                      <c:pt idx="757">
                        <c:v>0.89157253976086603</c:v>
                      </c:pt>
                      <c:pt idx="758">
                        <c:v>0.89138672864700497</c:v>
                      </c:pt>
                      <c:pt idx="759">
                        <c:v>0.89128299134147904</c:v>
                      </c:pt>
                      <c:pt idx="760">
                        <c:v>0.89124013311545203</c:v>
                      </c:pt>
                      <c:pt idx="761">
                        <c:v>0.89112112590746895</c:v>
                      </c:pt>
                      <c:pt idx="762">
                        <c:v>0.89110976674381204</c:v>
                      </c:pt>
                      <c:pt idx="763">
                        <c:v>0.89092486734958398</c:v>
                      </c:pt>
                      <c:pt idx="764">
                        <c:v>0.89073475339626895</c:v>
                      </c:pt>
                      <c:pt idx="765">
                        <c:v>0.89063076799999996</c:v>
                      </c:pt>
                      <c:pt idx="766">
                        <c:v>0.89034494225810301</c:v>
                      </c:pt>
                      <c:pt idx="767">
                        <c:v>0.89029615376680904</c:v>
                      </c:pt>
                      <c:pt idx="768">
                        <c:v>0.89021021316542903</c:v>
                      </c:pt>
                      <c:pt idx="769">
                        <c:v>0.889968569216672</c:v>
                      </c:pt>
                      <c:pt idx="770">
                        <c:v>0.889945490308929</c:v>
                      </c:pt>
                      <c:pt idx="771">
                        <c:v>0.88980961444770301</c:v>
                      </c:pt>
                      <c:pt idx="772">
                        <c:v>0.88968380212467901</c:v>
                      </c:pt>
                      <c:pt idx="773">
                        <c:v>0.88967241799999996</c:v>
                      </c:pt>
                      <c:pt idx="774">
                        <c:v>0.88951302589481795</c:v>
                      </c:pt>
                      <c:pt idx="775">
                        <c:v>0.88943547700000003</c:v>
                      </c:pt>
                      <c:pt idx="776">
                        <c:v>0.88935597583510595</c:v>
                      </c:pt>
                      <c:pt idx="777">
                        <c:v>0.88934515662612601</c:v>
                      </c:pt>
                      <c:pt idx="778">
                        <c:v>0.88902429988311304</c:v>
                      </c:pt>
                      <c:pt idx="779">
                        <c:v>0.88900812299999998</c:v>
                      </c:pt>
                      <c:pt idx="780">
                        <c:v>0.88886776300000003</c:v>
                      </c:pt>
                      <c:pt idx="781">
                        <c:v>0.88876026616251802</c:v>
                      </c:pt>
                      <c:pt idx="782">
                        <c:v>0.88853895800000005</c:v>
                      </c:pt>
                      <c:pt idx="783">
                        <c:v>0.88845212143098395</c:v>
                      </c:pt>
                      <c:pt idx="784">
                        <c:v>0.88844087334936905</c:v>
                      </c:pt>
                      <c:pt idx="785">
                        <c:v>0.88830844344643201</c:v>
                      </c:pt>
                      <c:pt idx="786">
                        <c:v>0.88809311230503796</c:v>
                      </c:pt>
                      <c:pt idx="787">
                        <c:v>0.88806719791391897</c:v>
                      </c:pt>
                      <c:pt idx="788">
                        <c:v>0.88786868672738395</c:v>
                      </c:pt>
                      <c:pt idx="789">
                        <c:v>0.88777562530118503</c:v>
                      </c:pt>
                      <c:pt idx="790">
                        <c:v>0.88751834249677997</c:v>
                      </c:pt>
                      <c:pt idx="791">
                        <c:v>0.88746844127053004</c:v>
                      </c:pt>
                      <c:pt idx="792">
                        <c:v>0.88739004727781101</c:v>
                      </c:pt>
                      <c:pt idx="793">
                        <c:v>0.88717320220943396</c:v>
                      </c:pt>
                      <c:pt idx="794">
                        <c:v>0.88705956832493704</c:v>
                      </c:pt>
                      <c:pt idx="795">
                        <c:v>0.88703217939756795</c:v>
                      </c:pt>
                      <c:pt idx="796">
                        <c:v>0.88696166220733397</c:v>
                      </c:pt>
                      <c:pt idx="797">
                        <c:v>0.88695144415258798</c:v>
                      </c:pt>
                      <c:pt idx="798">
                        <c:v>0.88678051834343796</c:v>
                      </c:pt>
                      <c:pt idx="799">
                        <c:v>0.88656499944935097</c:v>
                      </c:pt>
                      <c:pt idx="800">
                        <c:v>0.88638795845672402</c:v>
                      </c:pt>
                      <c:pt idx="801">
                        <c:v>0.88625383317320106</c:v>
                      </c:pt>
                      <c:pt idx="802">
                        <c:v>0.88619853793636205</c:v>
                      </c:pt>
                      <c:pt idx="803">
                        <c:v>0.88618832333372599</c:v>
                      </c:pt>
                      <c:pt idx="804">
                        <c:v>0.88610273911891402</c:v>
                      </c:pt>
                      <c:pt idx="805">
                        <c:v>0.88588660892577797</c:v>
                      </c:pt>
                      <c:pt idx="806">
                        <c:v>0.88567810500806099</c:v>
                      </c:pt>
                      <c:pt idx="807">
                        <c:v>0.88566492657582796</c:v>
                      </c:pt>
                      <c:pt idx="808">
                        <c:v>0.885501494</c:v>
                      </c:pt>
                      <c:pt idx="809">
                        <c:v>0.88547711232513404</c:v>
                      </c:pt>
                      <c:pt idx="810">
                        <c:v>0.88539315092561199</c:v>
                      </c:pt>
                      <c:pt idx="811">
                        <c:v>0.88508839874550604</c:v>
                      </c:pt>
                      <c:pt idx="812">
                        <c:v>0.88498372300000006</c:v>
                      </c:pt>
                      <c:pt idx="813">
                        <c:v>0.88477161082373401</c:v>
                      </c:pt>
                      <c:pt idx="814">
                        <c:v>0.88469679671515</c:v>
                      </c:pt>
                      <c:pt idx="815">
                        <c:v>0.88440578645777201</c:v>
                      </c:pt>
                      <c:pt idx="816">
                        <c:v>0.88437010646284697</c:v>
                      </c:pt>
                      <c:pt idx="817">
                        <c:v>0.88418089937316502</c:v>
                      </c:pt>
                      <c:pt idx="818">
                        <c:v>0.88403532120149597</c:v>
                      </c:pt>
                      <c:pt idx="819">
                        <c:v>0.88388781971571095</c:v>
                      </c:pt>
                      <c:pt idx="820">
                        <c:v>0.88379795653217397</c:v>
                      </c:pt>
                      <c:pt idx="821">
                        <c:v>0.88374874016178495</c:v>
                      </c:pt>
                      <c:pt idx="822">
                        <c:v>0.88371997266386704</c:v>
                      </c:pt>
                      <c:pt idx="823">
                        <c:v>0.88362280675894</c:v>
                      </c:pt>
                      <c:pt idx="824">
                        <c:v>0.88352397853600495</c:v>
                      </c:pt>
                      <c:pt idx="825">
                        <c:v>0.88343873177880705</c:v>
                      </c:pt>
                      <c:pt idx="826">
                        <c:v>0.88342783600723895</c:v>
                      </c:pt>
                      <c:pt idx="827">
                        <c:v>0.88334439602016002</c:v>
                      </c:pt>
                      <c:pt idx="828">
                        <c:v>0.88310437790539098</c:v>
                      </c:pt>
                      <c:pt idx="829">
                        <c:v>0.88305734196618502</c:v>
                      </c:pt>
                      <c:pt idx="830">
                        <c:v>0.88297411622646005</c:v>
                      </c:pt>
                      <c:pt idx="831">
                        <c:v>0.88280301834809805</c:v>
                      </c:pt>
                      <c:pt idx="832">
                        <c:v>0.88273568033261496</c:v>
                      </c:pt>
                      <c:pt idx="833">
                        <c:v>0.88271017572227695</c:v>
                      </c:pt>
                      <c:pt idx="834">
                        <c:v>0.88270056680188402</c:v>
                      </c:pt>
                      <c:pt idx="835">
                        <c:v>0.88263505240431395</c:v>
                      </c:pt>
                      <c:pt idx="836">
                        <c:v>0.88251441339186998</c:v>
                      </c:pt>
                      <c:pt idx="837">
                        <c:v>0.88224093973283801</c:v>
                      </c:pt>
                      <c:pt idx="838">
                        <c:v>0.88221654953752804</c:v>
                      </c:pt>
                      <c:pt idx="839">
                        <c:v>0.88212557322233198</c:v>
                      </c:pt>
                      <c:pt idx="840">
                        <c:v>0.88199789385789895</c:v>
                      </c:pt>
                      <c:pt idx="841">
                        <c:v>0.88180659662247796</c:v>
                      </c:pt>
                      <c:pt idx="842">
                        <c:v>0.88170608778634596</c:v>
                      </c:pt>
                      <c:pt idx="843">
                        <c:v>0.88161659421733796</c:v>
                      </c:pt>
                      <c:pt idx="844">
                        <c:v>0.88156152139399502</c:v>
                      </c:pt>
                      <c:pt idx="845">
                        <c:v>0.88140542070827899</c:v>
                      </c:pt>
                      <c:pt idx="846">
                        <c:v>0.88137384139846797</c:v>
                      </c:pt>
                      <c:pt idx="847">
                        <c:v>0.88124504339126797</c:v>
                      </c:pt>
                      <c:pt idx="848">
                        <c:v>0.88099716390293004</c:v>
                      </c:pt>
                      <c:pt idx="849">
                        <c:v>0.88081705499999996</c:v>
                      </c:pt>
                      <c:pt idx="850">
                        <c:v>0.88069632477591597</c:v>
                      </c:pt>
                      <c:pt idx="851">
                        <c:v>0.88061201552346302</c:v>
                      </c:pt>
                      <c:pt idx="852">
                        <c:v>0.88049888035956803</c:v>
                      </c:pt>
                      <c:pt idx="853">
                        <c:v>0.88035221706498801</c:v>
                      </c:pt>
                      <c:pt idx="854">
                        <c:v>0.88011692207566505</c:v>
                      </c:pt>
                      <c:pt idx="855">
                        <c:v>0.880005434759077</c:v>
                      </c:pt>
                      <c:pt idx="856">
                        <c:v>0.87985629766816598</c:v>
                      </c:pt>
                      <c:pt idx="857">
                        <c:v>0.87978593746754796</c:v>
                      </c:pt>
                      <c:pt idx="858">
                        <c:v>0.87971120440457595</c:v>
                      </c:pt>
                      <c:pt idx="859">
                        <c:v>0.87959080815472701</c:v>
                      </c:pt>
                      <c:pt idx="860">
                        <c:v>0.87954193349293297</c:v>
                      </c:pt>
                      <c:pt idx="861">
                        <c:v>0.87949541460507197</c:v>
                      </c:pt>
                      <c:pt idx="862">
                        <c:v>0.879406158892585</c:v>
                      </c:pt>
                      <c:pt idx="863">
                        <c:v>0.87939567590672496</c:v>
                      </c:pt>
                      <c:pt idx="864">
                        <c:v>0.879327799732601</c:v>
                      </c:pt>
                      <c:pt idx="865">
                        <c:v>0.87924949271869501</c:v>
                      </c:pt>
                      <c:pt idx="866">
                        <c:v>0.87909247540794899</c:v>
                      </c:pt>
                      <c:pt idx="867">
                        <c:v>0.87880896593284996</c:v>
                      </c:pt>
                      <c:pt idx="868">
                        <c:v>0.87875480909841996</c:v>
                      </c:pt>
                      <c:pt idx="869">
                        <c:v>0.87859739376073698</c:v>
                      </c:pt>
                      <c:pt idx="870">
                        <c:v>0.87855192957725503</c:v>
                      </c:pt>
                      <c:pt idx="871">
                        <c:v>0.87849304918073501</c:v>
                      </c:pt>
                      <c:pt idx="872">
                        <c:v>0.87842103864958598</c:v>
                      </c:pt>
                      <c:pt idx="873">
                        <c:v>0.878410576103968</c:v>
                      </c:pt>
                      <c:pt idx="874">
                        <c:v>0.87840134583525098</c:v>
                      </c:pt>
                      <c:pt idx="875">
                        <c:v>0.87832856033208395</c:v>
                      </c:pt>
                      <c:pt idx="876">
                        <c:v>0.87822676099999997</c:v>
                      </c:pt>
                      <c:pt idx="877">
                        <c:v>0.87821538512589803</c:v>
                      </c:pt>
                      <c:pt idx="878">
                        <c:v>0.878129755193234</c:v>
                      </c:pt>
                      <c:pt idx="879">
                        <c:v>0.87792040498727797</c:v>
                      </c:pt>
                      <c:pt idx="880">
                        <c:v>0.87768091317072605</c:v>
                      </c:pt>
                      <c:pt idx="881">
                        <c:v>0.87757449235750395</c:v>
                      </c:pt>
                      <c:pt idx="882">
                        <c:v>0.877562442399626</c:v>
                      </c:pt>
                      <c:pt idx="883">
                        <c:v>0.87743778880333601</c:v>
                      </c:pt>
                      <c:pt idx="884">
                        <c:v>0.87719231502236705</c:v>
                      </c:pt>
                      <c:pt idx="885">
                        <c:v>0.87690833536379498</c:v>
                      </c:pt>
                      <c:pt idx="886">
                        <c:v>0.87686743810189205</c:v>
                      </c:pt>
                      <c:pt idx="887">
                        <c:v>0.87677253378854203</c:v>
                      </c:pt>
                      <c:pt idx="888">
                        <c:v>0.87660764379855205</c:v>
                      </c:pt>
                      <c:pt idx="889">
                        <c:v>0.87659448652855798</c:v>
                      </c:pt>
                      <c:pt idx="890">
                        <c:v>0.87647582999999996</c:v>
                      </c:pt>
                      <c:pt idx="891">
                        <c:v>0.87636090037952596</c:v>
                      </c:pt>
                      <c:pt idx="892">
                        <c:v>0.87628780495538605</c:v>
                      </c:pt>
                      <c:pt idx="893">
                        <c:v>0.87620345989899495</c:v>
                      </c:pt>
                      <c:pt idx="894">
                        <c:v>0.87609911388637696</c:v>
                      </c:pt>
                      <c:pt idx="895">
                        <c:v>0.87598610763016804</c:v>
                      </c:pt>
                      <c:pt idx="896">
                        <c:v>0.875872542438771</c:v>
                      </c:pt>
                      <c:pt idx="897">
                        <c:v>0.87557525151642801</c:v>
                      </c:pt>
                      <c:pt idx="898">
                        <c:v>0.87534289287544398</c:v>
                      </c:pt>
                      <c:pt idx="899">
                        <c:v>0.87526576700000003</c:v>
                      </c:pt>
                      <c:pt idx="900">
                        <c:v>0.87521763429430699</c:v>
                      </c:pt>
                      <c:pt idx="901">
                        <c:v>0.87512974702644297</c:v>
                      </c:pt>
                      <c:pt idx="902">
                        <c:v>0.87501679300000001</c:v>
                      </c:pt>
                      <c:pt idx="903">
                        <c:v>0.87489505999999995</c:v>
                      </c:pt>
                      <c:pt idx="904">
                        <c:v>0.87488323344358199</c:v>
                      </c:pt>
                      <c:pt idx="905">
                        <c:v>0.87482064767732504</c:v>
                      </c:pt>
                      <c:pt idx="906">
                        <c:v>0.87473129212415102</c:v>
                      </c:pt>
                      <c:pt idx="907">
                        <c:v>0.87472049399999996</c:v>
                      </c:pt>
                      <c:pt idx="908">
                        <c:v>0.87459330199999996</c:v>
                      </c:pt>
                      <c:pt idx="909">
                        <c:v>0.87435059164741402</c:v>
                      </c:pt>
                      <c:pt idx="910">
                        <c:v>0.87432364208817703</c:v>
                      </c:pt>
                      <c:pt idx="911">
                        <c:v>0.87414795911452603</c:v>
                      </c:pt>
                      <c:pt idx="912">
                        <c:v>0.87409589066274995</c:v>
                      </c:pt>
                      <c:pt idx="913">
                        <c:v>0.87402915063835496</c:v>
                      </c:pt>
                      <c:pt idx="914">
                        <c:v>0.87397150949550895</c:v>
                      </c:pt>
                      <c:pt idx="915">
                        <c:v>0.87376195069168705</c:v>
                      </c:pt>
                      <c:pt idx="916">
                        <c:v>0.87369223031028598</c:v>
                      </c:pt>
                      <c:pt idx="917">
                        <c:v>0.87368134754129301</c:v>
                      </c:pt>
                      <c:pt idx="918">
                        <c:v>0.873628919402761</c:v>
                      </c:pt>
                      <c:pt idx="919">
                        <c:v>0.87355069872540203</c:v>
                      </c:pt>
                      <c:pt idx="920">
                        <c:v>0.87337481953242602</c:v>
                      </c:pt>
                      <c:pt idx="921">
                        <c:v>0.87321410744962003</c:v>
                      </c:pt>
                      <c:pt idx="922">
                        <c:v>0.87305508034595203</c:v>
                      </c:pt>
                      <c:pt idx="923">
                        <c:v>0.87301745800959896</c:v>
                      </c:pt>
                      <c:pt idx="924">
                        <c:v>0.87284375709388595</c:v>
                      </c:pt>
                      <c:pt idx="925">
                        <c:v>0.87271361863941999</c:v>
                      </c:pt>
                      <c:pt idx="926">
                        <c:v>0.87266984089670496</c:v>
                      </c:pt>
                      <c:pt idx="927">
                        <c:v>0.87258248329928401</c:v>
                      </c:pt>
                      <c:pt idx="928">
                        <c:v>0.87250701399999997</c:v>
                      </c:pt>
                      <c:pt idx="929">
                        <c:v>0.87246219510409795</c:v>
                      </c:pt>
                      <c:pt idx="930">
                        <c:v>0.87234023934609395</c:v>
                      </c:pt>
                      <c:pt idx="931">
                        <c:v>0.87213699499999997</c:v>
                      </c:pt>
                      <c:pt idx="932">
                        <c:v>0.87190046799999998</c:v>
                      </c:pt>
                      <c:pt idx="933">
                        <c:v>0.87180317657164297</c:v>
                      </c:pt>
                      <c:pt idx="934">
                        <c:v>0.87173181346275297</c:v>
                      </c:pt>
                      <c:pt idx="935">
                        <c:v>0.87154110600000001</c:v>
                      </c:pt>
                      <c:pt idx="936">
                        <c:v>0.87147018531441001</c:v>
                      </c:pt>
                      <c:pt idx="937">
                        <c:v>0.87138168248044801</c:v>
                      </c:pt>
                      <c:pt idx="938">
                        <c:v>0.87117782396826604</c:v>
                      </c:pt>
                      <c:pt idx="939">
                        <c:v>0.87109458367104098</c:v>
                      </c:pt>
                      <c:pt idx="940">
                        <c:v>0.87094410584176796</c:v>
                      </c:pt>
                      <c:pt idx="941">
                        <c:v>0.870809611204863</c:v>
                      </c:pt>
                      <c:pt idx="942">
                        <c:v>0.87065123157151403</c:v>
                      </c:pt>
                      <c:pt idx="943">
                        <c:v>0.87058540921772698</c:v>
                      </c:pt>
                      <c:pt idx="944">
                        <c:v>0.87047441984616003</c:v>
                      </c:pt>
                      <c:pt idx="945">
                        <c:v>0.87044449339139196</c:v>
                      </c:pt>
                      <c:pt idx="946">
                        <c:v>0.87031990199999998</c:v>
                      </c:pt>
                      <c:pt idx="947">
                        <c:v>0.87027172675030795</c:v>
                      </c:pt>
                      <c:pt idx="948">
                        <c:v>0.87015936537546301</c:v>
                      </c:pt>
                      <c:pt idx="949">
                        <c:v>0.870148270979065</c:v>
                      </c:pt>
                      <c:pt idx="950">
                        <c:v>0.86990614235629404</c:v>
                      </c:pt>
                      <c:pt idx="951">
                        <c:v>0.86988270199999995</c:v>
                      </c:pt>
                      <c:pt idx="952">
                        <c:v>0.86975526860920005</c:v>
                      </c:pt>
                      <c:pt idx="953">
                        <c:v>0.86968076800000005</c:v>
                      </c:pt>
                      <c:pt idx="954">
                        <c:v>0.86964937106557205</c:v>
                      </c:pt>
                      <c:pt idx="955">
                        <c:v>0.86939125199698897</c:v>
                      </c:pt>
                      <c:pt idx="956">
                        <c:v>0.869123894725223</c:v>
                      </c:pt>
                      <c:pt idx="957">
                        <c:v>0.86886591643426403</c:v>
                      </c:pt>
                      <c:pt idx="958">
                        <c:v>0.868807373411149</c:v>
                      </c:pt>
                      <c:pt idx="959">
                        <c:v>0.86878393927450803</c:v>
                      </c:pt>
                      <c:pt idx="960">
                        <c:v>0.86870790128747799</c:v>
                      </c:pt>
                      <c:pt idx="961">
                        <c:v>0.86869764263268501</c:v>
                      </c:pt>
                      <c:pt idx="962">
                        <c:v>0.868548086</c:v>
                      </c:pt>
                      <c:pt idx="963">
                        <c:v>0.86844791891788697</c:v>
                      </c:pt>
                      <c:pt idx="964">
                        <c:v>0.86830746346020904</c:v>
                      </c:pt>
                      <c:pt idx="965">
                        <c:v>0.86829582972063002</c:v>
                      </c:pt>
                      <c:pt idx="966">
                        <c:v>0.86816956199017503</c:v>
                      </c:pt>
                      <c:pt idx="967">
                        <c:v>0.86794137821708595</c:v>
                      </c:pt>
                      <c:pt idx="968">
                        <c:v>0.86784558088925501</c:v>
                      </c:pt>
                      <c:pt idx="969">
                        <c:v>0.86779106082477897</c:v>
                      </c:pt>
                      <c:pt idx="970">
                        <c:v>0.86750757696931602</c:v>
                      </c:pt>
                      <c:pt idx="971">
                        <c:v>0.86741025727110799</c:v>
                      </c:pt>
                      <c:pt idx="972">
                        <c:v>0.86735054449933902</c:v>
                      </c:pt>
                      <c:pt idx="973">
                        <c:v>0.86709990738896603</c:v>
                      </c:pt>
                      <c:pt idx="974">
                        <c:v>0.86705147184467102</c:v>
                      </c:pt>
                      <c:pt idx="975">
                        <c:v>0.86694597559375397</c:v>
                      </c:pt>
                      <c:pt idx="976">
                        <c:v>0.86686154823432604</c:v>
                      </c:pt>
                      <c:pt idx="977">
                        <c:v>0.86682933600000001</c:v>
                      </c:pt>
                      <c:pt idx="978">
                        <c:v>0.86657431290093401</c:v>
                      </c:pt>
                      <c:pt idx="979">
                        <c:v>0.86654678865713297</c:v>
                      </c:pt>
                      <c:pt idx="980">
                        <c:v>0.86628127664132004</c:v>
                      </c:pt>
                      <c:pt idx="981">
                        <c:v>0.86606316094034097</c:v>
                      </c:pt>
                      <c:pt idx="982">
                        <c:v>0.86594792078280203</c:v>
                      </c:pt>
                      <c:pt idx="983">
                        <c:v>0.86565024026203796</c:v>
                      </c:pt>
                      <c:pt idx="984">
                        <c:v>0.86550059396911005</c:v>
                      </c:pt>
                      <c:pt idx="985">
                        <c:v>0.86548787337413102</c:v>
                      </c:pt>
                      <c:pt idx="986">
                        <c:v>0.86541766727107206</c:v>
                      </c:pt>
                      <c:pt idx="987">
                        <c:v>0.86526728767299699</c:v>
                      </c:pt>
                      <c:pt idx="988">
                        <c:v>0.86521884867529797</c:v>
                      </c:pt>
                      <c:pt idx="989">
                        <c:v>0.86509452043055601</c:v>
                      </c:pt>
                      <c:pt idx="990">
                        <c:v>0.86487017071599404</c:v>
                      </c:pt>
                      <c:pt idx="991">
                        <c:v>0.86481889328418204</c:v>
                      </c:pt>
                      <c:pt idx="992">
                        <c:v>0.86463425999999999</c:v>
                      </c:pt>
                      <c:pt idx="993">
                        <c:v>0.86450074794299603</c:v>
                      </c:pt>
                      <c:pt idx="994">
                        <c:v>0.86435577665385499</c:v>
                      </c:pt>
                      <c:pt idx="995">
                        <c:v>0.86424334287582005</c:v>
                      </c:pt>
                      <c:pt idx="996">
                        <c:v>0.864202162658955</c:v>
                      </c:pt>
                      <c:pt idx="997">
                        <c:v>0.86406829279323005</c:v>
                      </c:pt>
                      <c:pt idx="998">
                        <c:v>0.86402403475739797</c:v>
                      </c:pt>
                      <c:pt idx="999">
                        <c:v>0.86394782042547302</c:v>
                      </c:pt>
                      <c:pt idx="1000">
                        <c:v>0.86382883398527999</c:v>
                      </c:pt>
                      <c:pt idx="1001">
                        <c:v>0.86379745518472695</c:v>
                      </c:pt>
                      <c:pt idx="1002">
                        <c:v>0.863719778197239</c:v>
                      </c:pt>
                      <c:pt idx="1003">
                        <c:v>0.86363673200000002</c:v>
                      </c:pt>
                      <c:pt idx="1004">
                        <c:v>0.86331387900000001</c:v>
                      </c:pt>
                      <c:pt idx="1005">
                        <c:v>0.86318709387469394</c:v>
                      </c:pt>
                      <c:pt idx="1006">
                        <c:v>0.86313016266434395</c:v>
                      </c:pt>
                      <c:pt idx="1007">
                        <c:v>0.86302395853842695</c:v>
                      </c:pt>
                      <c:pt idx="1008">
                        <c:v>0.862896756033255</c:v>
                      </c:pt>
                      <c:pt idx="1009">
                        <c:v>0.86284592500000001</c:v>
                      </c:pt>
                      <c:pt idx="1010">
                        <c:v>0.86277807647007898</c:v>
                      </c:pt>
                      <c:pt idx="1011">
                        <c:v>0.86252018550923304</c:v>
                      </c:pt>
                      <c:pt idx="1012">
                        <c:v>0.86238298440952899</c:v>
                      </c:pt>
                      <c:pt idx="1013">
                        <c:v>0.86227375038190601</c:v>
                      </c:pt>
                      <c:pt idx="1014">
                        <c:v>0.86204424348003605</c:v>
                      </c:pt>
                      <c:pt idx="1015">
                        <c:v>0.86181786199999999</c:v>
                      </c:pt>
                      <c:pt idx="1016">
                        <c:v>0.86172143325664297</c:v>
                      </c:pt>
                      <c:pt idx="1017">
                        <c:v>0.86164504555755095</c:v>
                      </c:pt>
                      <c:pt idx="1018">
                        <c:v>0.86163418300000005</c:v>
                      </c:pt>
                      <c:pt idx="1019">
                        <c:v>0.86158900828318097</c:v>
                      </c:pt>
                      <c:pt idx="1020">
                        <c:v>0.86153874834715105</c:v>
                      </c:pt>
                      <c:pt idx="1021">
                        <c:v>0.86145510149439197</c:v>
                      </c:pt>
                      <c:pt idx="1022">
                        <c:v>0.86137869544362899</c:v>
                      </c:pt>
                      <c:pt idx="1023">
                        <c:v>0.86136817943188704</c:v>
                      </c:pt>
                      <c:pt idx="1024">
                        <c:v>0.86116480822777397</c:v>
                      </c:pt>
                      <c:pt idx="1025">
                        <c:v>0.86113808880042797</c:v>
                      </c:pt>
                      <c:pt idx="1026">
                        <c:v>0.86111216284523695</c:v>
                      </c:pt>
                      <c:pt idx="1027">
                        <c:v>0.86097049089982602</c:v>
                      </c:pt>
                      <c:pt idx="1028">
                        <c:v>0.86093568320463898</c:v>
                      </c:pt>
                      <c:pt idx="1029">
                        <c:v>0.86071634759777305</c:v>
                      </c:pt>
                      <c:pt idx="1030">
                        <c:v>0.86059478450263005</c:v>
                      </c:pt>
                      <c:pt idx="1031">
                        <c:v>0.86051388021515496</c:v>
                      </c:pt>
                      <c:pt idx="1032">
                        <c:v>0.86048551598350798</c:v>
                      </c:pt>
                      <c:pt idx="1033">
                        <c:v>0.86036772415319096</c:v>
                      </c:pt>
                      <c:pt idx="1034">
                        <c:v>0.86023481773821597</c:v>
                      </c:pt>
                      <c:pt idx="1035">
                        <c:v>0.860130311873464</c:v>
                      </c:pt>
                      <c:pt idx="1036">
                        <c:v>0.86010074552023397</c:v>
                      </c:pt>
                      <c:pt idx="1037">
                        <c:v>0.86004183435182702</c:v>
                      </c:pt>
                      <c:pt idx="1038">
                        <c:v>0.85988261199268001</c:v>
                      </c:pt>
                      <c:pt idx="1039">
                        <c:v>0.85958267827030499</c:v>
                      </c:pt>
                      <c:pt idx="1040">
                        <c:v>0.85935127020712698</c:v>
                      </c:pt>
                      <c:pt idx="1041">
                        <c:v>0.85912796400000002</c:v>
                      </c:pt>
                      <c:pt idx="1042">
                        <c:v>0.85905453395575904</c:v>
                      </c:pt>
                      <c:pt idx="1043">
                        <c:v>0.85884611669464295</c:v>
                      </c:pt>
                      <c:pt idx="1044">
                        <c:v>0.85881432126033697</c:v>
                      </c:pt>
                      <c:pt idx="1045">
                        <c:v>0.85871152691408204</c:v>
                      </c:pt>
                      <c:pt idx="1046">
                        <c:v>0.85870094259212904</c:v>
                      </c:pt>
                      <c:pt idx="1047">
                        <c:v>0.85842767947405296</c:v>
                      </c:pt>
                      <c:pt idx="1048">
                        <c:v>0.85841153538346804</c:v>
                      </c:pt>
                      <c:pt idx="1049">
                        <c:v>0.85838109468681401</c:v>
                      </c:pt>
                      <c:pt idx="1050">
                        <c:v>0.85835419961623605</c:v>
                      </c:pt>
                      <c:pt idx="1051">
                        <c:v>0.85831667844067205</c:v>
                      </c:pt>
                      <c:pt idx="1052">
                        <c:v>0.85827422076991799</c:v>
                      </c:pt>
                      <c:pt idx="1053">
                        <c:v>0.85816461736579497</c:v>
                      </c:pt>
                      <c:pt idx="1054">
                        <c:v>0.85806142185317003</c:v>
                      </c:pt>
                      <c:pt idx="1055">
                        <c:v>0.85790195139671999</c:v>
                      </c:pt>
                      <c:pt idx="1056">
                        <c:v>0.85784424507671198</c:v>
                      </c:pt>
                      <c:pt idx="1057">
                        <c:v>0.85757381414426204</c:v>
                      </c:pt>
                      <c:pt idx="1058">
                        <c:v>0.85755273365262297</c:v>
                      </c:pt>
                      <c:pt idx="1059">
                        <c:v>0.857516423660168</c:v>
                      </c:pt>
                      <c:pt idx="1060">
                        <c:v>0.85744914927937099</c:v>
                      </c:pt>
                      <c:pt idx="1061">
                        <c:v>0.85732341949802104</c:v>
                      </c:pt>
                      <c:pt idx="1062">
                        <c:v>0.85727328203160502</c:v>
                      </c:pt>
                      <c:pt idx="1063">
                        <c:v>0.85726261199999998</c:v>
                      </c:pt>
                      <c:pt idx="1064">
                        <c:v>0.85719807769737</c:v>
                      </c:pt>
                      <c:pt idx="1065">
                        <c:v>0.85714033754961005</c:v>
                      </c:pt>
                      <c:pt idx="1066">
                        <c:v>0.85707929896619095</c:v>
                      </c:pt>
                      <c:pt idx="1067">
                        <c:v>0.85699577244035996</c:v>
                      </c:pt>
                      <c:pt idx="1068">
                        <c:v>0.85687575240900704</c:v>
                      </c:pt>
                      <c:pt idx="1069">
                        <c:v>0.85686374365299101</c:v>
                      </c:pt>
                      <c:pt idx="1070">
                        <c:v>0.85680574727445002</c:v>
                      </c:pt>
                      <c:pt idx="1071">
                        <c:v>0.85659464059845603</c:v>
                      </c:pt>
                      <c:pt idx="1072">
                        <c:v>0.85644493347034301</c:v>
                      </c:pt>
                      <c:pt idx="1073">
                        <c:v>0.85640788944703194</c:v>
                      </c:pt>
                      <c:pt idx="1074">
                        <c:v>0.85639761967190797</c:v>
                      </c:pt>
                      <c:pt idx="1075">
                        <c:v>0.85622762244938999</c:v>
                      </c:pt>
                      <c:pt idx="1076">
                        <c:v>0.85596838998622404</c:v>
                      </c:pt>
                      <c:pt idx="1077">
                        <c:v>0.85586389474054403</c:v>
                      </c:pt>
                      <c:pt idx="1078">
                        <c:v>0.85565754747417999</c:v>
                      </c:pt>
                      <c:pt idx="1079">
                        <c:v>0.85536150234954</c:v>
                      </c:pt>
                      <c:pt idx="1080">
                        <c:v>0.85534374783154199</c:v>
                      </c:pt>
                      <c:pt idx="1081">
                        <c:v>0.85528662102192499</c:v>
                      </c:pt>
                      <c:pt idx="1082">
                        <c:v>0.85525960381638599</c:v>
                      </c:pt>
                      <c:pt idx="1083">
                        <c:v>0.85517460749311203</c:v>
                      </c:pt>
                      <c:pt idx="1084">
                        <c:v>0.85509958442249601</c:v>
                      </c:pt>
                      <c:pt idx="1085">
                        <c:v>0.854898128773662</c:v>
                      </c:pt>
                      <c:pt idx="1086">
                        <c:v>0.85471629711399499</c:v>
                      </c:pt>
                      <c:pt idx="1087">
                        <c:v>0.85465235379451199</c:v>
                      </c:pt>
                      <c:pt idx="1088">
                        <c:v>0.85462116831526902</c:v>
                      </c:pt>
                      <c:pt idx="1089">
                        <c:v>0.85454630273115895</c:v>
                      </c:pt>
                      <c:pt idx="1090">
                        <c:v>0.85451062255187005</c:v>
                      </c:pt>
                      <c:pt idx="1091">
                        <c:v>0.85422430299999996</c:v>
                      </c:pt>
                      <c:pt idx="1092">
                        <c:v>0.85418545032318405</c:v>
                      </c:pt>
                      <c:pt idx="1093">
                        <c:v>0.85402509295830997</c:v>
                      </c:pt>
                      <c:pt idx="1094">
                        <c:v>0.85378280200000001</c:v>
                      </c:pt>
                      <c:pt idx="1095">
                        <c:v>0.85372313478973205</c:v>
                      </c:pt>
                      <c:pt idx="1096">
                        <c:v>0.85349744368554004</c:v>
                      </c:pt>
                      <c:pt idx="1097">
                        <c:v>0.85347928925293204</c:v>
                      </c:pt>
                      <c:pt idx="1098">
                        <c:v>0.85333594000614299</c:v>
                      </c:pt>
                      <c:pt idx="1099">
                        <c:v>0.85328763818428999</c:v>
                      </c:pt>
                      <c:pt idx="1100">
                        <c:v>0.85311980589038905</c:v>
                      </c:pt>
                      <c:pt idx="1101">
                        <c:v>0.85299463120499597</c:v>
                      </c:pt>
                      <c:pt idx="1102">
                        <c:v>0.85278174489358105</c:v>
                      </c:pt>
                      <c:pt idx="1103">
                        <c:v>0.85261591952647997</c:v>
                      </c:pt>
                      <c:pt idx="1104">
                        <c:v>0.85239592133902797</c:v>
                      </c:pt>
                      <c:pt idx="1105">
                        <c:v>0.85229775377487005</c:v>
                      </c:pt>
                      <c:pt idx="1106">
                        <c:v>0.85216983594920703</c:v>
                      </c:pt>
                      <c:pt idx="1107">
                        <c:v>0.85201469788419104</c:v>
                      </c:pt>
                      <c:pt idx="1108">
                        <c:v>0.85194470806183797</c:v>
                      </c:pt>
                      <c:pt idx="1109">
                        <c:v>0.85166480792527499</c:v>
                      </c:pt>
                      <c:pt idx="1110">
                        <c:v>0.85163053287686896</c:v>
                      </c:pt>
                      <c:pt idx="1111">
                        <c:v>0.85153156942613195</c:v>
                      </c:pt>
                      <c:pt idx="1112">
                        <c:v>0.85132966268584498</c:v>
                      </c:pt>
                      <c:pt idx="1113">
                        <c:v>0.85118211332675198</c:v>
                      </c:pt>
                      <c:pt idx="1114">
                        <c:v>0.850945339439652</c:v>
                      </c:pt>
                      <c:pt idx="1115">
                        <c:v>0.85089328430545497</c:v>
                      </c:pt>
                      <c:pt idx="1116">
                        <c:v>0.85056304120429505</c:v>
                      </c:pt>
                      <c:pt idx="1117">
                        <c:v>0.85048006313284796</c:v>
                      </c:pt>
                      <c:pt idx="1118">
                        <c:v>0.850303484632562</c:v>
                      </c:pt>
                      <c:pt idx="1119">
                        <c:v>0.85016716989654195</c:v>
                      </c:pt>
                      <c:pt idx="1120">
                        <c:v>0.84998547669081403</c:v>
                      </c:pt>
                      <c:pt idx="1121">
                        <c:v>0.84996316176303999</c:v>
                      </c:pt>
                      <c:pt idx="1122">
                        <c:v>0.84986201168329001</c:v>
                      </c:pt>
                      <c:pt idx="1123">
                        <c:v>0.84977537847992901</c:v>
                      </c:pt>
                      <c:pt idx="1124">
                        <c:v>0.84958728868891598</c:v>
                      </c:pt>
                      <c:pt idx="1125">
                        <c:v>0.84933051989160102</c:v>
                      </c:pt>
                      <c:pt idx="1126">
                        <c:v>0.84918349041114605</c:v>
                      </c:pt>
                      <c:pt idx="1127">
                        <c:v>0.84915581990711397</c:v>
                      </c:pt>
                      <c:pt idx="1128">
                        <c:v>0.84895822618526395</c:v>
                      </c:pt>
                      <c:pt idx="1129">
                        <c:v>0.84878974872422797</c:v>
                      </c:pt>
                      <c:pt idx="1130">
                        <c:v>0.84876276913019799</c:v>
                      </c:pt>
                      <c:pt idx="1131">
                        <c:v>0.84864392921376097</c:v>
                      </c:pt>
                      <c:pt idx="1132">
                        <c:v>0.84851443718605901</c:v>
                      </c:pt>
                      <c:pt idx="1133">
                        <c:v>0.84843819346138505</c:v>
                      </c:pt>
                      <c:pt idx="1134">
                        <c:v>0.84836487370886005</c:v>
                      </c:pt>
                      <c:pt idx="1135">
                        <c:v>0.84835403700000001</c:v>
                      </c:pt>
                      <c:pt idx="1136">
                        <c:v>0.84825226581695901</c:v>
                      </c:pt>
                      <c:pt idx="1137">
                        <c:v>0.84812197214246199</c:v>
                      </c:pt>
                      <c:pt idx="1138">
                        <c:v>0.84793660659998904</c:v>
                      </c:pt>
                      <c:pt idx="1139">
                        <c:v>0.847862286119622</c:v>
                      </c:pt>
                      <c:pt idx="1140">
                        <c:v>0.84777426331104999</c:v>
                      </c:pt>
                      <c:pt idx="1141">
                        <c:v>0.84760856657554495</c:v>
                      </c:pt>
                      <c:pt idx="1142">
                        <c:v>0.84741249055795198</c:v>
                      </c:pt>
                      <c:pt idx="1143">
                        <c:v>0.84738775450878201</c:v>
                      </c:pt>
                      <c:pt idx="1144">
                        <c:v>0.84729701755675901</c:v>
                      </c:pt>
                      <c:pt idx="1145">
                        <c:v>0.84725957361339799</c:v>
                      </c:pt>
                      <c:pt idx="1146">
                        <c:v>0.847171108842803</c:v>
                      </c:pt>
                      <c:pt idx="1147">
                        <c:v>0.84702602724741505</c:v>
                      </c:pt>
                      <c:pt idx="1148">
                        <c:v>0.84700491744425099</c:v>
                      </c:pt>
                      <c:pt idx="1149">
                        <c:v>0.84685119517574103</c:v>
                      </c:pt>
                      <c:pt idx="1150">
                        <c:v>0.84672670880170098</c:v>
                      </c:pt>
                      <c:pt idx="1151">
                        <c:v>0.84654010600871099</c:v>
                      </c:pt>
                      <c:pt idx="1152">
                        <c:v>0.84649274876682101</c:v>
                      </c:pt>
                      <c:pt idx="1153">
                        <c:v>0.84644977542033395</c:v>
                      </c:pt>
                      <c:pt idx="1154">
                        <c:v>0.84640134082909702</c:v>
                      </c:pt>
                      <c:pt idx="1155">
                        <c:v>0.84622531152813096</c:v>
                      </c:pt>
                      <c:pt idx="1156">
                        <c:v>0.84615460510198603</c:v>
                      </c:pt>
                      <c:pt idx="1157">
                        <c:v>0.84605110637008296</c:v>
                      </c:pt>
                      <c:pt idx="1158">
                        <c:v>0.84593294128038099</c:v>
                      </c:pt>
                      <c:pt idx="1159">
                        <c:v>0.84580568322496297</c:v>
                      </c:pt>
                      <c:pt idx="1160">
                        <c:v>0.845654372272443</c:v>
                      </c:pt>
                      <c:pt idx="1161">
                        <c:v>0.84547795483174504</c:v>
                      </c:pt>
                      <c:pt idx="1162">
                        <c:v>0.84537118298943004</c:v>
                      </c:pt>
                      <c:pt idx="1163">
                        <c:v>0.84527538167150595</c:v>
                      </c:pt>
                      <c:pt idx="1164">
                        <c:v>0.84520462007653896</c:v>
                      </c:pt>
                      <c:pt idx="1165">
                        <c:v>0.84504167476553804</c:v>
                      </c:pt>
                      <c:pt idx="1166">
                        <c:v>0.84500178887314403</c:v>
                      </c:pt>
                      <c:pt idx="1167">
                        <c:v>0.84490115891694995</c:v>
                      </c:pt>
                      <c:pt idx="1168">
                        <c:v>0.84465173555407203</c:v>
                      </c:pt>
                      <c:pt idx="1169">
                        <c:v>0.84462849445489496</c:v>
                      </c:pt>
                      <c:pt idx="1170">
                        <c:v>0.84443851219192301</c:v>
                      </c:pt>
                      <c:pt idx="1171">
                        <c:v>0.84438713614566796</c:v>
                      </c:pt>
                      <c:pt idx="1172">
                        <c:v>0.84421954803754395</c:v>
                      </c:pt>
                      <c:pt idx="1173">
                        <c:v>0.84417292126648802</c:v>
                      </c:pt>
                      <c:pt idx="1174">
                        <c:v>0.84405253800000002</c:v>
                      </c:pt>
                      <c:pt idx="1175">
                        <c:v>0.84395794168744998</c:v>
                      </c:pt>
                      <c:pt idx="1176">
                        <c:v>0.84389131139856999</c:v>
                      </c:pt>
                      <c:pt idx="1177">
                        <c:v>0.84370463414394803</c:v>
                      </c:pt>
                      <c:pt idx="1178">
                        <c:v>0.84358408193338696</c:v>
                      </c:pt>
                      <c:pt idx="1179">
                        <c:v>0.84350498607550695</c:v>
                      </c:pt>
                      <c:pt idx="1180">
                        <c:v>0.84349387684737798</c:v>
                      </c:pt>
                      <c:pt idx="1181">
                        <c:v>0.84334952600000002</c:v>
                      </c:pt>
                      <c:pt idx="1182">
                        <c:v>0.84325910102728396</c:v>
                      </c:pt>
                      <c:pt idx="1183">
                        <c:v>0.84303103220251996</c:v>
                      </c:pt>
                      <c:pt idx="1184">
                        <c:v>0.84300724791752502</c:v>
                      </c:pt>
                      <c:pt idx="1185">
                        <c:v>0.84288228237020701</c:v>
                      </c:pt>
                      <c:pt idx="1186">
                        <c:v>0.84266384332422495</c:v>
                      </c:pt>
                      <c:pt idx="1187">
                        <c:v>0.84251174900000003</c:v>
                      </c:pt>
                      <c:pt idx="1188">
                        <c:v>0.84241102249072697</c:v>
                      </c:pt>
                      <c:pt idx="1189">
                        <c:v>0.84234505752686195</c:v>
                      </c:pt>
                      <c:pt idx="1190">
                        <c:v>0.84227530827370201</c:v>
                      </c:pt>
                      <c:pt idx="1191">
                        <c:v>0.842232821709339</c:v>
                      </c:pt>
                      <c:pt idx="1192">
                        <c:v>0.84208238876265895</c:v>
                      </c:pt>
                      <c:pt idx="1193">
                        <c:v>0.842062288094369</c:v>
                      </c:pt>
                      <c:pt idx="1194">
                        <c:v>0.841956223934339</c:v>
                      </c:pt>
                      <c:pt idx="1195">
                        <c:v>0.84193541162216701</c:v>
                      </c:pt>
                      <c:pt idx="1196">
                        <c:v>0.84180922260587399</c:v>
                      </c:pt>
                      <c:pt idx="1197">
                        <c:v>0.841666156499151</c:v>
                      </c:pt>
                      <c:pt idx="1198">
                        <c:v>0.84159673833756499</c:v>
                      </c:pt>
                      <c:pt idx="1199">
                        <c:v>0.84147215387258401</c:v>
                      </c:pt>
                      <c:pt idx="1200">
                        <c:v>0.84143309728503102</c:v>
                      </c:pt>
                      <c:pt idx="1201">
                        <c:v>0.84128910320805805</c:v>
                      </c:pt>
                      <c:pt idx="1202">
                        <c:v>0.84125354513145101</c:v>
                      </c:pt>
                      <c:pt idx="1203">
                        <c:v>0.84115555543683596</c:v>
                      </c:pt>
                      <c:pt idx="1204">
                        <c:v>0.84099758154848403</c:v>
                      </c:pt>
                      <c:pt idx="1205">
                        <c:v>0.84095760956149201</c:v>
                      </c:pt>
                      <c:pt idx="1206">
                        <c:v>0.84090167030058705</c:v>
                      </c:pt>
                      <c:pt idx="1207">
                        <c:v>0.84069752555906296</c:v>
                      </c:pt>
                      <c:pt idx="1208">
                        <c:v>0.84060676118371003</c:v>
                      </c:pt>
                      <c:pt idx="1209">
                        <c:v>0.84036865853813703</c:v>
                      </c:pt>
                      <c:pt idx="1210">
                        <c:v>0.84035263870620802</c:v>
                      </c:pt>
                      <c:pt idx="1211">
                        <c:v>0.84011028931897402</c:v>
                      </c:pt>
                      <c:pt idx="1212">
                        <c:v>0.84008544418323605</c:v>
                      </c:pt>
                      <c:pt idx="1213">
                        <c:v>0.839983206711435</c:v>
                      </c:pt>
                      <c:pt idx="1214">
                        <c:v>0.839827800717867</c:v>
                      </c:pt>
                      <c:pt idx="1215">
                        <c:v>0.83966347299789101</c:v>
                      </c:pt>
                      <c:pt idx="1216">
                        <c:v>0.83962363053726696</c:v>
                      </c:pt>
                      <c:pt idx="1217">
                        <c:v>0.83959196497168997</c:v>
                      </c:pt>
                      <c:pt idx="1218">
                        <c:v>0.83952509320721203</c:v>
                      </c:pt>
                      <c:pt idx="1219">
                        <c:v>0.83944372741898898</c:v>
                      </c:pt>
                      <c:pt idx="1220">
                        <c:v>0.83921888368245401</c:v>
                      </c:pt>
                      <c:pt idx="1221">
                        <c:v>0.83918210994568798</c:v>
                      </c:pt>
                      <c:pt idx="1222">
                        <c:v>0.83914751597099602</c:v>
                      </c:pt>
                      <c:pt idx="1223">
                        <c:v>0.83909021539142803</c:v>
                      </c:pt>
                      <c:pt idx="1224">
                        <c:v>0.83902914893597103</c:v>
                      </c:pt>
                      <c:pt idx="1225">
                        <c:v>0.83879967742953598</c:v>
                      </c:pt>
                      <c:pt idx="1226">
                        <c:v>0.83876616591950803</c:v>
                      </c:pt>
                      <c:pt idx="1227">
                        <c:v>0.83865939922945498</c:v>
                      </c:pt>
                      <c:pt idx="1228">
                        <c:v>0.83841250978323001</c:v>
                      </c:pt>
                      <c:pt idx="1229">
                        <c:v>0.83837302117768298</c:v>
                      </c:pt>
                      <c:pt idx="1230">
                        <c:v>0.83830834961631995</c:v>
                      </c:pt>
                      <c:pt idx="1231">
                        <c:v>0.83817333000000005</c:v>
                      </c:pt>
                      <c:pt idx="1232">
                        <c:v>0.83803892670326197</c:v>
                      </c:pt>
                      <c:pt idx="1233">
                        <c:v>0.838011496446742</c:v>
                      </c:pt>
                      <c:pt idx="1234">
                        <c:v>0.837795482518642</c:v>
                      </c:pt>
                      <c:pt idx="1235">
                        <c:v>0.83777304016252496</c:v>
                      </c:pt>
                      <c:pt idx="1236">
                        <c:v>0.83759856109766295</c:v>
                      </c:pt>
                      <c:pt idx="1237">
                        <c:v>0.83752309031180805</c:v>
                      </c:pt>
                      <c:pt idx="1238">
                        <c:v>0.83748934600621705</c:v>
                      </c:pt>
                      <c:pt idx="1239">
                        <c:v>0.83731592631053697</c:v>
                      </c:pt>
                      <c:pt idx="1240">
                        <c:v>0.83707563721036304</c:v>
                      </c:pt>
                      <c:pt idx="1241">
                        <c:v>0.83705110422470297</c:v>
                      </c:pt>
                      <c:pt idx="1242">
                        <c:v>0.83701633765471195</c:v>
                      </c:pt>
                      <c:pt idx="1243">
                        <c:v>0.83683837553290097</c:v>
                      </c:pt>
                      <c:pt idx="1244">
                        <c:v>0.836769502562967</c:v>
                      </c:pt>
                      <c:pt idx="1245">
                        <c:v>0.83669048582611805</c:v>
                      </c:pt>
                      <c:pt idx="1246">
                        <c:v>0.83663080367450604</c:v>
                      </c:pt>
                      <c:pt idx="1247">
                        <c:v>0.83654597600000002</c:v>
                      </c:pt>
                      <c:pt idx="1248">
                        <c:v>0.83639273954666205</c:v>
                      </c:pt>
                      <c:pt idx="1249">
                        <c:v>0.83619694714530801</c:v>
                      </c:pt>
                      <c:pt idx="1250">
                        <c:v>0.836183117426055</c:v>
                      </c:pt>
                      <c:pt idx="1251">
                        <c:v>0.83612429810822897</c:v>
                      </c:pt>
                      <c:pt idx="1252">
                        <c:v>0.83611408286271405</c:v>
                      </c:pt>
                      <c:pt idx="1253">
                        <c:v>0.83603917400000005</c:v>
                      </c:pt>
                      <c:pt idx="1254">
                        <c:v>0.83590749957003396</c:v>
                      </c:pt>
                      <c:pt idx="1255">
                        <c:v>0.83587415509579099</c:v>
                      </c:pt>
                      <c:pt idx="1256">
                        <c:v>0.83575118702991202</c:v>
                      </c:pt>
                      <c:pt idx="1257">
                        <c:v>0.83559628174113898</c:v>
                      </c:pt>
                      <c:pt idx="1258">
                        <c:v>0.83555587006670895</c:v>
                      </c:pt>
                      <c:pt idx="1259">
                        <c:v>0.835517454592134</c:v>
                      </c:pt>
                      <c:pt idx="1260">
                        <c:v>0.83544610613956904</c:v>
                      </c:pt>
                      <c:pt idx="1261">
                        <c:v>0.835410147805701</c:v>
                      </c:pt>
                      <c:pt idx="1262">
                        <c:v>0.83540043799999997</c:v>
                      </c:pt>
                      <c:pt idx="1263">
                        <c:v>0.83531367097443399</c:v>
                      </c:pt>
                      <c:pt idx="1264">
                        <c:v>0.83511321199999999</c:v>
                      </c:pt>
                      <c:pt idx="1265">
                        <c:v>0.83490373882829805</c:v>
                      </c:pt>
                      <c:pt idx="1266">
                        <c:v>0.83486659591924495</c:v>
                      </c:pt>
                      <c:pt idx="1267">
                        <c:v>0.83481602546841505</c:v>
                      </c:pt>
                      <c:pt idx="1268">
                        <c:v>0.83456914041234298</c:v>
                      </c:pt>
                      <c:pt idx="1269">
                        <c:v>0.83450363813984296</c:v>
                      </c:pt>
                      <c:pt idx="1270">
                        <c:v>0.83426203942611499</c:v>
                      </c:pt>
                      <c:pt idx="1271">
                        <c:v>0.83421097115764598</c:v>
                      </c:pt>
                      <c:pt idx="1272">
                        <c:v>0.83409333389571605</c:v>
                      </c:pt>
                      <c:pt idx="1273">
                        <c:v>0.83402855580906499</c:v>
                      </c:pt>
                      <c:pt idx="1274">
                        <c:v>0.83385851902760499</c:v>
                      </c:pt>
                      <c:pt idx="1275">
                        <c:v>0.83373512999999999</c:v>
                      </c:pt>
                      <c:pt idx="1276">
                        <c:v>0.83351686391281299</c:v>
                      </c:pt>
                      <c:pt idx="1277">
                        <c:v>0.83338709431493496</c:v>
                      </c:pt>
                      <c:pt idx="1278">
                        <c:v>0.833290922105688</c:v>
                      </c:pt>
                      <c:pt idx="1279">
                        <c:v>0.83325491621126702</c:v>
                      </c:pt>
                      <c:pt idx="1280">
                        <c:v>0.83307875399999998</c:v>
                      </c:pt>
                      <c:pt idx="1281">
                        <c:v>0.83283996187782505</c:v>
                      </c:pt>
                      <c:pt idx="1282">
                        <c:v>0.83269218682569002</c:v>
                      </c:pt>
                      <c:pt idx="1283">
                        <c:v>0.83255738599999995</c:v>
                      </c:pt>
                      <c:pt idx="1284">
                        <c:v>0.83236902728721296</c:v>
                      </c:pt>
                      <c:pt idx="1285">
                        <c:v>0.83226696200000005</c:v>
                      </c:pt>
                      <c:pt idx="1286">
                        <c:v>0.83205036273628297</c:v>
                      </c:pt>
                      <c:pt idx="1287">
                        <c:v>0.832031010213652</c:v>
                      </c:pt>
                      <c:pt idx="1288">
                        <c:v>0.83188360789042304</c:v>
                      </c:pt>
                      <c:pt idx="1289">
                        <c:v>0.83184444354772502</c:v>
                      </c:pt>
                      <c:pt idx="1290">
                        <c:v>0.83175295248622705</c:v>
                      </c:pt>
                      <c:pt idx="1291">
                        <c:v>0.83170993381718705</c:v>
                      </c:pt>
                      <c:pt idx="1292">
                        <c:v>0.83160112524541896</c:v>
                      </c:pt>
                      <c:pt idx="1293">
                        <c:v>0.83157521716646798</c:v>
                      </c:pt>
                      <c:pt idx="1294">
                        <c:v>0.831357084024968</c:v>
                      </c:pt>
                      <c:pt idx="1295">
                        <c:v>0.83107185463272404</c:v>
                      </c:pt>
                      <c:pt idx="1296">
                        <c:v>0.83101489250388105</c:v>
                      </c:pt>
                      <c:pt idx="1297">
                        <c:v>0.83089145409145804</c:v>
                      </c:pt>
                      <c:pt idx="1298">
                        <c:v>0.83072222483758196</c:v>
                      </c:pt>
                      <c:pt idx="1299">
                        <c:v>0.83065305755924101</c:v>
                      </c:pt>
                      <c:pt idx="1300">
                        <c:v>0.830568250956357</c:v>
                      </c:pt>
                      <c:pt idx="1301">
                        <c:v>0.83044847523941501</c:v>
                      </c:pt>
                      <c:pt idx="1302">
                        <c:v>0.83032453871599499</c:v>
                      </c:pt>
                      <c:pt idx="1303">
                        <c:v>0.830169114080749</c:v>
                      </c:pt>
                      <c:pt idx="1304">
                        <c:v>0.82997822795903897</c:v>
                      </c:pt>
                      <c:pt idx="1305">
                        <c:v>0.82989356427956096</c:v>
                      </c:pt>
                      <c:pt idx="1306">
                        <c:v>0.82977898279023399</c:v>
                      </c:pt>
                      <c:pt idx="1307">
                        <c:v>0.82966512699999995</c:v>
                      </c:pt>
                      <c:pt idx="1308">
                        <c:v>0.82957806848524596</c:v>
                      </c:pt>
                      <c:pt idx="1309">
                        <c:v>0.82952023370821104</c:v>
                      </c:pt>
                      <c:pt idx="1310">
                        <c:v>0.8294325632531</c:v>
                      </c:pt>
                      <c:pt idx="1311">
                        <c:v>0.82936083473446298</c:v>
                      </c:pt>
                      <c:pt idx="1312">
                        <c:v>0.82916833474107698</c:v>
                      </c:pt>
                      <c:pt idx="1313">
                        <c:v>0.82914666340061305</c:v>
                      </c:pt>
                      <c:pt idx="1314">
                        <c:v>0.82908091258489003</c:v>
                      </c:pt>
                      <c:pt idx="1315">
                        <c:v>0.82900422507270599</c:v>
                      </c:pt>
                      <c:pt idx="1316">
                        <c:v>0.82882437239451801</c:v>
                      </c:pt>
                      <c:pt idx="1317">
                        <c:v>0.82856498306607895</c:v>
                      </c:pt>
                      <c:pt idx="1318">
                        <c:v>0.82853453805876098</c:v>
                      </c:pt>
                      <c:pt idx="1319">
                        <c:v>0.82842559335510702</c:v>
                      </c:pt>
                      <c:pt idx="1320">
                        <c:v>0.82839851935698905</c:v>
                      </c:pt>
                      <c:pt idx="1321">
                        <c:v>0.82828667641408904</c:v>
                      </c:pt>
                      <c:pt idx="1322">
                        <c:v>0.82826045591289199</c:v>
                      </c:pt>
                      <c:pt idx="1323">
                        <c:v>0.82809975786785905</c:v>
                      </c:pt>
                      <c:pt idx="1324">
                        <c:v>0.828004597808353</c:v>
                      </c:pt>
                      <c:pt idx="1325">
                        <c:v>0.82786014412784503</c:v>
                      </c:pt>
                      <c:pt idx="1326">
                        <c:v>0.82782693744116498</c:v>
                      </c:pt>
                      <c:pt idx="1327">
                        <c:v>0.827701830518214</c:v>
                      </c:pt>
                      <c:pt idx="1328">
                        <c:v>0.82762120665879602</c:v>
                      </c:pt>
                      <c:pt idx="1329">
                        <c:v>0.82747655629600902</c:v>
                      </c:pt>
                      <c:pt idx="1330">
                        <c:v>0.82736414791064505</c:v>
                      </c:pt>
                      <c:pt idx="1331">
                        <c:v>0.82717974702297503</c:v>
                      </c:pt>
                      <c:pt idx="1332">
                        <c:v>0.82704038952232795</c:v>
                      </c:pt>
                      <c:pt idx="1333">
                        <c:v>0.82700255749666396</c:v>
                      </c:pt>
                      <c:pt idx="1334">
                        <c:v>0.82682928069232098</c:v>
                      </c:pt>
                      <c:pt idx="1335">
                        <c:v>0.82673535099999995</c:v>
                      </c:pt>
                      <c:pt idx="1336">
                        <c:v>0.82660036000000003</c:v>
                      </c:pt>
                      <c:pt idx="1337">
                        <c:v>0.82656203382554005</c:v>
                      </c:pt>
                      <c:pt idx="1338">
                        <c:v>0.826481141186996</c:v>
                      </c:pt>
                      <c:pt idx="1339">
                        <c:v>0.82645238038894298</c:v>
                      </c:pt>
                      <c:pt idx="1340">
                        <c:v>0.82630228955691398</c:v>
                      </c:pt>
                      <c:pt idx="1341">
                        <c:v>0.82626249604255897</c:v>
                      </c:pt>
                      <c:pt idx="1342">
                        <c:v>0.82605808909274203</c:v>
                      </c:pt>
                      <c:pt idx="1343">
                        <c:v>0.82584170670927404</c:v>
                      </c:pt>
                      <c:pt idx="1344">
                        <c:v>0.82581703209759905</c:v>
                      </c:pt>
                      <c:pt idx="1345">
                        <c:v>0.825685352240071</c:v>
                      </c:pt>
                      <c:pt idx="1346">
                        <c:v>0.825536069404467</c:v>
                      </c:pt>
                      <c:pt idx="1347">
                        <c:v>0.82552288936173301</c:v>
                      </c:pt>
                      <c:pt idx="1348">
                        <c:v>0.82539007059456304</c:v>
                      </c:pt>
                      <c:pt idx="1349">
                        <c:v>0.82527039096920896</c:v>
                      </c:pt>
                      <c:pt idx="1350">
                        <c:v>0.82520239691673802</c:v>
                      </c:pt>
                      <c:pt idx="1351">
                        <c:v>0.82501655399999996</c:v>
                      </c:pt>
                      <c:pt idx="1352">
                        <c:v>0.82500117347998503</c:v>
                      </c:pt>
                      <c:pt idx="1353">
                        <c:v>0.82499132883079296</c:v>
                      </c:pt>
                      <c:pt idx="1354">
                        <c:v>0.82484346514988405</c:v>
                      </c:pt>
                      <c:pt idx="1355">
                        <c:v>0.82468146026990397</c:v>
                      </c:pt>
                      <c:pt idx="1356">
                        <c:v>0.82460880089115995</c:v>
                      </c:pt>
                      <c:pt idx="1357">
                        <c:v>0.82455330055244302</c:v>
                      </c:pt>
                      <c:pt idx="1358">
                        <c:v>0.82450110396528897</c:v>
                      </c:pt>
                      <c:pt idx="1359">
                        <c:v>0.82435138399999996</c:v>
                      </c:pt>
                      <c:pt idx="1360">
                        <c:v>0.824235320910231</c:v>
                      </c:pt>
                      <c:pt idx="1361">
                        <c:v>0.82407305072218595</c:v>
                      </c:pt>
                      <c:pt idx="1362">
                        <c:v>0.824016933810926</c:v>
                      </c:pt>
                      <c:pt idx="1363">
                        <c:v>0.823990024614219</c:v>
                      </c:pt>
                      <c:pt idx="1364">
                        <c:v>0.823824516176072</c:v>
                      </c:pt>
                      <c:pt idx="1365">
                        <c:v>0.82370642759576995</c:v>
                      </c:pt>
                      <c:pt idx="1366">
                        <c:v>0.82367672389982605</c:v>
                      </c:pt>
                      <c:pt idx="1367">
                        <c:v>0.82362721485317503</c:v>
                      </c:pt>
                      <c:pt idx="1368">
                        <c:v>0.82357655025128296</c:v>
                      </c:pt>
                      <c:pt idx="1369">
                        <c:v>0.82342369077386501</c:v>
                      </c:pt>
                      <c:pt idx="1370">
                        <c:v>0.82323241988835905</c:v>
                      </c:pt>
                      <c:pt idx="1371">
                        <c:v>0.82313993690814902</c:v>
                      </c:pt>
                      <c:pt idx="1372">
                        <c:v>0.823050341534454</c:v>
                      </c:pt>
                      <c:pt idx="1373">
                        <c:v>0.82286262130327303</c:v>
                      </c:pt>
                      <c:pt idx="1374">
                        <c:v>0.82283642675433599</c:v>
                      </c:pt>
                      <c:pt idx="1375">
                        <c:v>0.82282645274159405</c:v>
                      </c:pt>
                      <c:pt idx="1376">
                        <c:v>0.822739109198665</c:v>
                      </c:pt>
                      <c:pt idx="1377">
                        <c:v>0.82272817099999995</c:v>
                      </c:pt>
                      <c:pt idx="1378">
                        <c:v>0.82269133400000005</c:v>
                      </c:pt>
                      <c:pt idx="1379">
                        <c:v>0.82254959206422396</c:v>
                      </c:pt>
                      <c:pt idx="1380">
                        <c:v>0.82230517314680995</c:v>
                      </c:pt>
                      <c:pt idx="1381">
                        <c:v>0.82217764861054099</c:v>
                      </c:pt>
                      <c:pt idx="1382">
                        <c:v>0.82193637545067999</c:v>
                      </c:pt>
                      <c:pt idx="1383">
                        <c:v>0.82191735589272397</c:v>
                      </c:pt>
                      <c:pt idx="1384">
                        <c:v>0.82177933986079499</c:v>
                      </c:pt>
                      <c:pt idx="1385">
                        <c:v>0.82159198277086098</c:v>
                      </c:pt>
                      <c:pt idx="1386">
                        <c:v>0.82157321734621402</c:v>
                      </c:pt>
                      <c:pt idx="1387">
                        <c:v>0.82135934196098703</c:v>
                      </c:pt>
                      <c:pt idx="1388">
                        <c:v>0.82132832189528904</c:v>
                      </c:pt>
                      <c:pt idx="1389">
                        <c:v>0.82123419871778902</c:v>
                      </c:pt>
                      <c:pt idx="1390">
                        <c:v>0.821186667939381</c:v>
                      </c:pt>
                      <c:pt idx="1391">
                        <c:v>0.82097611087726097</c:v>
                      </c:pt>
                      <c:pt idx="1392">
                        <c:v>0.82095578512044098</c:v>
                      </c:pt>
                      <c:pt idx="1393">
                        <c:v>0.82091282899999996</c:v>
                      </c:pt>
                      <c:pt idx="1394">
                        <c:v>0.82087329961627098</c:v>
                      </c:pt>
                      <c:pt idx="1395">
                        <c:v>0.82086354361496205</c:v>
                      </c:pt>
                      <c:pt idx="1396">
                        <c:v>0.82081878882554904</c:v>
                      </c:pt>
                      <c:pt idx="1397">
                        <c:v>0.82078382400000005</c:v>
                      </c:pt>
                      <c:pt idx="1398">
                        <c:v>0.820608003312706</c:v>
                      </c:pt>
                      <c:pt idx="1399">
                        <c:v>0.82057745955594397</c:v>
                      </c:pt>
                      <c:pt idx="1400">
                        <c:v>0.82041027677362899</c:v>
                      </c:pt>
                      <c:pt idx="1401">
                        <c:v>0.82036650202505801</c:v>
                      </c:pt>
                      <c:pt idx="1402">
                        <c:v>0.82035608456903197</c:v>
                      </c:pt>
                      <c:pt idx="1403">
                        <c:v>0.82028884070262398</c:v>
                      </c:pt>
                      <c:pt idx="1404">
                        <c:v>0.82024270399999999</c:v>
                      </c:pt>
                      <c:pt idx="1405">
                        <c:v>0.82002717000000003</c:v>
                      </c:pt>
                      <c:pt idx="1406">
                        <c:v>0.819884759189485</c:v>
                      </c:pt>
                      <c:pt idx="1407">
                        <c:v>0.81980144404673605</c:v>
                      </c:pt>
                      <c:pt idx="1408">
                        <c:v>0.81970242879742705</c:v>
                      </c:pt>
                      <c:pt idx="1409">
                        <c:v>0.81967897422338798</c:v>
                      </c:pt>
                      <c:pt idx="1410">
                        <c:v>0.81966941984714803</c:v>
                      </c:pt>
                      <c:pt idx="1411">
                        <c:v>0.819606304495201</c:v>
                      </c:pt>
                      <c:pt idx="1412">
                        <c:v>0.81938294407503898</c:v>
                      </c:pt>
                      <c:pt idx="1413">
                        <c:v>0.81925100204188595</c:v>
                      </c:pt>
                      <c:pt idx="1414">
                        <c:v>0.81914012698558103</c:v>
                      </c:pt>
                      <c:pt idx="1415">
                        <c:v>0.81904662498681502</c:v>
                      </c:pt>
                      <c:pt idx="1416">
                        <c:v>0.81881420406997196</c:v>
                      </c:pt>
                      <c:pt idx="1417">
                        <c:v>0.81867963027187796</c:v>
                      </c:pt>
                      <c:pt idx="1418">
                        <c:v>0.81844450278099201</c:v>
                      </c:pt>
                      <c:pt idx="1419">
                        <c:v>0.81822518489109197</c:v>
                      </c:pt>
                      <c:pt idx="1420">
                        <c:v>0.818125918753565</c:v>
                      </c:pt>
                      <c:pt idx="1421">
                        <c:v>0.81801056960021301</c:v>
                      </c:pt>
                      <c:pt idx="1422">
                        <c:v>0.81794780831830405</c:v>
                      </c:pt>
                      <c:pt idx="1423">
                        <c:v>0.81790783494447705</c:v>
                      </c:pt>
                      <c:pt idx="1424">
                        <c:v>0.81776970547949801</c:v>
                      </c:pt>
                      <c:pt idx="1425">
                        <c:v>0.81770622069641596</c:v>
                      </c:pt>
                      <c:pt idx="1426">
                        <c:v>0.817645419295422</c:v>
                      </c:pt>
                      <c:pt idx="1427">
                        <c:v>0.81755306599999999</c:v>
                      </c:pt>
                      <c:pt idx="1428">
                        <c:v>0.81743206523338297</c:v>
                      </c:pt>
                      <c:pt idx="1429">
                        <c:v>0.81729522377501695</c:v>
                      </c:pt>
                      <c:pt idx="1430">
                        <c:v>0.81726272091476504</c:v>
                      </c:pt>
                      <c:pt idx="1431">
                        <c:v>0.81713341678527396</c:v>
                      </c:pt>
                      <c:pt idx="1432">
                        <c:v>0.81709030752033696</c:v>
                      </c:pt>
                      <c:pt idx="1433">
                        <c:v>0.81704971000000004</c:v>
                      </c:pt>
                      <c:pt idx="1434">
                        <c:v>0.81701028455651903</c:v>
                      </c:pt>
                      <c:pt idx="1435">
                        <c:v>0.81687035642406503</c:v>
                      </c:pt>
                      <c:pt idx="1436">
                        <c:v>0.81675393478035996</c:v>
                      </c:pt>
                      <c:pt idx="1437">
                        <c:v>0.816535469196077</c:v>
                      </c:pt>
                      <c:pt idx="1438">
                        <c:v>0.81637162218025905</c:v>
                      </c:pt>
                      <c:pt idx="1439">
                        <c:v>0.81619837804407802</c:v>
                      </c:pt>
                      <c:pt idx="1440">
                        <c:v>0.81595880924511099</c:v>
                      </c:pt>
                      <c:pt idx="1441">
                        <c:v>0.815936961480622</c:v>
                      </c:pt>
                      <c:pt idx="1442">
                        <c:v>0.81581029500000002</c:v>
                      </c:pt>
                      <c:pt idx="1443">
                        <c:v>0.81573406354050304</c:v>
                      </c:pt>
                      <c:pt idx="1444">
                        <c:v>0.81557670738621202</c:v>
                      </c:pt>
                      <c:pt idx="1445">
                        <c:v>0.815373530091142</c:v>
                      </c:pt>
                      <c:pt idx="1446">
                        <c:v>0.81518533199999998</c:v>
                      </c:pt>
                      <c:pt idx="1447">
                        <c:v>0.81517061900846299</c:v>
                      </c:pt>
                      <c:pt idx="1448">
                        <c:v>0.81511566599999996</c:v>
                      </c:pt>
                      <c:pt idx="1449">
                        <c:v>0.81505988699999998</c:v>
                      </c:pt>
                      <c:pt idx="1450">
                        <c:v>0.81504948766385199</c:v>
                      </c:pt>
                      <c:pt idx="1451">
                        <c:v>0.81498380284837502</c:v>
                      </c:pt>
                      <c:pt idx="1452">
                        <c:v>0.81494568034100301</c:v>
                      </c:pt>
                      <c:pt idx="1453">
                        <c:v>0.81493566307388599</c:v>
                      </c:pt>
                      <c:pt idx="1454">
                        <c:v>0.81473694983232903</c:v>
                      </c:pt>
                      <c:pt idx="1455">
                        <c:v>0.81470745300000003</c:v>
                      </c:pt>
                      <c:pt idx="1456">
                        <c:v>0.81455325456474603</c:v>
                      </c:pt>
                      <c:pt idx="1457">
                        <c:v>0.81450204642893798</c:v>
                      </c:pt>
                      <c:pt idx="1458">
                        <c:v>0.81443189582013198</c:v>
                      </c:pt>
                      <c:pt idx="1459">
                        <c:v>0.81438082248529597</c:v>
                      </c:pt>
                      <c:pt idx="1460">
                        <c:v>0.81434183540384497</c:v>
                      </c:pt>
                      <c:pt idx="1461">
                        <c:v>0.81433064619661599</c:v>
                      </c:pt>
                      <c:pt idx="1462">
                        <c:v>0.81427942398453501</c:v>
                      </c:pt>
                      <c:pt idx="1463">
                        <c:v>0.81424094577030703</c:v>
                      </c:pt>
                      <c:pt idx="1464">
                        <c:v>0.81420554499999997</c:v>
                      </c:pt>
                      <c:pt idx="1465">
                        <c:v>0.81414832563869999</c:v>
                      </c:pt>
                      <c:pt idx="1466">
                        <c:v>0.81399033038984603</c:v>
                      </c:pt>
                      <c:pt idx="1467">
                        <c:v>0.81396137947827196</c:v>
                      </c:pt>
                      <c:pt idx="1468">
                        <c:v>0.813951404551852</c:v>
                      </c:pt>
                      <c:pt idx="1469">
                        <c:v>0.81385115064337998</c:v>
                      </c:pt>
                      <c:pt idx="1470">
                        <c:v>0.81378262618133601</c:v>
                      </c:pt>
                      <c:pt idx="1471">
                        <c:v>0.81370204499999998</c:v>
                      </c:pt>
                      <c:pt idx="1472">
                        <c:v>0.81359424777012801</c:v>
                      </c:pt>
                      <c:pt idx="1473">
                        <c:v>0.81340575246396296</c:v>
                      </c:pt>
                      <c:pt idx="1474">
                        <c:v>0.81332695105404196</c:v>
                      </c:pt>
                      <c:pt idx="1475">
                        <c:v>0.81318893860312103</c:v>
                      </c:pt>
                      <c:pt idx="1476">
                        <c:v>0.81317552722476905</c:v>
                      </c:pt>
                      <c:pt idx="1477">
                        <c:v>0.81307514752487098</c:v>
                      </c:pt>
                      <c:pt idx="1478">
                        <c:v>0.813005496970306</c:v>
                      </c:pt>
                      <c:pt idx="1479">
                        <c:v>0.81296354355186395</c:v>
                      </c:pt>
                      <c:pt idx="1480">
                        <c:v>0.81292115647107699</c:v>
                      </c:pt>
                      <c:pt idx="1481">
                        <c:v>0.81279869138350902</c:v>
                      </c:pt>
                      <c:pt idx="1482">
                        <c:v>0.81276926097705804</c:v>
                      </c:pt>
                      <c:pt idx="1483">
                        <c:v>0.81254426099999999</c:v>
                      </c:pt>
                      <c:pt idx="1484">
                        <c:v>0.812466366572139</c:v>
                      </c:pt>
                      <c:pt idx="1485">
                        <c:v>0.81230772082845804</c:v>
                      </c:pt>
                      <c:pt idx="1486">
                        <c:v>0.81227746774234499</c:v>
                      </c:pt>
                      <c:pt idx="1487">
                        <c:v>0.81224912877463495</c:v>
                      </c:pt>
                      <c:pt idx="1488">
                        <c:v>0.81217288277693001</c:v>
                      </c:pt>
                      <c:pt idx="1489">
                        <c:v>0.812162148206097</c:v>
                      </c:pt>
                      <c:pt idx="1490">
                        <c:v>0.81211661431184901</c:v>
                      </c:pt>
                      <c:pt idx="1491">
                        <c:v>0.81205252795535898</c:v>
                      </c:pt>
                      <c:pt idx="1492">
                        <c:v>0.81188944857904799</c:v>
                      </c:pt>
                      <c:pt idx="1493">
                        <c:v>0.81180409523335895</c:v>
                      </c:pt>
                      <c:pt idx="1494">
                        <c:v>0.81179308090271396</c:v>
                      </c:pt>
                      <c:pt idx="1495">
                        <c:v>0.81171305104809599</c:v>
                      </c:pt>
                      <c:pt idx="1496">
                        <c:v>0.81158835222433001</c:v>
                      </c:pt>
                      <c:pt idx="1497">
                        <c:v>0.811506807</c:v>
                      </c:pt>
                      <c:pt idx="1498">
                        <c:v>0.81135112265315901</c:v>
                      </c:pt>
                      <c:pt idx="1499">
                        <c:v>0.81127832210668005</c:v>
                      </c:pt>
                      <c:pt idx="1500">
                        <c:v>0.81114167531393</c:v>
                      </c:pt>
                      <c:pt idx="1501">
                        <c:v>0.810925648469632</c:v>
                      </c:pt>
                      <c:pt idx="1502">
                        <c:v>0.81085267400000005</c:v>
                      </c:pt>
                      <c:pt idx="1503">
                        <c:v>0.81082811790340803</c:v>
                      </c:pt>
                      <c:pt idx="1504">
                        <c:v>0.81077189712546305</c:v>
                      </c:pt>
                      <c:pt idx="1505">
                        <c:v>0.81061108500000001</c:v>
                      </c:pt>
                      <c:pt idx="1506">
                        <c:v>0.810508535060949</c:v>
                      </c:pt>
                      <c:pt idx="1507">
                        <c:v>0.81043502597246697</c:v>
                      </c:pt>
                      <c:pt idx="1508">
                        <c:v>0.81037660300000003</c:v>
                      </c:pt>
                      <c:pt idx="1509">
                        <c:v>0.81027614913595103</c:v>
                      </c:pt>
                      <c:pt idx="1510">
                        <c:v>0.81023475515086296</c:v>
                      </c:pt>
                      <c:pt idx="1511">
                        <c:v>0.81017141018129002</c:v>
                      </c:pt>
                      <c:pt idx="1512">
                        <c:v>0.81002330785147403</c:v>
                      </c:pt>
                      <c:pt idx="1513">
                        <c:v>0.80984519077123496</c:v>
                      </c:pt>
                      <c:pt idx="1514">
                        <c:v>0.80978474415602897</c:v>
                      </c:pt>
                      <c:pt idx="1515">
                        <c:v>0.80962587819645204</c:v>
                      </c:pt>
                      <c:pt idx="1516">
                        <c:v>0.80955438999999996</c:v>
                      </c:pt>
                      <c:pt idx="1517">
                        <c:v>0.80948292200000005</c:v>
                      </c:pt>
                      <c:pt idx="1518">
                        <c:v>0.80947227129968402</c:v>
                      </c:pt>
                      <c:pt idx="1519">
                        <c:v>0.80946304034417205</c:v>
                      </c:pt>
                      <c:pt idx="1520">
                        <c:v>0.80936275591484597</c:v>
                      </c:pt>
                      <c:pt idx="1521">
                        <c:v>0.80928159631123198</c:v>
                      </c:pt>
                      <c:pt idx="1522">
                        <c:v>0.80922175631802395</c:v>
                      </c:pt>
                      <c:pt idx="1523">
                        <c:v>0.809150427585003</c:v>
                      </c:pt>
                      <c:pt idx="1524">
                        <c:v>0.80904876261746705</c:v>
                      </c:pt>
                      <c:pt idx="1525">
                        <c:v>0.80894125336969402</c:v>
                      </c:pt>
                      <c:pt idx="1526">
                        <c:v>0.80881272699999995</c:v>
                      </c:pt>
                      <c:pt idx="1527">
                        <c:v>0.80870383047628902</c:v>
                      </c:pt>
                      <c:pt idx="1528">
                        <c:v>0.80865798200000005</c:v>
                      </c:pt>
                      <c:pt idx="1529">
                        <c:v>0.80864773801871503</c:v>
                      </c:pt>
                      <c:pt idx="1530">
                        <c:v>0.80856735820648196</c:v>
                      </c:pt>
                      <c:pt idx="1531">
                        <c:v>0.80848739926246005</c:v>
                      </c:pt>
                      <c:pt idx="1532">
                        <c:v>0.80837731803711199</c:v>
                      </c:pt>
                      <c:pt idx="1533">
                        <c:v>0.808268909266882</c:v>
                      </c:pt>
                      <c:pt idx="1534">
                        <c:v>0.80820255460069501</c:v>
                      </c:pt>
                      <c:pt idx="1535">
                        <c:v>0.80814554014710804</c:v>
                      </c:pt>
                      <c:pt idx="1536">
                        <c:v>0.808011923470636</c:v>
                      </c:pt>
                      <c:pt idx="1537">
                        <c:v>0.80792854969555605</c:v>
                      </c:pt>
                      <c:pt idx="1538">
                        <c:v>0.80786775660841104</c:v>
                      </c:pt>
                      <c:pt idx="1539">
                        <c:v>0.80774999999999997</c:v>
                      </c:pt>
                      <c:pt idx="1540">
                        <c:v>0.80767764865184599</c:v>
                      </c:pt>
                      <c:pt idx="1541">
                        <c:v>0.80763208088963501</c:v>
                      </c:pt>
                      <c:pt idx="1542">
                        <c:v>0.807483787259485</c:v>
                      </c:pt>
                      <c:pt idx="1543">
                        <c:v>0.80735833564513804</c:v>
                      </c:pt>
                      <c:pt idx="1544">
                        <c:v>0.80717093161009901</c:v>
                      </c:pt>
                      <c:pt idx="1545">
                        <c:v>0.80701797099999995</c:v>
                      </c:pt>
                      <c:pt idx="1546">
                        <c:v>0.80686894289898803</c:v>
                      </c:pt>
                      <c:pt idx="1547">
                        <c:v>0.806825790973973</c:v>
                      </c:pt>
                      <c:pt idx="1548">
                        <c:v>0.80678410199999995</c:v>
                      </c:pt>
                      <c:pt idx="1549">
                        <c:v>0.80670512015644102</c:v>
                      </c:pt>
                      <c:pt idx="1550">
                        <c:v>0.80660577075505602</c:v>
                      </c:pt>
                      <c:pt idx="1551">
                        <c:v>0.80652888596599503</c:v>
                      </c:pt>
                      <c:pt idx="1552">
                        <c:v>0.806386930990733</c:v>
                      </c:pt>
                      <c:pt idx="1553">
                        <c:v>0.80636638806882199</c:v>
                      </c:pt>
                      <c:pt idx="1554">
                        <c:v>0.80630768521753504</c:v>
                      </c:pt>
                      <c:pt idx="1555">
                        <c:v>0.80626435189628198</c:v>
                      </c:pt>
                      <c:pt idx="1556">
                        <c:v>0.80619332701723201</c:v>
                      </c:pt>
                      <c:pt idx="1557">
                        <c:v>0.80614480850190995</c:v>
                      </c:pt>
                      <c:pt idx="1558">
                        <c:v>0.80608877728110295</c:v>
                      </c:pt>
                      <c:pt idx="1559">
                        <c:v>0.80602679118797504</c:v>
                      </c:pt>
                      <c:pt idx="1560">
                        <c:v>0.80599712473557905</c:v>
                      </c:pt>
                      <c:pt idx="1561">
                        <c:v>0.80588830131775901</c:v>
                      </c:pt>
                      <c:pt idx="1562">
                        <c:v>0.80576587956490697</c:v>
                      </c:pt>
                      <c:pt idx="1563">
                        <c:v>0.80571210586142705</c:v>
                      </c:pt>
                      <c:pt idx="1564">
                        <c:v>0.80562230872319196</c:v>
                      </c:pt>
                      <c:pt idx="1565">
                        <c:v>0.80554367074371702</c:v>
                      </c:pt>
                      <c:pt idx="1566">
                        <c:v>0.80542356884254895</c:v>
                      </c:pt>
                      <c:pt idx="1567">
                        <c:v>0.80526569629846301</c:v>
                      </c:pt>
                      <c:pt idx="1568">
                        <c:v>0.80511455119130604</c:v>
                      </c:pt>
                      <c:pt idx="1569">
                        <c:v>0.80496817079843996</c:v>
                      </c:pt>
                      <c:pt idx="1570">
                        <c:v>0.80487525063790499</c:v>
                      </c:pt>
                      <c:pt idx="1571">
                        <c:v>0.80480428021235195</c:v>
                      </c:pt>
                      <c:pt idx="1572">
                        <c:v>0.80477375957175501</c:v>
                      </c:pt>
                      <c:pt idx="1573">
                        <c:v>0.80470746963098905</c:v>
                      </c:pt>
                      <c:pt idx="1574">
                        <c:v>0.80458695000000002</c:v>
                      </c:pt>
                      <c:pt idx="1575">
                        <c:v>0.80446390107869803</c:v>
                      </c:pt>
                      <c:pt idx="1576">
                        <c:v>0.80445111323551699</c:v>
                      </c:pt>
                      <c:pt idx="1577">
                        <c:v>0.804374685548368</c:v>
                      </c:pt>
                      <c:pt idx="1578">
                        <c:v>0.80429408678250103</c:v>
                      </c:pt>
                      <c:pt idx="1579">
                        <c:v>0.80428301424205695</c:v>
                      </c:pt>
                      <c:pt idx="1580">
                        <c:v>0.80423530097921003</c:v>
                      </c:pt>
                      <c:pt idx="1581">
                        <c:v>0.80417705285033403</c:v>
                      </c:pt>
                      <c:pt idx="1582">
                        <c:v>0.80414447315012405</c:v>
                      </c:pt>
                      <c:pt idx="1583">
                        <c:v>0.80397081067909104</c:v>
                      </c:pt>
                      <c:pt idx="1584">
                        <c:v>0.80393740414605497</c:v>
                      </c:pt>
                      <c:pt idx="1585">
                        <c:v>0.80386577299911</c:v>
                      </c:pt>
                      <c:pt idx="1586">
                        <c:v>0.80379187699999999</c:v>
                      </c:pt>
                      <c:pt idx="1587">
                        <c:v>0.80374389306236005</c:v>
                      </c:pt>
                      <c:pt idx="1588">
                        <c:v>0.80367633733338895</c:v>
                      </c:pt>
                      <c:pt idx="1589">
                        <c:v>0.80349609278953504</c:v>
                      </c:pt>
                      <c:pt idx="1590">
                        <c:v>0.80343437905458004</c:v>
                      </c:pt>
                      <c:pt idx="1591">
                        <c:v>0.80327332713783495</c:v>
                      </c:pt>
                      <c:pt idx="1592">
                        <c:v>0.80325990032484496</c:v>
                      </c:pt>
                      <c:pt idx="1593">
                        <c:v>0.80322427399999996</c:v>
                      </c:pt>
                      <c:pt idx="1594">
                        <c:v>0.80315635777951799</c:v>
                      </c:pt>
                      <c:pt idx="1595">
                        <c:v>0.80308033794816802</c:v>
                      </c:pt>
                      <c:pt idx="1596">
                        <c:v>0.80300565880118002</c:v>
                      </c:pt>
                      <c:pt idx="1597">
                        <c:v>0.80297707918931605</c:v>
                      </c:pt>
                      <c:pt idx="1598">
                        <c:v>0.80296737170315502</c:v>
                      </c:pt>
                      <c:pt idx="1599">
                        <c:v>0.80287566099999996</c:v>
                      </c:pt>
                      <c:pt idx="1600">
                        <c:v>0.80278918316973502</c:v>
                      </c:pt>
                      <c:pt idx="1601">
                        <c:v>0.80267935002273705</c:v>
                      </c:pt>
                      <c:pt idx="1602">
                        <c:v>0.80262431417486202</c:v>
                      </c:pt>
                      <c:pt idx="1603">
                        <c:v>0.80259153472952105</c:v>
                      </c:pt>
                      <c:pt idx="1604">
                        <c:v>0.80249750785686802</c:v>
                      </c:pt>
                      <c:pt idx="1605">
                        <c:v>0.80243865395270997</c:v>
                      </c:pt>
                      <c:pt idx="1606">
                        <c:v>0.80235006960714705</c:v>
                      </c:pt>
                      <c:pt idx="1607">
                        <c:v>0.80230087797974403</c:v>
                      </c:pt>
                      <c:pt idx="1608">
                        <c:v>0.80220995259668404</c:v>
                      </c:pt>
                      <c:pt idx="1609">
                        <c:v>0.80208887728323197</c:v>
                      </c:pt>
                      <c:pt idx="1610">
                        <c:v>0.80192516939259595</c:v>
                      </c:pt>
                      <c:pt idx="1611">
                        <c:v>0.80186318863641803</c:v>
                      </c:pt>
                      <c:pt idx="1612">
                        <c:v>0.80162432900000002</c:v>
                      </c:pt>
                      <c:pt idx="1613">
                        <c:v>0.80148201946168995</c:v>
                      </c:pt>
                      <c:pt idx="1614">
                        <c:v>0.80141402292721198</c:v>
                      </c:pt>
                      <c:pt idx="1615">
                        <c:v>0.80140318541229105</c:v>
                      </c:pt>
                      <c:pt idx="1616">
                        <c:v>0.801269660319472</c:v>
                      </c:pt>
                      <c:pt idx="1617">
                        <c:v>0.80118196454115098</c:v>
                      </c:pt>
                      <c:pt idx="1618">
                        <c:v>0.80103762038067305</c:v>
                      </c:pt>
                      <c:pt idx="1619">
                        <c:v>0.80093800962041595</c:v>
                      </c:pt>
                      <c:pt idx="1620">
                        <c:v>0.80078140402040499</c:v>
                      </c:pt>
                      <c:pt idx="1621">
                        <c:v>0.80067834575290098</c:v>
                      </c:pt>
                      <c:pt idx="1622">
                        <c:v>0.80050230869709504</c:v>
                      </c:pt>
                      <c:pt idx="1623">
                        <c:v>0.80029533334250202</c:v>
                      </c:pt>
                      <c:pt idx="1624">
                        <c:v>0.800227967496843</c:v>
                      </c:pt>
                      <c:pt idx="1625">
                        <c:v>0.80020495676016001</c:v>
                      </c:pt>
                      <c:pt idx="1626">
                        <c:v>0.80011162485705001</c:v>
                      </c:pt>
                      <c:pt idx="1627">
                        <c:v>0.80007826188094799</c:v>
                      </c:pt>
                      <c:pt idx="1628">
                        <c:v>0.79991663300000004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4-5C58-4C47-A6B9-4F44A7F1423C}"/>
                  </c:ext>
                </c:extLst>
              </c15:ser>
            </c15:filteredScatterSeries>
          </c:ext>
        </c:extLst>
      </c:scatterChart>
      <c:valAx>
        <c:axId val="81124568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237040"/>
        <c:crosses val="autoZero"/>
        <c:crossBetween val="midCat"/>
        <c:minorUnit val="200"/>
      </c:valAx>
      <c:valAx>
        <c:axId val="811237040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12456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Operational</a:t>
            </a:r>
            <a:r>
              <a:rPr lang="en-US" sz="2000" baseline="0"/>
              <a:t> Profit</a:t>
            </a:r>
            <a:endParaRPr 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'Operational Profit'!$C$1</c:f>
              <c:strCache>
                <c:ptCount val="1"/>
                <c:pt idx="0">
                  <c:v>RL a0.99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'Operational Profit'!$A$2:$A$6512</c:f>
              <c:numCache>
                <c:formatCode>General</c:formatCode>
                <c:ptCount val="65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</c:numCache>
            </c:numRef>
          </c:xVal>
          <c:yVal>
            <c:numRef>
              <c:f>'Operational Profit'!$C$2:$C$6512</c:f>
              <c:numCache>
                <c:formatCode>General</c:formatCode>
                <c:ptCount val="6511"/>
                <c:pt idx="0">
                  <c:v>2.1345819927872798</c:v>
                </c:pt>
                <c:pt idx="1">
                  <c:v>2.4177858220022448</c:v>
                </c:pt>
                <c:pt idx="2">
                  <c:v>3.0520573767721326</c:v>
                </c:pt>
                <c:pt idx="3">
                  <c:v>3.7950477795701256</c:v>
                </c:pt>
                <c:pt idx="4">
                  <c:v>4.5065327499778274</c:v>
                </c:pt>
                <c:pt idx="5">
                  <c:v>6.5280926420952774</c:v>
                </c:pt>
                <c:pt idx="6">
                  <c:v>8.0907985264206665</c:v>
                </c:pt>
                <c:pt idx="7">
                  <c:v>9.193993215412787</c:v>
                </c:pt>
                <c:pt idx="8">
                  <c:v>10.403607613551678</c:v>
                </c:pt>
                <c:pt idx="9">
                  <c:v>9.5895739785516785</c:v>
                </c:pt>
                <c:pt idx="10">
                  <c:v>11.527072445685139</c:v>
                </c:pt>
                <c:pt idx="11">
                  <c:v>13.17569008868483</c:v>
                </c:pt>
                <c:pt idx="12">
                  <c:v>14.97888812166242</c:v>
                </c:pt>
                <c:pt idx="13">
                  <c:v>15.419584582669048</c:v>
                </c:pt>
                <c:pt idx="14">
                  <c:v>19.255281546187327</c:v>
                </c:pt>
                <c:pt idx="15">
                  <c:v>22.821978015252348</c:v>
                </c:pt>
                <c:pt idx="16">
                  <c:v>22.647662373252349</c:v>
                </c:pt>
                <c:pt idx="17">
                  <c:v>22.673129544877913</c:v>
                </c:pt>
                <c:pt idx="18">
                  <c:v>23.447222489945563</c:v>
                </c:pt>
                <c:pt idx="19">
                  <c:v>23.936401853911971</c:v>
                </c:pt>
                <c:pt idx="20">
                  <c:v>26.529859061119172</c:v>
                </c:pt>
                <c:pt idx="21">
                  <c:v>27.814633990391002</c:v>
                </c:pt>
                <c:pt idx="22">
                  <c:v>29.236826458489013</c:v>
                </c:pt>
                <c:pt idx="23">
                  <c:v>29.769608259398687</c:v>
                </c:pt>
                <c:pt idx="24">
                  <c:v>30.68876517217678</c:v>
                </c:pt>
                <c:pt idx="25">
                  <c:v>32.601530403926041</c:v>
                </c:pt>
                <c:pt idx="26">
                  <c:v>33.423439857346231</c:v>
                </c:pt>
                <c:pt idx="27">
                  <c:v>34.731065339971714</c:v>
                </c:pt>
                <c:pt idx="28">
                  <c:v>34.678693368971715</c:v>
                </c:pt>
                <c:pt idx="29">
                  <c:v>35.369833362259982</c:v>
                </c:pt>
                <c:pt idx="30">
                  <c:v>35.665291859871466</c:v>
                </c:pt>
                <c:pt idx="31">
                  <c:v>35.288572215871469</c:v>
                </c:pt>
                <c:pt idx="32">
                  <c:v>35.213852187871467</c:v>
                </c:pt>
                <c:pt idx="33">
                  <c:v>33.684736445871465</c:v>
                </c:pt>
                <c:pt idx="34">
                  <c:v>32.282947501871462</c:v>
                </c:pt>
                <c:pt idx="35">
                  <c:v>34.236870917192995</c:v>
                </c:pt>
                <c:pt idx="36">
                  <c:v>37.200814293662013</c:v>
                </c:pt>
                <c:pt idx="37">
                  <c:v>37.130839276662016</c:v>
                </c:pt>
                <c:pt idx="38">
                  <c:v>38.013757310094299</c:v>
                </c:pt>
                <c:pt idx="39">
                  <c:v>39.15935324452947</c:v>
                </c:pt>
                <c:pt idx="40">
                  <c:v>38.941490935529472</c:v>
                </c:pt>
                <c:pt idx="41">
                  <c:v>38.884622978529471</c:v>
                </c:pt>
                <c:pt idx="42">
                  <c:v>38.741124772529474</c:v>
                </c:pt>
                <c:pt idx="43">
                  <c:v>38.580199532529477</c:v>
                </c:pt>
                <c:pt idx="44">
                  <c:v>40.449269044826458</c:v>
                </c:pt>
                <c:pt idx="45">
                  <c:v>41.967805894515905</c:v>
                </c:pt>
                <c:pt idx="46">
                  <c:v>46.784226422186421</c:v>
                </c:pt>
                <c:pt idx="47">
                  <c:v>50.713621575296173</c:v>
                </c:pt>
                <c:pt idx="48">
                  <c:v>50.64013341729617</c:v>
                </c:pt>
                <c:pt idx="49">
                  <c:v>50.483860241296171</c:v>
                </c:pt>
                <c:pt idx="50">
                  <c:v>50.701797821733749</c:v>
                </c:pt>
                <c:pt idx="51">
                  <c:v>50.65574278373375</c:v>
                </c:pt>
                <c:pt idx="52">
                  <c:v>50.856497631239826</c:v>
                </c:pt>
                <c:pt idx="53">
                  <c:v>53.948958994533676</c:v>
                </c:pt>
                <c:pt idx="54">
                  <c:v>57.135652920787855</c:v>
                </c:pt>
                <c:pt idx="55">
                  <c:v>59.479092569059645</c:v>
                </c:pt>
                <c:pt idx="56">
                  <c:v>59.277038935059643</c:v>
                </c:pt>
                <c:pt idx="57">
                  <c:v>62.306371303142001</c:v>
                </c:pt>
                <c:pt idx="58">
                  <c:v>63.857785269459342</c:v>
                </c:pt>
                <c:pt idx="59">
                  <c:v>68.299400988077437</c:v>
                </c:pt>
                <c:pt idx="60">
                  <c:v>68.467716163713845</c:v>
                </c:pt>
                <c:pt idx="61">
                  <c:v>72.739275453896326</c:v>
                </c:pt>
                <c:pt idx="62">
                  <c:v>70.872320702896332</c:v>
                </c:pt>
                <c:pt idx="63">
                  <c:v>71.369393351681396</c:v>
                </c:pt>
                <c:pt idx="64">
                  <c:v>72.311844237548755</c:v>
                </c:pt>
                <c:pt idx="65">
                  <c:v>72.045201121548757</c:v>
                </c:pt>
                <c:pt idx="66">
                  <c:v>71.970588718548754</c:v>
                </c:pt>
                <c:pt idx="67">
                  <c:v>71.92115842054875</c:v>
                </c:pt>
                <c:pt idx="68">
                  <c:v>73.292430445457512</c:v>
                </c:pt>
                <c:pt idx="69">
                  <c:v>74.312950883375009</c:v>
                </c:pt>
                <c:pt idx="70">
                  <c:v>75.734987597496485</c:v>
                </c:pt>
                <c:pt idx="71">
                  <c:v>77.968613268819894</c:v>
                </c:pt>
                <c:pt idx="72">
                  <c:v>79.113593080696219</c:v>
                </c:pt>
                <c:pt idx="73">
                  <c:v>81.067827883111036</c:v>
                </c:pt>
                <c:pt idx="74">
                  <c:v>84.418915702758412</c:v>
                </c:pt>
                <c:pt idx="75">
                  <c:v>84.717941685219074</c:v>
                </c:pt>
                <c:pt idx="76">
                  <c:v>85.401225781276608</c:v>
                </c:pt>
                <c:pt idx="77">
                  <c:v>85.199286467276607</c:v>
                </c:pt>
                <c:pt idx="78">
                  <c:v>86.869104792619538</c:v>
                </c:pt>
                <c:pt idx="79">
                  <c:v>88.394804223006076</c:v>
                </c:pt>
                <c:pt idx="80">
                  <c:v>89.804162640509361</c:v>
                </c:pt>
                <c:pt idx="81">
                  <c:v>96.170311643722783</c:v>
                </c:pt>
                <c:pt idx="82">
                  <c:v>99.700900446811588</c:v>
                </c:pt>
                <c:pt idx="83">
                  <c:v>104.87833127706151</c:v>
                </c:pt>
                <c:pt idx="84">
                  <c:v>110.39784246318794</c:v>
                </c:pt>
                <c:pt idx="85">
                  <c:v>115.10892486139747</c:v>
                </c:pt>
                <c:pt idx="86">
                  <c:v>118.04058262821688</c:v>
                </c:pt>
                <c:pt idx="87">
                  <c:v>123.04883160085669</c:v>
                </c:pt>
                <c:pt idx="88">
                  <c:v>123.57914425595206</c:v>
                </c:pt>
                <c:pt idx="89">
                  <c:v>124.66883171374207</c:v>
                </c:pt>
                <c:pt idx="90">
                  <c:v>124.42888639674207</c:v>
                </c:pt>
                <c:pt idx="91">
                  <c:v>124.28195134674208</c:v>
                </c:pt>
                <c:pt idx="92">
                  <c:v>125.2944772668059</c:v>
                </c:pt>
                <c:pt idx="93">
                  <c:v>131.00349847416703</c:v>
                </c:pt>
                <c:pt idx="94">
                  <c:v>132.74562876224627</c:v>
                </c:pt>
                <c:pt idx="95">
                  <c:v>135.63682703688687</c:v>
                </c:pt>
                <c:pt idx="96">
                  <c:v>142.67196301942937</c:v>
                </c:pt>
                <c:pt idx="97">
                  <c:v>143.76050269374403</c:v>
                </c:pt>
                <c:pt idx="98">
                  <c:v>144.96509542117528</c:v>
                </c:pt>
                <c:pt idx="99">
                  <c:v>145.65905728317529</c:v>
                </c:pt>
                <c:pt idx="100">
                  <c:v>146.60058692803236</c:v>
                </c:pt>
                <c:pt idx="101">
                  <c:v>146.46579850403236</c:v>
                </c:pt>
                <c:pt idx="102">
                  <c:v>148.57135427931803</c:v>
                </c:pt>
                <c:pt idx="103">
                  <c:v>148.96351100859047</c:v>
                </c:pt>
                <c:pt idx="104">
                  <c:v>148.41490123859046</c:v>
                </c:pt>
                <c:pt idx="105">
                  <c:v>150.05901560107034</c:v>
                </c:pt>
                <c:pt idx="106">
                  <c:v>148.97256054407035</c:v>
                </c:pt>
                <c:pt idx="107">
                  <c:v>148.81432677707033</c:v>
                </c:pt>
                <c:pt idx="108">
                  <c:v>152.32312182211538</c:v>
                </c:pt>
                <c:pt idx="109">
                  <c:v>155.28704799696774</c:v>
                </c:pt>
                <c:pt idx="110">
                  <c:v>156.69816592480768</c:v>
                </c:pt>
                <c:pt idx="111">
                  <c:v>160.95709708089663</c:v>
                </c:pt>
                <c:pt idx="112">
                  <c:v>160.69100923789662</c:v>
                </c:pt>
                <c:pt idx="113">
                  <c:v>160.63168947689661</c:v>
                </c:pt>
                <c:pt idx="114">
                  <c:v>160.3309173948966</c:v>
                </c:pt>
                <c:pt idx="115">
                  <c:v>160.2244636248966</c:v>
                </c:pt>
                <c:pt idx="116">
                  <c:v>159.99391740589661</c:v>
                </c:pt>
                <c:pt idx="117">
                  <c:v>161.6314251564298</c:v>
                </c:pt>
                <c:pt idx="118">
                  <c:v>161.75764086254509</c:v>
                </c:pt>
                <c:pt idx="119">
                  <c:v>163.0679410796437</c:v>
                </c:pt>
                <c:pt idx="120">
                  <c:v>163.61767157890944</c:v>
                </c:pt>
                <c:pt idx="121">
                  <c:v>164.39008437335517</c:v>
                </c:pt>
                <c:pt idx="122">
                  <c:v>167.8779046100168</c:v>
                </c:pt>
                <c:pt idx="123">
                  <c:v>172.19823731974716</c:v>
                </c:pt>
                <c:pt idx="124">
                  <c:v>174.08453424866366</c:v>
                </c:pt>
                <c:pt idx="125">
                  <c:v>179.08099492021603</c:v>
                </c:pt>
                <c:pt idx="126">
                  <c:v>189.65275196772183</c:v>
                </c:pt>
                <c:pt idx="127">
                  <c:v>195.94772688371478</c:v>
                </c:pt>
                <c:pt idx="128">
                  <c:v>197.99210592699021</c:v>
                </c:pt>
                <c:pt idx="129">
                  <c:v>196.58446439599021</c:v>
                </c:pt>
                <c:pt idx="130">
                  <c:v>201.82867337024825</c:v>
                </c:pt>
                <c:pt idx="131">
                  <c:v>229.30705913110796</c:v>
                </c:pt>
                <c:pt idx="132">
                  <c:v>235.15443576924082</c:v>
                </c:pt>
                <c:pt idx="133">
                  <c:v>242.53811425069998</c:v>
                </c:pt>
                <c:pt idx="134">
                  <c:v>247.18937819403621</c:v>
                </c:pt>
                <c:pt idx="135">
                  <c:v>250.50008599303621</c:v>
                </c:pt>
                <c:pt idx="136">
                  <c:v>251.3512379977158</c:v>
                </c:pt>
                <c:pt idx="137">
                  <c:v>271.73128777925137</c:v>
                </c:pt>
                <c:pt idx="138">
                  <c:v>272.79712102208538</c:v>
                </c:pt>
                <c:pt idx="139">
                  <c:v>280.40660307072329</c:v>
                </c:pt>
                <c:pt idx="140">
                  <c:v>282.35294818582798</c:v>
                </c:pt>
                <c:pt idx="141">
                  <c:v>293.89467936582798</c:v>
                </c:pt>
                <c:pt idx="142">
                  <c:v>299.9097565859052</c:v>
                </c:pt>
                <c:pt idx="143">
                  <c:v>302.97359783998854</c:v>
                </c:pt>
                <c:pt idx="144">
                  <c:v>305.56152925825671</c:v>
                </c:pt>
                <c:pt idx="145">
                  <c:v>319.51817243133763</c:v>
                </c:pt>
                <c:pt idx="146">
                  <c:v>322.90218847105086</c:v>
                </c:pt>
                <c:pt idx="147">
                  <c:v>326.71794561941329</c:v>
                </c:pt>
                <c:pt idx="148">
                  <c:v>359.82351183418376</c:v>
                </c:pt>
                <c:pt idx="149">
                  <c:v>400.27272676339868</c:v>
                </c:pt>
                <c:pt idx="150">
                  <c:v>403.57910174986591</c:v>
                </c:pt>
                <c:pt idx="151">
                  <c:v>407.60368186769244</c:v>
                </c:pt>
                <c:pt idx="152">
                  <c:v>413.42261526537584</c:v>
                </c:pt>
                <c:pt idx="153">
                  <c:v>417.75451221562901</c:v>
                </c:pt>
                <c:pt idx="154">
                  <c:v>426.40871758597234</c:v>
                </c:pt>
                <c:pt idx="155">
                  <c:v>433.55693993506895</c:v>
                </c:pt>
                <c:pt idx="156">
                  <c:v>438.61914269992837</c:v>
                </c:pt>
                <c:pt idx="157">
                  <c:v>445.998969506555</c:v>
                </c:pt>
                <c:pt idx="158">
                  <c:v>448.682917879694</c:v>
                </c:pt>
                <c:pt idx="159">
                  <c:v>465.39873029925639</c:v>
                </c:pt>
                <c:pt idx="160">
                  <c:v>493.42305668579206</c:v>
                </c:pt>
                <c:pt idx="161">
                  <c:v>511.63992701704797</c:v>
                </c:pt>
                <c:pt idx="162">
                  <c:v>547.96344313704799</c:v>
                </c:pt>
                <c:pt idx="163">
                  <c:v>570.56217478624444</c:v>
                </c:pt>
                <c:pt idx="164">
                  <c:v>576.67207933601151</c:v>
                </c:pt>
                <c:pt idx="165">
                  <c:v>627.57430380381356</c:v>
                </c:pt>
                <c:pt idx="166">
                  <c:v>659.56754061205038</c:v>
                </c:pt>
                <c:pt idx="167">
                  <c:v>684.73578429069596</c:v>
                </c:pt>
                <c:pt idx="168">
                  <c:v>689.49640292791889</c:v>
                </c:pt>
                <c:pt idx="169">
                  <c:v>702.35934506896763</c:v>
                </c:pt>
                <c:pt idx="170">
                  <c:v>712.27322925696762</c:v>
                </c:pt>
                <c:pt idx="171">
                  <c:v>721.77898119239057</c:v>
                </c:pt>
                <c:pt idx="172">
                  <c:v>740.5067588171944</c:v>
                </c:pt>
                <c:pt idx="173">
                  <c:v>786.14213462214013</c:v>
                </c:pt>
                <c:pt idx="174">
                  <c:v>811.26270864066385</c:v>
                </c:pt>
                <c:pt idx="175">
                  <c:v>868.27517968313487</c:v>
                </c:pt>
                <c:pt idx="176">
                  <c:v>907.97286288047269</c:v>
                </c:pt>
                <c:pt idx="177">
                  <c:v>931.80823929744668</c:v>
                </c:pt>
                <c:pt idx="178">
                  <c:v>954.33674104742158</c:v>
                </c:pt>
                <c:pt idx="179">
                  <c:v>955.97287548648296</c:v>
                </c:pt>
                <c:pt idx="180">
                  <c:v>986.82996311057559</c:v>
                </c:pt>
                <c:pt idx="181">
                  <c:v>1004.6776133314961</c:v>
                </c:pt>
                <c:pt idx="182">
                  <c:v>1031.6582857896685</c:v>
                </c:pt>
                <c:pt idx="183">
                  <c:v>1043.9161708340343</c:v>
                </c:pt>
                <c:pt idx="184">
                  <c:v>1055.9929963944696</c:v>
                </c:pt>
                <c:pt idx="185">
                  <c:v>1064.5537473754696</c:v>
                </c:pt>
                <c:pt idx="186">
                  <c:v>1064.2955182444696</c:v>
                </c:pt>
                <c:pt idx="187">
                  <c:v>1068.0875808715064</c:v>
                </c:pt>
                <c:pt idx="188">
                  <c:v>1068.9590259293711</c:v>
                </c:pt>
                <c:pt idx="189">
                  <c:v>1075.5971264708194</c:v>
                </c:pt>
                <c:pt idx="190">
                  <c:v>1088.160875233257</c:v>
                </c:pt>
                <c:pt idx="191">
                  <c:v>1105.0433135929286</c:v>
                </c:pt>
                <c:pt idx="192">
                  <c:v>1109.3962846137892</c:v>
                </c:pt>
                <c:pt idx="193">
                  <c:v>1142.0624202679599</c:v>
                </c:pt>
                <c:pt idx="194">
                  <c:v>1143.9190634246565</c:v>
                </c:pt>
                <c:pt idx="195">
                  <c:v>1145.2307750556565</c:v>
                </c:pt>
                <c:pt idx="196">
                  <c:v>1147.1451351853395</c:v>
                </c:pt>
                <c:pt idx="197">
                  <c:v>1146.9527956363395</c:v>
                </c:pt>
                <c:pt idx="198">
                  <c:v>1148.1766849745168</c:v>
                </c:pt>
                <c:pt idx="199">
                  <c:v>1149.3957024659983</c:v>
                </c:pt>
                <c:pt idx="200">
                  <c:v>1149.0296904829984</c:v>
                </c:pt>
                <c:pt idx="201">
                  <c:v>1148.8984343169984</c:v>
                </c:pt>
                <c:pt idx="202">
                  <c:v>1150.5859588120002</c:v>
                </c:pt>
                <c:pt idx="203">
                  <c:v>1150.2617132480002</c:v>
                </c:pt>
                <c:pt idx="204">
                  <c:v>1150.2036630130001</c:v>
                </c:pt>
                <c:pt idx="205">
                  <c:v>1150.1911201520002</c:v>
                </c:pt>
                <c:pt idx="206">
                  <c:v>1151.2979982725797</c:v>
                </c:pt>
                <c:pt idx="207">
                  <c:v>1152.5913798937067</c:v>
                </c:pt>
                <c:pt idx="208">
                  <c:v>1153.7791984332466</c:v>
                </c:pt>
                <c:pt idx="209">
                  <c:v>1155.0416388314982</c:v>
                </c:pt>
                <c:pt idx="210">
                  <c:v>1154.6715502844982</c:v>
                </c:pt>
                <c:pt idx="211">
                  <c:v>1156.4553647002274</c:v>
                </c:pt>
                <c:pt idx="212">
                  <c:v>1158.6995012325374</c:v>
                </c:pt>
                <c:pt idx="213">
                  <c:v>1159.5368489067994</c:v>
                </c:pt>
                <c:pt idx="214">
                  <c:v>1159.3133610717994</c:v>
                </c:pt>
                <c:pt idx="215">
                  <c:v>1161.3527496088498</c:v>
                </c:pt>
                <c:pt idx="216">
                  <c:v>1162.3098559333143</c:v>
                </c:pt>
                <c:pt idx="217">
                  <c:v>1163.5728139001112</c:v>
                </c:pt>
                <c:pt idx="218">
                  <c:v>1163.4313363691112</c:v>
                </c:pt>
                <c:pt idx="219">
                  <c:v>1163.2855446651113</c:v>
                </c:pt>
                <c:pt idx="220">
                  <c:v>1163.2903084191112</c:v>
                </c:pt>
                <c:pt idx="221">
                  <c:v>1163.1757240531113</c:v>
                </c:pt>
                <c:pt idx="222">
                  <c:v>1163.1443069501113</c:v>
                </c:pt>
                <c:pt idx="223">
                  <c:v>1163.1402424821113</c:v>
                </c:pt>
                <c:pt idx="224">
                  <c:v>1164.2923299124927</c:v>
                </c:pt>
                <c:pt idx="225">
                  <c:v>1164.8105424414277</c:v>
                </c:pt>
                <c:pt idx="226">
                  <c:v>1164.5051472484276</c:v>
                </c:pt>
                <c:pt idx="227">
                  <c:v>1165.2263057518028</c:v>
                </c:pt>
                <c:pt idx="228">
                  <c:v>1164.9831338578028</c:v>
                </c:pt>
                <c:pt idx="229">
                  <c:v>1165.4710171735221</c:v>
                </c:pt>
                <c:pt idx="230">
                  <c:v>1165.2093967045221</c:v>
                </c:pt>
                <c:pt idx="231">
                  <c:v>1165.169065263522</c:v>
                </c:pt>
                <c:pt idx="232">
                  <c:v>1165.129700215522</c:v>
                </c:pt>
                <c:pt idx="233">
                  <c:v>1165.6660377374526</c:v>
                </c:pt>
                <c:pt idx="234">
                  <c:v>1165.5457313104525</c:v>
                </c:pt>
                <c:pt idx="235">
                  <c:v>1167.2580574437538</c:v>
                </c:pt>
                <c:pt idx="236">
                  <c:v>1170.0898499474486</c:v>
                </c:pt>
                <c:pt idx="237">
                  <c:v>1169.8245147854486</c:v>
                </c:pt>
                <c:pt idx="238">
                  <c:v>1169.7754921674486</c:v>
                </c:pt>
                <c:pt idx="239">
                  <c:v>1170.8428282244377</c:v>
                </c:pt>
                <c:pt idx="240">
                  <c:v>1172.0954918087803</c:v>
                </c:pt>
                <c:pt idx="241">
                  <c:v>1175.169375556414</c:v>
                </c:pt>
                <c:pt idx="242">
                  <c:v>1176.041968871165</c:v>
                </c:pt>
                <c:pt idx="243">
                  <c:v>1182.3519030115554</c:v>
                </c:pt>
                <c:pt idx="244">
                  <c:v>1182.9673740135747</c:v>
                </c:pt>
                <c:pt idx="245">
                  <c:v>1183.14616912119</c:v>
                </c:pt>
                <c:pt idx="246">
                  <c:v>1184.0622879209873</c:v>
                </c:pt>
                <c:pt idx="247">
                  <c:v>1184.5255858747873</c:v>
                </c:pt>
                <c:pt idx="248">
                  <c:v>1184.3769660457874</c:v>
                </c:pt>
                <c:pt idx="249">
                  <c:v>1185.7637235411248</c:v>
                </c:pt>
                <c:pt idx="250">
                  <c:v>1186.2945067821988</c:v>
                </c:pt>
                <c:pt idx="251">
                  <c:v>1185.7672859981988</c:v>
                </c:pt>
                <c:pt idx="252">
                  <c:v>1185.7974918627747</c:v>
                </c:pt>
                <c:pt idx="253">
                  <c:v>1186.6298112856812</c:v>
                </c:pt>
                <c:pt idx="254">
                  <c:v>1187.0252678244417</c:v>
                </c:pt>
                <c:pt idx="255">
                  <c:v>1188.181106022347</c:v>
                </c:pt>
                <c:pt idx="256">
                  <c:v>1187.8889875343471</c:v>
                </c:pt>
                <c:pt idx="257">
                  <c:v>1187.8268749223471</c:v>
                </c:pt>
                <c:pt idx="258">
                  <c:v>1188.046599789725</c:v>
                </c:pt>
                <c:pt idx="259">
                  <c:v>1187.839456973725</c:v>
                </c:pt>
                <c:pt idx="260">
                  <c:v>1188.3412534027907</c:v>
                </c:pt>
                <c:pt idx="261">
                  <c:v>1190.4373041841907</c:v>
                </c:pt>
                <c:pt idx="262">
                  <c:v>1191.8821103149896</c:v>
                </c:pt>
                <c:pt idx="263">
                  <c:v>1193.8350173642816</c:v>
                </c:pt>
                <c:pt idx="264">
                  <c:v>1194.1922806152306</c:v>
                </c:pt>
                <c:pt idx="265">
                  <c:v>1195.5368754503481</c:v>
                </c:pt>
                <c:pt idx="266">
                  <c:v>1197.5695229665307</c:v>
                </c:pt>
                <c:pt idx="267">
                  <c:v>1200.8892054433456</c:v>
                </c:pt>
                <c:pt idx="268">
                  <c:v>1202.6596733711001</c:v>
                </c:pt>
                <c:pt idx="269">
                  <c:v>1204.6583389330519</c:v>
                </c:pt>
                <c:pt idx="270">
                  <c:v>1206.9816050694662</c:v>
                </c:pt>
                <c:pt idx="271">
                  <c:v>1207.6182080356989</c:v>
                </c:pt>
                <c:pt idx="272">
                  <c:v>1208.4223944395073</c:v>
                </c:pt>
                <c:pt idx="273">
                  <c:v>1207.9474645975074</c:v>
                </c:pt>
                <c:pt idx="274">
                  <c:v>1208.8341063377345</c:v>
                </c:pt>
                <c:pt idx="275">
                  <c:v>1208.1962104457346</c:v>
                </c:pt>
                <c:pt idx="276">
                  <c:v>1210.6443286669466</c:v>
                </c:pt>
                <c:pt idx="277">
                  <c:v>1212.4377817016089</c:v>
                </c:pt>
                <c:pt idx="278">
                  <c:v>1210.8394976976087</c:v>
                </c:pt>
                <c:pt idx="279">
                  <c:v>1210.6130412156087</c:v>
                </c:pt>
                <c:pt idx="280">
                  <c:v>1213.3509683844027</c:v>
                </c:pt>
                <c:pt idx="281">
                  <c:v>1213.2037963924026</c:v>
                </c:pt>
                <c:pt idx="282">
                  <c:v>1213.6585099044362</c:v>
                </c:pt>
                <c:pt idx="283">
                  <c:v>1214.3622345260242</c:v>
                </c:pt>
                <c:pt idx="284">
                  <c:v>1217.7315245327779</c:v>
                </c:pt>
                <c:pt idx="285">
                  <c:v>1217.4556985767779</c:v>
                </c:pt>
                <c:pt idx="286">
                  <c:v>1217.462476434778</c:v>
                </c:pt>
                <c:pt idx="287">
                  <c:v>1220.1643225559581</c:v>
                </c:pt>
                <c:pt idx="288">
                  <c:v>1220.2187715094924</c:v>
                </c:pt>
                <c:pt idx="289">
                  <c:v>1220.8628503562804</c:v>
                </c:pt>
                <c:pt idx="290">
                  <c:v>1224.378930440525</c:v>
                </c:pt>
                <c:pt idx="291">
                  <c:v>1226.0066492405651</c:v>
                </c:pt>
                <c:pt idx="292">
                  <c:v>1226.7576036695184</c:v>
                </c:pt>
                <c:pt idx="293">
                  <c:v>1228.9382303473835</c:v>
                </c:pt>
                <c:pt idx="294">
                  <c:v>1231.3948822800812</c:v>
                </c:pt>
                <c:pt idx="295">
                  <c:v>1233.4554697596191</c:v>
                </c:pt>
                <c:pt idx="296">
                  <c:v>1233.293169447619</c:v>
                </c:pt>
                <c:pt idx="297">
                  <c:v>1234.6430936576919</c:v>
                </c:pt>
                <c:pt idx="298">
                  <c:v>1237.6333610991189</c:v>
                </c:pt>
                <c:pt idx="299">
                  <c:v>1239.8222288079278</c:v>
                </c:pt>
                <c:pt idx="300">
                  <c:v>1240.9018905765852</c:v>
                </c:pt>
                <c:pt idx="301">
                  <c:v>1237.8775056265852</c:v>
                </c:pt>
                <c:pt idx="302">
                  <c:v>1240.3097459426369</c:v>
                </c:pt>
                <c:pt idx="303">
                  <c:v>1242.3054933782735</c:v>
                </c:pt>
                <c:pt idx="304">
                  <c:v>1245.4793374477183</c:v>
                </c:pt>
                <c:pt idx="305">
                  <c:v>1248.4470666549423</c:v>
                </c:pt>
                <c:pt idx="306">
                  <c:v>1252.7672046930452</c:v>
                </c:pt>
                <c:pt idx="307">
                  <c:v>1252.6606556960453</c:v>
                </c:pt>
                <c:pt idx="308">
                  <c:v>1252.3607987580453</c:v>
                </c:pt>
                <c:pt idx="309">
                  <c:v>1254.1522985029178</c:v>
                </c:pt>
                <c:pt idx="310">
                  <c:v>1256.1957978651194</c:v>
                </c:pt>
                <c:pt idx="311">
                  <c:v>1258.1122321518844</c:v>
                </c:pt>
                <c:pt idx="312">
                  <c:v>1258.5104975204385</c:v>
                </c:pt>
                <c:pt idx="313">
                  <c:v>1258.9638820327907</c:v>
                </c:pt>
                <c:pt idx="314">
                  <c:v>1260.5784446641649</c:v>
                </c:pt>
                <c:pt idx="315">
                  <c:v>1262.4973659205332</c:v>
                </c:pt>
                <c:pt idx="316">
                  <c:v>1264.7071948372529</c:v>
                </c:pt>
                <c:pt idx="317">
                  <c:v>1267.389556116362</c:v>
                </c:pt>
                <c:pt idx="318">
                  <c:v>1300.2064653963619</c:v>
                </c:pt>
                <c:pt idx="319">
                  <c:v>1305.6009881619709</c:v>
                </c:pt>
                <c:pt idx="320">
                  <c:v>1307.0235248476229</c:v>
                </c:pt>
                <c:pt idx="321">
                  <c:v>1314.2530391746229</c:v>
                </c:pt>
                <c:pt idx="322">
                  <c:v>1344.9792120656325</c:v>
                </c:pt>
                <c:pt idx="323">
                  <c:v>1346.6548779252068</c:v>
                </c:pt>
                <c:pt idx="324">
                  <c:v>1348.130145839938</c:v>
                </c:pt>
                <c:pt idx="325">
                  <c:v>1347.854758157938</c:v>
                </c:pt>
                <c:pt idx="326">
                  <c:v>1347.757534104938</c:v>
                </c:pt>
                <c:pt idx="327">
                  <c:v>1347.7430144039381</c:v>
                </c:pt>
                <c:pt idx="328">
                  <c:v>1350.8124701990284</c:v>
                </c:pt>
                <c:pt idx="329">
                  <c:v>1350.4779709720285</c:v>
                </c:pt>
                <c:pt idx="330">
                  <c:v>1352.2887996959009</c:v>
                </c:pt>
                <c:pt idx="331">
                  <c:v>1353.6705147122213</c:v>
                </c:pt>
                <c:pt idx="332">
                  <c:v>1354.3547294773753</c:v>
                </c:pt>
                <c:pt idx="333">
                  <c:v>1371.7023621772767</c:v>
                </c:pt>
                <c:pt idx="334">
                  <c:v>1373.846381149822</c:v>
                </c:pt>
                <c:pt idx="335">
                  <c:v>1375.0862411936864</c:v>
                </c:pt>
                <c:pt idx="336">
                  <c:v>1374.8814219576864</c:v>
                </c:pt>
                <c:pt idx="337">
                  <c:v>1374.8343944546864</c:v>
                </c:pt>
                <c:pt idx="338">
                  <c:v>1376.6872189059297</c:v>
                </c:pt>
                <c:pt idx="339">
                  <c:v>1377.6796507568733</c:v>
                </c:pt>
                <c:pt idx="340">
                  <c:v>1379.2223741335742</c:v>
                </c:pt>
                <c:pt idx="341">
                  <c:v>1382.6696080791407</c:v>
                </c:pt>
                <c:pt idx="342">
                  <c:v>1384.1095202514432</c:v>
                </c:pt>
                <c:pt idx="343">
                  <c:v>1387.0853785917061</c:v>
                </c:pt>
                <c:pt idx="344">
                  <c:v>1388.1213389042832</c:v>
                </c:pt>
                <c:pt idx="345">
                  <c:v>1388.4414831205047</c:v>
                </c:pt>
                <c:pt idx="346">
                  <c:v>1390.1422601635963</c:v>
                </c:pt>
                <c:pt idx="347">
                  <c:v>1391.613395200106</c:v>
                </c:pt>
                <c:pt idx="348">
                  <c:v>1391.5090966951059</c:v>
                </c:pt>
                <c:pt idx="349">
                  <c:v>1392.2853589819554</c:v>
                </c:pt>
                <c:pt idx="350">
                  <c:v>1393.3991406183402</c:v>
                </c:pt>
                <c:pt idx="351">
                  <c:v>1393.1731768373402</c:v>
                </c:pt>
                <c:pt idx="352">
                  <c:v>1393.1061809073401</c:v>
                </c:pt>
                <c:pt idx="353">
                  <c:v>1393.2688084730366</c:v>
                </c:pt>
                <c:pt idx="354">
                  <c:v>1393.1096138770367</c:v>
                </c:pt>
                <c:pt idx="355">
                  <c:v>1393.6192277487369</c:v>
                </c:pt>
                <c:pt idx="356">
                  <c:v>1395.3697804688009</c:v>
                </c:pt>
                <c:pt idx="357">
                  <c:v>1396.9885322920843</c:v>
                </c:pt>
                <c:pt idx="358">
                  <c:v>1398.0879766509345</c:v>
                </c:pt>
                <c:pt idx="359">
                  <c:v>1398.6637483629345</c:v>
                </c:pt>
                <c:pt idx="360">
                  <c:v>1400.2159521583606</c:v>
                </c:pt>
                <c:pt idx="361">
                  <c:v>1400.1158699793605</c:v>
                </c:pt>
                <c:pt idx="362">
                  <c:v>1401.7947462660627</c:v>
                </c:pt>
                <c:pt idx="363">
                  <c:v>1403.212537314542</c:v>
                </c:pt>
                <c:pt idx="364">
                  <c:v>1403.0634797595421</c:v>
                </c:pt>
                <c:pt idx="365">
                  <c:v>1403.990900620199</c:v>
                </c:pt>
                <c:pt idx="366">
                  <c:v>1405.1812640192329</c:v>
                </c:pt>
                <c:pt idx="367">
                  <c:v>1409.6246461809922</c:v>
                </c:pt>
                <c:pt idx="368">
                  <c:v>1409.5813596199921</c:v>
                </c:pt>
                <c:pt idx="369">
                  <c:v>1409.8381671911663</c:v>
                </c:pt>
                <c:pt idx="370">
                  <c:v>1408.8082652981664</c:v>
                </c:pt>
                <c:pt idx="371">
                  <c:v>1408.0026519121664</c:v>
                </c:pt>
                <c:pt idx="372">
                  <c:v>1409.527158684594</c:v>
                </c:pt>
                <c:pt idx="373">
                  <c:v>1409.134396259594</c:v>
                </c:pt>
                <c:pt idx="374">
                  <c:v>1409.0376051115941</c:v>
                </c:pt>
                <c:pt idx="375">
                  <c:v>1410.5170841801853</c:v>
                </c:pt>
                <c:pt idx="376">
                  <c:v>1411.3674604200605</c:v>
                </c:pt>
                <c:pt idx="377">
                  <c:v>1411.0772081160605</c:v>
                </c:pt>
                <c:pt idx="378">
                  <c:v>1411.541316231752</c:v>
                </c:pt>
                <c:pt idx="379">
                  <c:v>1411.3409027477521</c:v>
                </c:pt>
                <c:pt idx="380">
                  <c:v>1412.6968220423234</c:v>
                </c:pt>
                <c:pt idx="381">
                  <c:v>1413.0618672697108</c:v>
                </c:pt>
                <c:pt idx="382">
                  <c:v>1412.9060789567109</c:v>
                </c:pt>
                <c:pt idx="383">
                  <c:v>1412.8671603837108</c:v>
                </c:pt>
                <c:pt idx="384">
                  <c:v>1414.7506877940909</c:v>
                </c:pt>
                <c:pt idx="385">
                  <c:v>1417.8553247519419</c:v>
                </c:pt>
                <c:pt idx="386">
                  <c:v>1422.6780991359035</c:v>
                </c:pt>
                <c:pt idx="387">
                  <c:v>1424.996625874981</c:v>
                </c:pt>
                <c:pt idx="388">
                  <c:v>1427.9545933883578</c:v>
                </c:pt>
                <c:pt idx="389">
                  <c:v>1431.5508912503103</c:v>
                </c:pt>
                <c:pt idx="390">
                  <c:v>1435.5590710241891</c:v>
                </c:pt>
                <c:pt idx="391">
                  <c:v>1435.3114231471891</c:v>
                </c:pt>
                <c:pt idx="392">
                  <c:v>1435.8065451209497</c:v>
                </c:pt>
                <c:pt idx="393">
                  <c:v>1436.6461512789806</c:v>
                </c:pt>
                <c:pt idx="394">
                  <c:v>1436.1581151349806</c:v>
                </c:pt>
                <c:pt idx="395">
                  <c:v>1437.4071668854519</c:v>
                </c:pt>
                <c:pt idx="396">
                  <c:v>1437.0232894464521</c:v>
                </c:pt>
                <c:pt idx="397">
                  <c:v>1439.6853889108668</c:v>
                </c:pt>
                <c:pt idx="398">
                  <c:v>1442.107077456852</c:v>
                </c:pt>
                <c:pt idx="399">
                  <c:v>1443.4553605724209</c:v>
                </c:pt>
                <c:pt idx="400">
                  <c:v>1445.7008244439567</c:v>
                </c:pt>
                <c:pt idx="401">
                  <c:v>1445.3491081569566</c:v>
                </c:pt>
                <c:pt idx="402">
                  <c:v>1444.1377187639566</c:v>
                </c:pt>
                <c:pt idx="403">
                  <c:v>1445.8405776387542</c:v>
                </c:pt>
                <c:pt idx="404">
                  <c:v>1445.5337769217542</c:v>
                </c:pt>
                <c:pt idx="405">
                  <c:v>1447.0508195719644</c:v>
                </c:pt>
                <c:pt idx="406">
                  <c:v>1449.5440417565451</c:v>
                </c:pt>
                <c:pt idx="407">
                  <c:v>1452.169435172643</c:v>
                </c:pt>
                <c:pt idx="408">
                  <c:v>1454.4354115943522</c:v>
                </c:pt>
                <c:pt idx="409">
                  <c:v>1457.5124271942348</c:v>
                </c:pt>
                <c:pt idx="410">
                  <c:v>1459.8739850020095</c:v>
                </c:pt>
                <c:pt idx="411">
                  <c:v>1462.6697232026813</c:v>
                </c:pt>
                <c:pt idx="412">
                  <c:v>1465.4444802526818</c:v>
                </c:pt>
                <c:pt idx="413">
                  <c:v>1465.902607448302</c:v>
                </c:pt>
                <c:pt idx="414">
                  <c:v>1467.6792489078925</c:v>
                </c:pt>
                <c:pt idx="415">
                  <c:v>1468.3619938286124</c:v>
                </c:pt>
                <c:pt idx="416">
                  <c:v>1469.8068850356124</c:v>
                </c:pt>
                <c:pt idx="417">
                  <c:v>1469.4025500696123</c:v>
                </c:pt>
                <c:pt idx="418">
                  <c:v>1469.3242095406124</c:v>
                </c:pt>
                <c:pt idx="419">
                  <c:v>1469.2780264456123</c:v>
                </c:pt>
                <c:pt idx="420">
                  <c:v>1470.4129763308404</c:v>
                </c:pt>
                <c:pt idx="421">
                  <c:v>1472.2528833129229</c:v>
                </c:pt>
                <c:pt idx="422">
                  <c:v>1471.1122216569229</c:v>
                </c:pt>
                <c:pt idx="423">
                  <c:v>1473.3778033520671</c:v>
                </c:pt>
                <c:pt idx="424">
                  <c:v>1475.3998634908589</c:v>
                </c:pt>
                <c:pt idx="425">
                  <c:v>1475.9891996815122</c:v>
                </c:pt>
                <c:pt idx="426">
                  <c:v>1475.8831720485123</c:v>
                </c:pt>
                <c:pt idx="427">
                  <c:v>1476.3636024022658</c:v>
                </c:pt>
                <c:pt idx="428">
                  <c:v>1477.3452288519604</c:v>
                </c:pt>
                <c:pt idx="429">
                  <c:v>1478.1750537652883</c:v>
                </c:pt>
                <c:pt idx="430">
                  <c:v>1478.0853410502884</c:v>
                </c:pt>
                <c:pt idx="431">
                  <c:v>1480.9657086288794</c:v>
                </c:pt>
                <c:pt idx="432">
                  <c:v>1480.7938255548793</c:v>
                </c:pt>
                <c:pt idx="433">
                  <c:v>1481.7354455196414</c:v>
                </c:pt>
                <c:pt idx="434">
                  <c:v>1482.5613693102237</c:v>
                </c:pt>
                <c:pt idx="435">
                  <c:v>1483.9763866646763</c:v>
                </c:pt>
                <c:pt idx="436">
                  <c:v>1485.4354814189116</c:v>
                </c:pt>
                <c:pt idx="437">
                  <c:v>1485.0052580249117</c:v>
                </c:pt>
                <c:pt idx="438">
                  <c:v>1485.192962941185</c:v>
                </c:pt>
                <c:pt idx="439">
                  <c:v>1486.6018329898332</c:v>
                </c:pt>
                <c:pt idx="440">
                  <c:v>1486.9236003698579</c:v>
                </c:pt>
                <c:pt idx="441">
                  <c:v>1486.5409191948579</c:v>
                </c:pt>
                <c:pt idx="442">
                  <c:v>1486.8665599819342</c:v>
                </c:pt>
                <c:pt idx="443">
                  <c:v>1486.6837220449343</c:v>
                </c:pt>
                <c:pt idx="444">
                  <c:v>1486.3495703999342</c:v>
                </c:pt>
                <c:pt idx="445">
                  <c:v>1486.834252724786</c:v>
                </c:pt>
                <c:pt idx="446">
                  <c:v>1488.0926554921314</c:v>
                </c:pt>
                <c:pt idx="447">
                  <c:v>1488.0925335161314</c:v>
                </c:pt>
                <c:pt idx="448">
                  <c:v>1489.6107485408859</c:v>
                </c:pt>
                <c:pt idx="449">
                  <c:v>1491.4926080032076</c:v>
                </c:pt>
                <c:pt idx="450">
                  <c:v>1491.3620596262076</c:v>
                </c:pt>
                <c:pt idx="451">
                  <c:v>1491.6655227167289</c:v>
                </c:pt>
                <c:pt idx="452">
                  <c:v>1491.4647829787289</c:v>
                </c:pt>
                <c:pt idx="453">
                  <c:v>1492.9818510340747</c:v>
                </c:pt>
                <c:pt idx="454">
                  <c:v>1494.5027661950992</c:v>
                </c:pt>
                <c:pt idx="455">
                  <c:v>1495.725728651021</c:v>
                </c:pt>
                <c:pt idx="456">
                  <c:v>1496.375211901021</c:v>
                </c:pt>
                <c:pt idx="457">
                  <c:v>1496.2027410560211</c:v>
                </c:pt>
                <c:pt idx="458">
                  <c:v>1496.9197616376296</c:v>
                </c:pt>
                <c:pt idx="459">
                  <c:v>1496.7698767766296</c:v>
                </c:pt>
                <c:pt idx="460">
                  <c:v>1501.1768377471517</c:v>
                </c:pt>
                <c:pt idx="461">
                  <c:v>1500.9179192221518</c:v>
                </c:pt>
                <c:pt idx="462">
                  <c:v>1505.412803926426</c:v>
                </c:pt>
                <c:pt idx="463">
                  <c:v>1516.7765253520988</c:v>
                </c:pt>
                <c:pt idx="464">
                  <c:v>1517.9364822570967</c:v>
                </c:pt>
                <c:pt idx="465">
                  <c:v>1518.4403848190486</c:v>
                </c:pt>
                <c:pt idx="466">
                  <c:v>1518.1443891500487</c:v>
                </c:pt>
                <c:pt idx="467">
                  <c:v>1519.4742287944002</c:v>
                </c:pt>
                <c:pt idx="468">
                  <c:v>1520.1446162185239</c:v>
                </c:pt>
                <c:pt idx="469">
                  <c:v>1519.4390505175238</c:v>
                </c:pt>
                <c:pt idx="470">
                  <c:v>1520.4146802731741</c:v>
                </c:pt>
                <c:pt idx="471">
                  <c:v>1522.2832119525592</c:v>
                </c:pt>
                <c:pt idx="472">
                  <c:v>1522.7068448610451</c:v>
                </c:pt>
                <c:pt idx="473">
                  <c:v>1523.3196483311651</c:v>
                </c:pt>
                <c:pt idx="474">
                  <c:v>1523.6406106337893</c:v>
                </c:pt>
                <c:pt idx="475">
                  <c:v>1523.7064174967893</c:v>
                </c:pt>
                <c:pt idx="476">
                  <c:v>1524.2503736904523</c:v>
                </c:pt>
                <c:pt idx="477">
                  <c:v>1525.6409293669776</c:v>
                </c:pt>
                <c:pt idx="478">
                  <c:v>1527.7809463577082</c:v>
                </c:pt>
                <c:pt idx="479">
                  <c:v>1529.6753743513702</c:v>
                </c:pt>
                <c:pt idx="480">
                  <c:v>1530.1932952415943</c:v>
                </c:pt>
                <c:pt idx="481">
                  <c:v>1529.5053642995942</c:v>
                </c:pt>
                <c:pt idx="482">
                  <c:v>1529.5053642995942</c:v>
                </c:pt>
                <c:pt idx="483">
                  <c:v>1529.5053642995942</c:v>
                </c:pt>
                <c:pt idx="484">
                  <c:v>1529.5053642995942</c:v>
                </c:pt>
                <c:pt idx="485">
                  <c:v>1530.5674983767731</c:v>
                </c:pt>
                <c:pt idx="486">
                  <c:v>1530.445781315773</c:v>
                </c:pt>
                <c:pt idx="487">
                  <c:v>1530.1371657827731</c:v>
                </c:pt>
                <c:pt idx="488">
                  <c:v>1530.4870797125222</c:v>
                </c:pt>
                <c:pt idx="489">
                  <c:v>1530.7589925743282</c:v>
                </c:pt>
                <c:pt idx="490">
                  <c:v>1531.9877589166763</c:v>
                </c:pt>
                <c:pt idx="491">
                  <c:v>1532.2623939255218</c:v>
                </c:pt>
                <c:pt idx="492">
                  <c:v>1531.5711628145218</c:v>
                </c:pt>
                <c:pt idx="493">
                  <c:v>1532.7083269808056</c:v>
                </c:pt>
                <c:pt idx="494">
                  <c:v>1532.6700385268057</c:v>
                </c:pt>
                <c:pt idx="495">
                  <c:v>1533.1300858403738</c:v>
                </c:pt>
                <c:pt idx="496">
                  <c:v>1533.9578038231691</c:v>
                </c:pt>
                <c:pt idx="497">
                  <c:v>1534.6028931865476</c:v>
                </c:pt>
                <c:pt idx="498">
                  <c:v>1534.4062404285476</c:v>
                </c:pt>
                <c:pt idx="499">
                  <c:v>1534.8231343155476</c:v>
                </c:pt>
                <c:pt idx="500">
                  <c:v>1536.472061615746</c:v>
                </c:pt>
                <c:pt idx="501">
                  <c:v>1537.6892226775867</c:v>
                </c:pt>
                <c:pt idx="502">
                  <c:v>1539.4832356475074</c:v>
                </c:pt>
                <c:pt idx="503">
                  <c:v>1540.8192336566174</c:v>
                </c:pt>
                <c:pt idx="504">
                  <c:v>1542.4563405457627</c:v>
                </c:pt>
                <c:pt idx="505">
                  <c:v>1543.0660507205114</c:v>
                </c:pt>
                <c:pt idx="506">
                  <c:v>1543.5990830179749</c:v>
                </c:pt>
                <c:pt idx="507">
                  <c:v>1543.9338299498429</c:v>
                </c:pt>
                <c:pt idx="508">
                  <c:v>1545.7135911948965</c:v>
                </c:pt>
                <c:pt idx="509">
                  <c:v>1548.0258299956149</c:v>
                </c:pt>
                <c:pt idx="510">
                  <c:v>1548.4455866717071</c:v>
                </c:pt>
                <c:pt idx="511">
                  <c:v>1554.9866865899853</c:v>
                </c:pt>
                <c:pt idx="512">
                  <c:v>1555.8593028143855</c:v>
                </c:pt>
                <c:pt idx="513">
                  <c:v>1556.4426541979947</c:v>
                </c:pt>
                <c:pt idx="514">
                  <c:v>1557.8265219641894</c:v>
                </c:pt>
                <c:pt idx="515">
                  <c:v>1557.4473473941894</c:v>
                </c:pt>
                <c:pt idx="516">
                  <c:v>1558.3105901956151</c:v>
                </c:pt>
                <c:pt idx="517">
                  <c:v>1558.8460964819687</c:v>
                </c:pt>
                <c:pt idx="518">
                  <c:v>1558.4588937049687</c:v>
                </c:pt>
                <c:pt idx="519">
                  <c:v>1559.3313601936957</c:v>
                </c:pt>
                <c:pt idx="520">
                  <c:v>1560.0266299547379</c:v>
                </c:pt>
                <c:pt idx="521">
                  <c:v>1563.6950256341995</c:v>
                </c:pt>
                <c:pt idx="522">
                  <c:v>1563.3984721131994</c:v>
                </c:pt>
                <c:pt idx="523">
                  <c:v>1563.985049351709</c:v>
                </c:pt>
                <c:pt idx="524">
                  <c:v>1565.7640651219447</c:v>
                </c:pt>
                <c:pt idx="525">
                  <c:v>1567.2582710108784</c:v>
                </c:pt>
                <c:pt idx="526">
                  <c:v>1569.3824160153231</c:v>
                </c:pt>
                <c:pt idx="527">
                  <c:v>1571.259678903639</c:v>
                </c:pt>
                <c:pt idx="528">
                  <c:v>1571.8092730568317</c:v>
                </c:pt>
                <c:pt idx="529">
                  <c:v>1571.7034792348318</c:v>
                </c:pt>
                <c:pt idx="530">
                  <c:v>1572.6781668550491</c:v>
                </c:pt>
                <c:pt idx="531">
                  <c:v>1573.4404569397088</c:v>
                </c:pt>
                <c:pt idx="532">
                  <c:v>1574.0768153027088</c:v>
                </c:pt>
                <c:pt idx="533">
                  <c:v>1573.8082404557088</c:v>
                </c:pt>
                <c:pt idx="534">
                  <c:v>1577.1753490247647</c:v>
                </c:pt>
                <c:pt idx="535">
                  <c:v>1577.5523914795676</c:v>
                </c:pt>
                <c:pt idx="536">
                  <c:v>1577.886147882246</c:v>
                </c:pt>
                <c:pt idx="537">
                  <c:v>1577.542684194246</c:v>
                </c:pt>
                <c:pt idx="538">
                  <c:v>1578.193522111631</c:v>
                </c:pt>
                <c:pt idx="539">
                  <c:v>1578.1061584676308</c:v>
                </c:pt>
                <c:pt idx="540">
                  <c:v>1577.7115982546309</c:v>
                </c:pt>
                <c:pt idx="541">
                  <c:v>1578.5371877786308</c:v>
                </c:pt>
                <c:pt idx="542">
                  <c:v>1579.1947921836309</c:v>
                </c:pt>
                <c:pt idx="543">
                  <c:v>1579.6819767360441</c:v>
                </c:pt>
                <c:pt idx="544">
                  <c:v>1580.0356795032635</c:v>
                </c:pt>
                <c:pt idx="545">
                  <c:v>1580.635979285493</c:v>
                </c:pt>
                <c:pt idx="546">
                  <c:v>1580.93115289661</c:v>
                </c:pt>
                <c:pt idx="547">
                  <c:v>1582.4491406915656</c:v>
                </c:pt>
                <c:pt idx="548">
                  <c:v>1582.1291939515656</c:v>
                </c:pt>
                <c:pt idx="549">
                  <c:v>1582.3160557977606</c:v>
                </c:pt>
                <c:pt idx="550">
                  <c:v>1584.1097676478012</c:v>
                </c:pt>
                <c:pt idx="551">
                  <c:v>1584.427041850347</c:v>
                </c:pt>
                <c:pt idx="552">
                  <c:v>1586.4970543816958</c:v>
                </c:pt>
                <c:pt idx="553">
                  <c:v>1587.7958274677512</c:v>
                </c:pt>
                <c:pt idx="554">
                  <c:v>1588.8631657484766</c:v>
                </c:pt>
                <c:pt idx="555">
                  <c:v>1591.6249909965957</c:v>
                </c:pt>
                <c:pt idx="556">
                  <c:v>1592.3770296842604</c:v>
                </c:pt>
                <c:pt idx="557">
                  <c:v>1592.0493855812604</c:v>
                </c:pt>
                <c:pt idx="558">
                  <c:v>1593.6992918337794</c:v>
                </c:pt>
                <c:pt idx="559">
                  <c:v>1594.6062968543358</c:v>
                </c:pt>
                <c:pt idx="560">
                  <c:v>1596.4988275559515</c:v>
                </c:pt>
                <c:pt idx="561">
                  <c:v>1599.6459996524654</c:v>
                </c:pt>
                <c:pt idx="562">
                  <c:v>1601.7729603877735</c:v>
                </c:pt>
                <c:pt idx="563">
                  <c:v>1602.8080923389982</c:v>
                </c:pt>
                <c:pt idx="564">
                  <c:v>1602.6662740529982</c:v>
                </c:pt>
                <c:pt idx="565">
                  <c:v>1602.9157793183372</c:v>
                </c:pt>
                <c:pt idx="566">
                  <c:v>1602.4733893963371</c:v>
                </c:pt>
                <c:pt idx="567">
                  <c:v>1602.4459058553371</c:v>
                </c:pt>
                <c:pt idx="568">
                  <c:v>1602.1744642633371</c:v>
                </c:pt>
                <c:pt idx="569">
                  <c:v>1602.9069721007161</c:v>
                </c:pt>
                <c:pt idx="570">
                  <c:v>1602.8179450527161</c:v>
                </c:pt>
                <c:pt idx="571">
                  <c:v>1602.6739395657162</c:v>
                </c:pt>
                <c:pt idx="572">
                  <c:v>1604.436930499151</c:v>
                </c:pt>
                <c:pt idx="573">
                  <c:v>1606.396334626151</c:v>
                </c:pt>
                <c:pt idx="574">
                  <c:v>1608.4902426735378</c:v>
                </c:pt>
                <c:pt idx="575">
                  <c:v>1609.5376711364593</c:v>
                </c:pt>
                <c:pt idx="576">
                  <c:v>1609.3389520414594</c:v>
                </c:pt>
                <c:pt idx="577">
                  <c:v>1610.7484421967597</c:v>
                </c:pt>
                <c:pt idx="578">
                  <c:v>1612.8183519785912</c:v>
                </c:pt>
                <c:pt idx="579">
                  <c:v>1612.8903930085912</c:v>
                </c:pt>
                <c:pt idx="580">
                  <c:v>1612.7527049175912</c:v>
                </c:pt>
                <c:pt idx="581">
                  <c:v>1615.05819836151</c:v>
                </c:pt>
                <c:pt idx="582">
                  <c:v>1617.8157530897613</c:v>
                </c:pt>
                <c:pt idx="583">
                  <c:v>1617.4857052157613</c:v>
                </c:pt>
                <c:pt idx="584">
                  <c:v>1618.8549142309412</c:v>
                </c:pt>
                <c:pt idx="585">
                  <c:v>1620.4432559318814</c:v>
                </c:pt>
                <c:pt idx="586">
                  <c:v>1620.1249854848813</c:v>
                </c:pt>
                <c:pt idx="587">
                  <c:v>1621.7354577982662</c:v>
                </c:pt>
                <c:pt idx="588">
                  <c:v>1622.7764425017008</c:v>
                </c:pt>
                <c:pt idx="589">
                  <c:v>1624.0645376894436</c:v>
                </c:pt>
                <c:pt idx="590">
                  <c:v>1622.6528351774436</c:v>
                </c:pt>
                <c:pt idx="591">
                  <c:v>1622.7106936813284</c:v>
                </c:pt>
                <c:pt idx="592">
                  <c:v>1622.3140001843285</c:v>
                </c:pt>
                <c:pt idx="593">
                  <c:v>1623.2912549847799</c:v>
                </c:pt>
                <c:pt idx="594">
                  <c:v>1623.9386568991226</c:v>
                </c:pt>
                <c:pt idx="595">
                  <c:v>1626.1139455959424</c:v>
                </c:pt>
                <c:pt idx="596">
                  <c:v>1626.4142072491215</c:v>
                </c:pt>
                <c:pt idx="597">
                  <c:v>1626.0973493491215</c:v>
                </c:pt>
                <c:pt idx="598">
                  <c:v>1627.7771146450614</c:v>
                </c:pt>
                <c:pt idx="599">
                  <c:v>1627.9737122771546</c:v>
                </c:pt>
                <c:pt idx="600">
                  <c:v>1629.0809205310798</c:v>
                </c:pt>
                <c:pt idx="601">
                  <c:v>1630.2532539406004</c:v>
                </c:pt>
                <c:pt idx="602">
                  <c:v>1630.6046779348285</c:v>
                </c:pt>
                <c:pt idx="603">
                  <c:v>1631.775257003359</c:v>
                </c:pt>
                <c:pt idx="604">
                  <c:v>1633.7781384533198</c:v>
                </c:pt>
                <c:pt idx="605">
                  <c:v>1637.0925354409708</c:v>
                </c:pt>
                <c:pt idx="606">
                  <c:v>1636.7713603879708</c:v>
                </c:pt>
                <c:pt idx="607">
                  <c:v>1636.7025800429708</c:v>
                </c:pt>
                <c:pt idx="608">
                  <c:v>1638.546890610372</c:v>
                </c:pt>
                <c:pt idx="609">
                  <c:v>1641.7107122927896</c:v>
                </c:pt>
                <c:pt idx="610">
                  <c:v>1646.6525275679189</c:v>
                </c:pt>
                <c:pt idx="611">
                  <c:v>1642.833080427919</c:v>
                </c:pt>
                <c:pt idx="612">
                  <c:v>1645.0298754708933</c:v>
                </c:pt>
                <c:pt idx="613">
                  <c:v>1652.7928558837764</c:v>
                </c:pt>
                <c:pt idx="614">
                  <c:v>1654.7385532862011</c:v>
                </c:pt>
                <c:pt idx="615">
                  <c:v>1658.7666313154521</c:v>
                </c:pt>
                <c:pt idx="616">
                  <c:v>1660.3440291730021</c:v>
                </c:pt>
                <c:pt idx="617">
                  <c:v>1663.8716193282828</c:v>
                </c:pt>
                <c:pt idx="618">
                  <c:v>1663.6882742122827</c:v>
                </c:pt>
                <c:pt idx="619">
                  <c:v>1666.0439390627828</c:v>
                </c:pt>
                <c:pt idx="620">
                  <c:v>1668.130092070852</c:v>
                </c:pt>
                <c:pt idx="621">
                  <c:v>1671.1535695121024</c:v>
                </c:pt>
                <c:pt idx="622">
                  <c:v>1672.9966188282899</c:v>
                </c:pt>
                <c:pt idx="623">
                  <c:v>1674.5536976266396</c:v>
                </c:pt>
                <c:pt idx="624">
                  <c:v>1676.1649485122173</c:v>
                </c:pt>
                <c:pt idx="625">
                  <c:v>1677.2236253477431</c:v>
                </c:pt>
                <c:pt idx="626">
                  <c:v>1677.083041659743</c:v>
                </c:pt>
                <c:pt idx="627">
                  <c:v>1677.6615997529129</c:v>
                </c:pt>
                <c:pt idx="628">
                  <c:v>1677.5097704609129</c:v>
                </c:pt>
                <c:pt idx="629">
                  <c:v>1677.459560017913</c:v>
                </c:pt>
                <c:pt idx="630">
                  <c:v>1678.0488252311393</c:v>
                </c:pt>
                <c:pt idx="631">
                  <c:v>1677.8800974721394</c:v>
                </c:pt>
                <c:pt idx="632">
                  <c:v>1676.3010987251394</c:v>
                </c:pt>
                <c:pt idx="633">
                  <c:v>1676.3782604221394</c:v>
                </c:pt>
                <c:pt idx="634">
                  <c:v>1676.3796686701394</c:v>
                </c:pt>
                <c:pt idx="635">
                  <c:v>1676.6974192529681</c:v>
                </c:pt>
                <c:pt idx="636">
                  <c:v>1676.702598880968</c:v>
                </c:pt>
                <c:pt idx="637">
                  <c:v>1676.5300144669679</c:v>
                </c:pt>
                <c:pt idx="638">
                  <c:v>1676.2023949899678</c:v>
                </c:pt>
                <c:pt idx="639">
                  <c:v>1676.1562426939679</c:v>
                </c:pt>
                <c:pt idx="640">
                  <c:v>1676.1401343329678</c:v>
                </c:pt>
                <c:pt idx="641">
                  <c:v>1678.5928603925952</c:v>
                </c:pt>
                <c:pt idx="642">
                  <c:v>1678.4116771715951</c:v>
                </c:pt>
                <c:pt idx="643">
                  <c:v>1678.371932927595</c:v>
                </c:pt>
                <c:pt idx="644">
                  <c:v>1680.0073452524682</c:v>
                </c:pt>
                <c:pt idx="645">
                  <c:v>1680.2910178567793</c:v>
                </c:pt>
                <c:pt idx="646">
                  <c:v>1681.6266044848401</c:v>
                </c:pt>
                <c:pt idx="647">
                  <c:v>1683.2280107070394</c:v>
                </c:pt>
                <c:pt idx="648">
                  <c:v>1683.0404706940394</c:v>
                </c:pt>
                <c:pt idx="649">
                  <c:v>1683.6090049310144</c:v>
                </c:pt>
                <c:pt idx="650">
                  <c:v>1684.1195583933804</c:v>
                </c:pt>
                <c:pt idx="651">
                  <c:v>1685.6584547557486</c:v>
                </c:pt>
                <c:pt idx="652">
                  <c:v>1687.1189246327647</c:v>
                </c:pt>
                <c:pt idx="653">
                  <c:v>1687.5168253089175</c:v>
                </c:pt>
                <c:pt idx="654">
                  <c:v>1696.4480289339515</c:v>
                </c:pt>
                <c:pt idx="655">
                  <c:v>1706.0017171019581</c:v>
                </c:pt>
                <c:pt idx="656">
                  <c:v>1706.5531426405851</c:v>
                </c:pt>
                <c:pt idx="657">
                  <c:v>1706.5761679479626</c:v>
                </c:pt>
                <c:pt idx="658">
                  <c:v>1705.5083186189627</c:v>
                </c:pt>
                <c:pt idx="659">
                  <c:v>1706.2740330112204</c:v>
                </c:pt>
                <c:pt idx="660">
                  <c:v>1707.3628227742381</c:v>
                </c:pt>
                <c:pt idx="661">
                  <c:v>1707.0501603442381</c:v>
                </c:pt>
                <c:pt idx="662">
                  <c:v>1706.967717476238</c:v>
                </c:pt>
                <c:pt idx="663">
                  <c:v>1706.9576821662381</c:v>
                </c:pt>
                <c:pt idx="664">
                  <c:v>1707.630873617491</c:v>
                </c:pt>
                <c:pt idx="665">
                  <c:v>1709.4596650527599</c:v>
                </c:pt>
                <c:pt idx="666">
                  <c:v>1708.9776515577598</c:v>
                </c:pt>
                <c:pt idx="667">
                  <c:v>1709.447850467272</c:v>
                </c:pt>
                <c:pt idx="668">
                  <c:v>1709.2746508022719</c:v>
                </c:pt>
                <c:pt idx="669">
                  <c:v>1711.0078993388925</c:v>
                </c:pt>
                <c:pt idx="670">
                  <c:v>1712.7417103125886</c:v>
                </c:pt>
                <c:pt idx="671">
                  <c:v>1713.8451573753518</c:v>
                </c:pt>
                <c:pt idx="672">
                  <c:v>1715.1981712796126</c:v>
                </c:pt>
                <c:pt idx="673">
                  <c:v>1715.3910380602929</c:v>
                </c:pt>
                <c:pt idx="674">
                  <c:v>1715.6978853963476</c:v>
                </c:pt>
                <c:pt idx="675">
                  <c:v>1717.4073309630817</c:v>
                </c:pt>
                <c:pt idx="676">
                  <c:v>1718.6386946318764</c:v>
                </c:pt>
                <c:pt idx="677">
                  <c:v>1718.6910684777756</c:v>
                </c:pt>
                <c:pt idx="678">
                  <c:v>1730.0730336563881</c:v>
                </c:pt>
                <c:pt idx="679">
                  <c:v>1734.192782667468</c:v>
                </c:pt>
                <c:pt idx="680">
                  <c:v>1735.2969690454534</c:v>
                </c:pt>
                <c:pt idx="681">
                  <c:v>1735.9645823411145</c:v>
                </c:pt>
                <c:pt idx="682">
                  <c:v>1735.6232030101144</c:v>
                </c:pt>
                <c:pt idx="683">
                  <c:v>1739.0102957134068</c:v>
                </c:pt>
                <c:pt idx="684">
                  <c:v>1739.931287829635</c:v>
                </c:pt>
                <c:pt idx="685">
                  <c:v>1740.6232908212357</c:v>
                </c:pt>
                <c:pt idx="686">
                  <c:v>1741.9609030699455</c:v>
                </c:pt>
                <c:pt idx="687">
                  <c:v>1742.1443720070276</c:v>
                </c:pt>
                <c:pt idx="688">
                  <c:v>1741.9939203520275</c:v>
                </c:pt>
                <c:pt idx="689">
                  <c:v>1744.1923121138541</c:v>
                </c:pt>
                <c:pt idx="690">
                  <c:v>1744.9194828848492</c:v>
                </c:pt>
                <c:pt idx="691">
                  <c:v>1745.1748737736416</c:v>
                </c:pt>
                <c:pt idx="692">
                  <c:v>1745.3831214297286</c:v>
                </c:pt>
                <c:pt idx="693">
                  <c:v>1746.4707135345782</c:v>
                </c:pt>
                <c:pt idx="694">
                  <c:v>1748.1432863756979</c:v>
                </c:pt>
                <c:pt idx="695">
                  <c:v>1751.2623490397193</c:v>
                </c:pt>
                <c:pt idx="696">
                  <c:v>1753.2789087188753</c:v>
                </c:pt>
                <c:pt idx="697">
                  <c:v>1754.6596847905416</c:v>
                </c:pt>
                <c:pt idx="698">
                  <c:v>1755.1660538269443</c:v>
                </c:pt>
                <c:pt idx="699">
                  <c:v>1755.387848937143</c:v>
                </c:pt>
                <c:pt idx="700">
                  <c:v>1756.2911042029666</c:v>
                </c:pt>
                <c:pt idx="701">
                  <c:v>1756.0740536679666</c:v>
                </c:pt>
                <c:pt idx="702">
                  <c:v>1757.3474696046915</c:v>
                </c:pt>
                <c:pt idx="703">
                  <c:v>1757.0697954276914</c:v>
                </c:pt>
                <c:pt idx="704">
                  <c:v>1757.689609288178</c:v>
                </c:pt>
                <c:pt idx="705">
                  <c:v>1757.330270532178</c:v>
                </c:pt>
                <c:pt idx="706">
                  <c:v>1760.2143313335064</c:v>
                </c:pt>
                <c:pt idx="707">
                  <c:v>1762.4454678172874</c:v>
                </c:pt>
                <c:pt idx="708">
                  <c:v>1762.3672965982873</c:v>
                </c:pt>
                <c:pt idx="709">
                  <c:v>1761.4795445502873</c:v>
                </c:pt>
                <c:pt idx="710">
                  <c:v>1761.2596354752873</c:v>
                </c:pt>
                <c:pt idx="711">
                  <c:v>1761.2344763642873</c:v>
                </c:pt>
                <c:pt idx="712">
                  <c:v>1761.2228495582872</c:v>
                </c:pt>
                <c:pt idx="713">
                  <c:v>1762.3935116132689</c:v>
                </c:pt>
                <c:pt idx="714">
                  <c:v>1764.3462295880513</c:v>
                </c:pt>
                <c:pt idx="715">
                  <c:v>1769.9427459350513</c:v>
                </c:pt>
                <c:pt idx="716">
                  <c:v>1774.3994200726256</c:v>
                </c:pt>
                <c:pt idx="717">
                  <c:v>1777.1818489314192</c:v>
                </c:pt>
                <c:pt idx="718">
                  <c:v>1780.8614177891095</c:v>
                </c:pt>
                <c:pt idx="719">
                  <c:v>1783.2593296114617</c:v>
                </c:pt>
                <c:pt idx="720">
                  <c:v>1785.0482808385534</c:v>
                </c:pt>
                <c:pt idx="721">
                  <c:v>1786.6342551742191</c:v>
                </c:pt>
                <c:pt idx="722">
                  <c:v>1787.719380954278</c:v>
                </c:pt>
                <c:pt idx="723">
                  <c:v>1789.9577827476658</c:v>
                </c:pt>
                <c:pt idx="724">
                  <c:v>1792.1988681360797</c:v>
                </c:pt>
                <c:pt idx="725">
                  <c:v>1791.1812511800797</c:v>
                </c:pt>
                <c:pt idx="726">
                  <c:v>1798.0109384918353</c:v>
                </c:pt>
                <c:pt idx="727">
                  <c:v>1801.19097789229</c:v>
                </c:pt>
                <c:pt idx="728">
                  <c:v>1803.1174497252264</c:v>
                </c:pt>
                <c:pt idx="729">
                  <c:v>1808.0745529142264</c:v>
                </c:pt>
                <c:pt idx="730">
                  <c:v>1807.4888914442263</c:v>
                </c:pt>
                <c:pt idx="731">
                  <c:v>1809.8883016540124</c:v>
                </c:pt>
                <c:pt idx="732">
                  <c:v>1812.3390603747937</c:v>
                </c:pt>
                <c:pt idx="733">
                  <c:v>1811.5297231267937</c:v>
                </c:pt>
                <c:pt idx="734">
                  <c:v>1811.4173880587937</c:v>
                </c:pt>
                <c:pt idx="735">
                  <c:v>1811.4709994357936</c:v>
                </c:pt>
                <c:pt idx="736">
                  <c:v>1811.8422597627959</c:v>
                </c:pt>
                <c:pt idx="737">
                  <c:v>1814.3336624027959</c:v>
                </c:pt>
                <c:pt idx="738">
                  <c:v>1814.7662613185826</c:v>
                </c:pt>
                <c:pt idx="739">
                  <c:v>1815.1174221542494</c:v>
                </c:pt>
                <c:pt idx="740">
                  <c:v>1817.2858521042215</c:v>
                </c:pt>
                <c:pt idx="741">
                  <c:v>1818.6622667011466</c:v>
                </c:pt>
                <c:pt idx="742">
                  <c:v>1821.1157623905378</c:v>
                </c:pt>
                <c:pt idx="743">
                  <c:v>1822.2065647714758</c:v>
                </c:pt>
                <c:pt idx="744">
                  <c:v>1824.3789886764168</c:v>
                </c:pt>
                <c:pt idx="745">
                  <c:v>1827.288646446435</c:v>
                </c:pt>
                <c:pt idx="746">
                  <c:v>1828.4494289684351</c:v>
                </c:pt>
                <c:pt idx="747">
                  <c:v>1829.9092429509783</c:v>
                </c:pt>
                <c:pt idx="748">
                  <c:v>1832.053214036958</c:v>
                </c:pt>
                <c:pt idx="749">
                  <c:v>1832.6660669920573</c:v>
                </c:pt>
                <c:pt idx="750">
                  <c:v>1837.2470375286705</c:v>
                </c:pt>
                <c:pt idx="751">
                  <c:v>1839.7290014894934</c:v>
                </c:pt>
                <c:pt idx="752">
                  <c:v>1849.2274556325979</c:v>
                </c:pt>
                <c:pt idx="753">
                  <c:v>1848.7660994835978</c:v>
                </c:pt>
                <c:pt idx="754">
                  <c:v>1854.1486920725979</c:v>
                </c:pt>
                <c:pt idx="755">
                  <c:v>1851.4550633945978</c:v>
                </c:pt>
                <c:pt idx="756">
                  <c:v>1850.6247417095979</c:v>
                </c:pt>
                <c:pt idx="757">
                  <c:v>1852.3553470098027</c:v>
                </c:pt>
                <c:pt idx="758">
                  <c:v>1855.7624177613066</c:v>
                </c:pt>
                <c:pt idx="759">
                  <c:v>1857.8704989810544</c:v>
                </c:pt>
                <c:pt idx="760">
                  <c:v>1859.3849543536494</c:v>
                </c:pt>
                <c:pt idx="761">
                  <c:v>1863.1934601359433</c:v>
                </c:pt>
                <c:pt idx="762">
                  <c:v>1862.8747492149432</c:v>
                </c:pt>
                <c:pt idx="763">
                  <c:v>1865.0112157409953</c:v>
                </c:pt>
                <c:pt idx="764">
                  <c:v>1867.7061400838647</c:v>
                </c:pt>
                <c:pt idx="765">
                  <c:v>1869.9926372219763</c:v>
                </c:pt>
                <c:pt idx="766">
                  <c:v>1872.2046926025632</c:v>
                </c:pt>
                <c:pt idx="767">
                  <c:v>1874.8543236020414</c:v>
                </c:pt>
                <c:pt idx="768">
                  <c:v>1876.4592553628304</c:v>
                </c:pt>
                <c:pt idx="769">
                  <c:v>1879.125505256761</c:v>
                </c:pt>
                <c:pt idx="770">
                  <c:v>1879.8817784598907</c:v>
                </c:pt>
                <c:pt idx="771">
                  <c:v>1881.5021376907234</c:v>
                </c:pt>
                <c:pt idx="772">
                  <c:v>1881.3385858317233</c:v>
                </c:pt>
                <c:pt idx="773">
                  <c:v>1881.2379970407233</c:v>
                </c:pt>
                <c:pt idx="774">
                  <c:v>1882.5095054870192</c:v>
                </c:pt>
                <c:pt idx="775">
                  <c:v>1883.6111305046829</c:v>
                </c:pt>
                <c:pt idx="776">
                  <c:v>1884.2081427848525</c:v>
                </c:pt>
                <c:pt idx="777">
                  <c:v>1883.7911472328526</c:v>
                </c:pt>
                <c:pt idx="778">
                  <c:v>1884.1926622776873</c:v>
                </c:pt>
                <c:pt idx="779">
                  <c:v>1882.3878246146874</c:v>
                </c:pt>
                <c:pt idx="780">
                  <c:v>1884.3578264154669</c:v>
                </c:pt>
                <c:pt idx="781">
                  <c:v>1886.0133147096058</c:v>
                </c:pt>
                <c:pt idx="782">
                  <c:v>1888.7007950746793</c:v>
                </c:pt>
                <c:pt idx="783">
                  <c:v>1889.9378858464652</c:v>
                </c:pt>
                <c:pt idx="784">
                  <c:v>1889.5407956084653</c:v>
                </c:pt>
                <c:pt idx="785">
                  <c:v>1899.4088614954271</c:v>
                </c:pt>
                <c:pt idx="786">
                  <c:v>1916.057467176473</c:v>
                </c:pt>
                <c:pt idx="787">
                  <c:v>1916.4920135170078</c:v>
                </c:pt>
                <c:pt idx="788">
                  <c:v>1925.8710343788646</c:v>
                </c:pt>
                <c:pt idx="789">
                  <c:v>1928.6479992311142</c:v>
                </c:pt>
                <c:pt idx="790">
                  <c:v>1931.6669184692078</c:v>
                </c:pt>
                <c:pt idx="791">
                  <c:v>1935.4645482171679</c:v>
                </c:pt>
                <c:pt idx="792">
                  <c:v>1936.7728682698673</c:v>
                </c:pt>
                <c:pt idx="793">
                  <c:v>1937.8237871668011</c:v>
                </c:pt>
                <c:pt idx="794">
                  <c:v>1939.4282763129588</c:v>
                </c:pt>
                <c:pt idx="795">
                  <c:v>1940.6663793123728</c:v>
                </c:pt>
                <c:pt idx="796">
                  <c:v>1941.2666098796324</c:v>
                </c:pt>
                <c:pt idx="797">
                  <c:v>1939.9882997576324</c:v>
                </c:pt>
                <c:pt idx="798">
                  <c:v>1940.57437800412</c:v>
                </c:pt>
                <c:pt idx="799">
                  <c:v>1941.9914272206177</c:v>
                </c:pt>
                <c:pt idx="800">
                  <c:v>1943.5224815208671</c:v>
                </c:pt>
                <c:pt idx="801">
                  <c:v>1943.9045813015143</c:v>
                </c:pt>
                <c:pt idx="802">
                  <c:v>1942.1015252695142</c:v>
                </c:pt>
                <c:pt idx="803">
                  <c:v>1941.6649241365142</c:v>
                </c:pt>
                <c:pt idx="804">
                  <c:v>1943.0175949457112</c:v>
                </c:pt>
                <c:pt idx="805">
                  <c:v>1944.0999955100192</c:v>
                </c:pt>
                <c:pt idx="806">
                  <c:v>1943.3871919860192</c:v>
                </c:pt>
                <c:pt idx="807">
                  <c:v>1943.0665929430193</c:v>
                </c:pt>
                <c:pt idx="808">
                  <c:v>1944.1289532405319</c:v>
                </c:pt>
                <c:pt idx="809">
                  <c:v>1944.242545240314</c:v>
                </c:pt>
                <c:pt idx="810">
                  <c:v>1945.8864346558012</c:v>
                </c:pt>
                <c:pt idx="811">
                  <c:v>1947.4759407845143</c:v>
                </c:pt>
                <c:pt idx="812">
                  <c:v>1952.3454954634481</c:v>
                </c:pt>
                <c:pt idx="813">
                  <c:v>1955.420227967664</c:v>
                </c:pt>
                <c:pt idx="814">
                  <c:v>1956.6481795875936</c:v>
                </c:pt>
                <c:pt idx="815">
                  <c:v>1958.2831574632842</c:v>
                </c:pt>
                <c:pt idx="816">
                  <c:v>1959.3036121083012</c:v>
                </c:pt>
                <c:pt idx="817">
                  <c:v>1959.4034788993013</c:v>
                </c:pt>
                <c:pt idx="818">
                  <c:v>1959.5386076570578</c:v>
                </c:pt>
                <c:pt idx="819">
                  <c:v>1960.5911219608015</c:v>
                </c:pt>
                <c:pt idx="820">
                  <c:v>1961.2791347481966</c:v>
                </c:pt>
                <c:pt idx="821">
                  <c:v>1962.4685871094557</c:v>
                </c:pt>
                <c:pt idx="822">
                  <c:v>1962.4095708424557</c:v>
                </c:pt>
                <c:pt idx="823">
                  <c:v>1966.0934611135012</c:v>
                </c:pt>
                <c:pt idx="824">
                  <c:v>1967.0061972496585</c:v>
                </c:pt>
                <c:pt idx="825">
                  <c:v>1968.1493283144803</c:v>
                </c:pt>
                <c:pt idx="826">
                  <c:v>1967.7117037564803</c:v>
                </c:pt>
                <c:pt idx="827">
                  <c:v>1970.3205411180402</c:v>
                </c:pt>
                <c:pt idx="828">
                  <c:v>1974.0478495216962</c:v>
                </c:pt>
                <c:pt idx="829">
                  <c:v>1975.9554700462877</c:v>
                </c:pt>
                <c:pt idx="830">
                  <c:v>1977.6557900152877</c:v>
                </c:pt>
                <c:pt idx="831">
                  <c:v>1979.3878830205558</c:v>
                </c:pt>
                <c:pt idx="832">
                  <c:v>1981.7492830117012</c:v>
                </c:pt>
                <c:pt idx="833">
                  <c:v>1982.4807309939431</c:v>
                </c:pt>
                <c:pt idx="834">
                  <c:v>1982.383285730943</c:v>
                </c:pt>
                <c:pt idx="835">
                  <c:v>1983.730473310291</c:v>
                </c:pt>
                <c:pt idx="836">
                  <c:v>1986.008444221291</c:v>
                </c:pt>
                <c:pt idx="837">
                  <c:v>1986.911241863291</c:v>
                </c:pt>
                <c:pt idx="838">
                  <c:v>1988.2396622282329</c:v>
                </c:pt>
                <c:pt idx="839">
                  <c:v>1989.2981470089828</c:v>
                </c:pt>
                <c:pt idx="840">
                  <c:v>1999.6070150080336</c:v>
                </c:pt>
                <c:pt idx="841">
                  <c:v>2010.9237564715977</c:v>
                </c:pt>
                <c:pt idx="842">
                  <c:v>2015.1827942545976</c:v>
                </c:pt>
                <c:pt idx="843">
                  <c:v>2015.5147568580553</c:v>
                </c:pt>
                <c:pt idx="844">
                  <c:v>2017.8525543389953</c:v>
                </c:pt>
                <c:pt idx="845">
                  <c:v>2020.9929250972177</c:v>
                </c:pt>
                <c:pt idx="846">
                  <c:v>2022.9869039635687</c:v>
                </c:pt>
                <c:pt idx="847">
                  <c:v>2023.1510420405534</c:v>
                </c:pt>
                <c:pt idx="848">
                  <c:v>2024.1016090405428</c:v>
                </c:pt>
                <c:pt idx="849">
                  <c:v>2023.3944662055428</c:v>
                </c:pt>
                <c:pt idx="850">
                  <c:v>2022.5723618365428</c:v>
                </c:pt>
                <c:pt idx="851">
                  <c:v>2023.5477477821771</c:v>
                </c:pt>
                <c:pt idx="852">
                  <c:v>2025.3601319648253</c:v>
                </c:pt>
                <c:pt idx="853">
                  <c:v>2028.5614592518129</c:v>
                </c:pt>
                <c:pt idx="854">
                  <c:v>2028.368562553813</c:v>
                </c:pt>
                <c:pt idx="855">
                  <c:v>2030.1991789914214</c:v>
                </c:pt>
                <c:pt idx="856">
                  <c:v>2032.6726681190457</c:v>
                </c:pt>
                <c:pt idx="857">
                  <c:v>2040.9882266373088</c:v>
                </c:pt>
                <c:pt idx="858">
                  <c:v>2042.4664216215126</c:v>
                </c:pt>
                <c:pt idx="859">
                  <c:v>2048.4007420814864</c:v>
                </c:pt>
                <c:pt idx="860">
                  <c:v>2049.2490652768965</c:v>
                </c:pt>
                <c:pt idx="861">
                  <c:v>2050.7853956078966</c:v>
                </c:pt>
                <c:pt idx="862">
                  <c:v>2053.8827490687345</c:v>
                </c:pt>
                <c:pt idx="863">
                  <c:v>2053.7240390297343</c:v>
                </c:pt>
                <c:pt idx="864">
                  <c:v>2054.9902565418433</c:v>
                </c:pt>
                <c:pt idx="865">
                  <c:v>2055.2523037346518</c:v>
                </c:pt>
                <c:pt idx="866">
                  <c:v>2056.2766176400828</c:v>
                </c:pt>
                <c:pt idx="867">
                  <c:v>2057.8898807861292</c:v>
                </c:pt>
                <c:pt idx="868">
                  <c:v>2059.109015393376</c:v>
                </c:pt>
                <c:pt idx="869">
                  <c:v>2060.6875129843761</c:v>
                </c:pt>
                <c:pt idx="870">
                  <c:v>2071.6682054185126</c:v>
                </c:pt>
                <c:pt idx="871">
                  <c:v>2077.0823450983153</c:v>
                </c:pt>
                <c:pt idx="872">
                  <c:v>2079.7568269994827</c:v>
                </c:pt>
                <c:pt idx="873">
                  <c:v>2079.3154496404827</c:v>
                </c:pt>
                <c:pt idx="874">
                  <c:v>2079.1986179174828</c:v>
                </c:pt>
                <c:pt idx="875">
                  <c:v>2078.6770916904829</c:v>
                </c:pt>
                <c:pt idx="876">
                  <c:v>2080.3619305469178</c:v>
                </c:pt>
                <c:pt idx="877">
                  <c:v>2079.938339594918</c:v>
                </c:pt>
                <c:pt idx="878">
                  <c:v>2081.3432984749325</c:v>
                </c:pt>
                <c:pt idx="879">
                  <c:v>2082.1572788039571</c:v>
                </c:pt>
                <c:pt idx="880">
                  <c:v>2083.2385210850143</c:v>
                </c:pt>
                <c:pt idx="881">
                  <c:v>2083.8809962700143</c:v>
                </c:pt>
                <c:pt idx="882">
                  <c:v>2083.5871607800141</c:v>
                </c:pt>
                <c:pt idx="883">
                  <c:v>2085.4220420535112</c:v>
                </c:pt>
                <c:pt idx="884">
                  <c:v>2085.3830331435111</c:v>
                </c:pt>
                <c:pt idx="885">
                  <c:v>2086.490038965484</c:v>
                </c:pt>
                <c:pt idx="886">
                  <c:v>2088.7575594560799</c:v>
                </c:pt>
                <c:pt idx="887">
                  <c:v>2090.5798237328363</c:v>
                </c:pt>
                <c:pt idx="888">
                  <c:v>2092.1671912330025</c:v>
                </c:pt>
                <c:pt idx="889">
                  <c:v>2091.9397878080026</c:v>
                </c:pt>
                <c:pt idx="890">
                  <c:v>2093.3407628562609</c:v>
                </c:pt>
                <c:pt idx="891">
                  <c:v>2094.0892011419028</c:v>
                </c:pt>
                <c:pt idx="892">
                  <c:v>2094.7363824539029</c:v>
                </c:pt>
                <c:pt idx="893">
                  <c:v>2094.3658498359027</c:v>
                </c:pt>
                <c:pt idx="894">
                  <c:v>2096.8788713416311</c:v>
                </c:pt>
                <c:pt idx="895">
                  <c:v>2096.2660340986313</c:v>
                </c:pt>
                <c:pt idx="896">
                  <c:v>2097.1286659922707</c:v>
                </c:pt>
                <c:pt idx="897">
                  <c:v>2140.7218683455953</c:v>
                </c:pt>
                <c:pt idx="898">
                  <c:v>2167.0596463595452</c:v>
                </c:pt>
                <c:pt idx="899">
                  <c:v>2165.5821526205455</c:v>
                </c:pt>
                <c:pt idx="900">
                  <c:v>2166.9107293641127</c:v>
                </c:pt>
                <c:pt idx="901">
                  <c:v>2168.5073766531282</c:v>
                </c:pt>
                <c:pt idx="902">
                  <c:v>2174.9885362571281</c:v>
                </c:pt>
                <c:pt idx="903">
                  <c:v>2177.2971918616045</c:v>
                </c:pt>
                <c:pt idx="904">
                  <c:v>2176.9564612926047</c:v>
                </c:pt>
                <c:pt idx="905">
                  <c:v>2178.3023902425498</c:v>
                </c:pt>
                <c:pt idx="906">
                  <c:v>2180.8205296451197</c:v>
                </c:pt>
                <c:pt idx="907">
                  <c:v>2180.5344087831195</c:v>
                </c:pt>
                <c:pt idx="908">
                  <c:v>2182.1345462667186</c:v>
                </c:pt>
                <c:pt idx="909">
                  <c:v>2182.1658501687189</c:v>
                </c:pt>
                <c:pt idx="910">
                  <c:v>2182.8956212837188</c:v>
                </c:pt>
                <c:pt idx="911">
                  <c:v>2187.8182279567413</c:v>
                </c:pt>
                <c:pt idx="912">
                  <c:v>2188.4195695097415</c:v>
                </c:pt>
                <c:pt idx="913">
                  <c:v>2189.5516530905566</c:v>
                </c:pt>
                <c:pt idx="914">
                  <c:v>2190.5304292265118</c:v>
                </c:pt>
                <c:pt idx="915">
                  <c:v>2191.5328589574742</c:v>
                </c:pt>
                <c:pt idx="916">
                  <c:v>2191.3373374454741</c:v>
                </c:pt>
                <c:pt idx="917">
                  <c:v>2191.2769244114743</c:v>
                </c:pt>
                <c:pt idx="918">
                  <c:v>2192.1886563361509</c:v>
                </c:pt>
                <c:pt idx="919">
                  <c:v>2191.9882927931508</c:v>
                </c:pt>
                <c:pt idx="920">
                  <c:v>2193.1675550786417</c:v>
                </c:pt>
                <c:pt idx="921">
                  <c:v>2194.498366333577</c:v>
                </c:pt>
                <c:pt idx="922">
                  <c:v>2194.3396473975772</c:v>
                </c:pt>
                <c:pt idx="923">
                  <c:v>2195.6105328756857</c:v>
                </c:pt>
                <c:pt idx="924">
                  <c:v>2196.6145512503313</c:v>
                </c:pt>
                <c:pt idx="925">
                  <c:v>2197.0010762267962</c:v>
                </c:pt>
                <c:pt idx="926">
                  <c:v>2198.62848935795</c:v>
                </c:pt>
                <c:pt idx="927">
                  <c:v>2200.1252943991526</c:v>
                </c:pt>
                <c:pt idx="928">
                  <c:v>2204.5921747661414</c:v>
                </c:pt>
                <c:pt idx="929">
                  <c:v>2204.6420872315898</c:v>
                </c:pt>
                <c:pt idx="930">
                  <c:v>2205.9614571655684</c:v>
                </c:pt>
                <c:pt idx="931">
                  <c:v>2206.8167057424389</c:v>
                </c:pt>
                <c:pt idx="932">
                  <c:v>2207.3101939294984</c:v>
                </c:pt>
                <c:pt idx="933">
                  <c:v>2209.5520459854984</c:v>
                </c:pt>
                <c:pt idx="934">
                  <c:v>2210.3530044964218</c:v>
                </c:pt>
                <c:pt idx="935">
                  <c:v>2211.6632310251694</c:v>
                </c:pt>
                <c:pt idx="936">
                  <c:v>2212.0904916611694</c:v>
                </c:pt>
                <c:pt idx="937">
                  <c:v>2212.1446239404818</c:v>
                </c:pt>
                <c:pt idx="938">
                  <c:v>2212.7823465723536</c:v>
                </c:pt>
                <c:pt idx="939">
                  <c:v>2212.9472848746941</c:v>
                </c:pt>
                <c:pt idx="940">
                  <c:v>2214.0014068695696</c:v>
                </c:pt>
                <c:pt idx="941">
                  <c:v>2214.2611126033858</c:v>
                </c:pt>
                <c:pt idx="942">
                  <c:v>2216.9301987781523</c:v>
                </c:pt>
                <c:pt idx="943">
                  <c:v>2219.7767250791749</c:v>
                </c:pt>
                <c:pt idx="944">
                  <c:v>2222.0324369937089</c:v>
                </c:pt>
                <c:pt idx="945">
                  <c:v>2222.663018548536</c:v>
                </c:pt>
                <c:pt idx="946">
                  <c:v>2234.1225816079873</c:v>
                </c:pt>
                <c:pt idx="947">
                  <c:v>2238.592455443445</c:v>
                </c:pt>
                <c:pt idx="948">
                  <c:v>2243.0460886240162</c:v>
                </c:pt>
                <c:pt idx="949">
                  <c:v>2241.2043430810163</c:v>
                </c:pt>
                <c:pt idx="950">
                  <c:v>2242.9414869636889</c:v>
                </c:pt>
                <c:pt idx="951">
                  <c:v>2244.2856071311298</c:v>
                </c:pt>
                <c:pt idx="952">
                  <c:v>2249.2113183928627</c:v>
                </c:pt>
                <c:pt idx="953">
                  <c:v>2252.3445393550564</c:v>
                </c:pt>
                <c:pt idx="954">
                  <c:v>2253.0056231360309</c:v>
                </c:pt>
                <c:pt idx="955">
                  <c:v>2255.6010679424571</c:v>
                </c:pt>
                <c:pt idx="956">
                  <c:v>2269.3519676427291</c:v>
                </c:pt>
                <c:pt idx="957">
                  <c:v>2275.1257918654887</c:v>
                </c:pt>
                <c:pt idx="958">
                  <c:v>2277.40214333524</c:v>
                </c:pt>
                <c:pt idx="959">
                  <c:v>2278.057941180854</c:v>
                </c:pt>
                <c:pt idx="960">
                  <c:v>2278.6704483022263</c:v>
                </c:pt>
                <c:pt idx="961">
                  <c:v>2278.5310923392262</c:v>
                </c:pt>
                <c:pt idx="962">
                  <c:v>2282.9615408167201</c:v>
                </c:pt>
                <c:pt idx="963">
                  <c:v>2283.5605979747711</c:v>
                </c:pt>
                <c:pt idx="964">
                  <c:v>2284.4350968555491</c:v>
                </c:pt>
                <c:pt idx="965">
                  <c:v>2283.4892406465492</c:v>
                </c:pt>
                <c:pt idx="966">
                  <c:v>2287.9222244362732</c:v>
                </c:pt>
                <c:pt idx="967">
                  <c:v>2289.21475059459</c:v>
                </c:pt>
                <c:pt idx="968">
                  <c:v>2291.0127578326619</c:v>
                </c:pt>
                <c:pt idx="969">
                  <c:v>2292.8482518216911</c:v>
                </c:pt>
                <c:pt idx="970">
                  <c:v>2295.2092258798471</c:v>
                </c:pt>
                <c:pt idx="971">
                  <c:v>2297.8684076629311</c:v>
                </c:pt>
                <c:pt idx="972">
                  <c:v>2299.7888621108368</c:v>
                </c:pt>
                <c:pt idx="973">
                  <c:v>2303.9391188558534</c:v>
                </c:pt>
                <c:pt idx="974">
                  <c:v>2304.1344638148889</c:v>
                </c:pt>
                <c:pt idx="975">
                  <c:v>2307.1591157779876</c:v>
                </c:pt>
                <c:pt idx="976">
                  <c:v>2306.7890200399875</c:v>
                </c:pt>
                <c:pt idx="977">
                  <c:v>2307.309833062985</c:v>
                </c:pt>
                <c:pt idx="978">
                  <c:v>2308.3609602884653</c:v>
                </c:pt>
                <c:pt idx="979">
                  <c:v>2310.1359792137696</c:v>
                </c:pt>
                <c:pt idx="980">
                  <c:v>2312.7870110012282</c:v>
                </c:pt>
                <c:pt idx="981">
                  <c:v>2316.9834408389461</c:v>
                </c:pt>
                <c:pt idx="982">
                  <c:v>2320.107558697609</c:v>
                </c:pt>
                <c:pt idx="983">
                  <c:v>2322.7413162228986</c:v>
                </c:pt>
                <c:pt idx="984">
                  <c:v>2323.3066208008986</c:v>
                </c:pt>
                <c:pt idx="985">
                  <c:v>2323.0977828878986</c:v>
                </c:pt>
                <c:pt idx="986">
                  <c:v>2323.9801874779091</c:v>
                </c:pt>
                <c:pt idx="987">
                  <c:v>2325.4909771828789</c:v>
                </c:pt>
                <c:pt idx="988">
                  <c:v>2327.1923916125179</c:v>
                </c:pt>
                <c:pt idx="989">
                  <c:v>2328.8477354894994</c:v>
                </c:pt>
                <c:pt idx="990">
                  <c:v>2339.415098196037</c:v>
                </c:pt>
                <c:pt idx="991">
                  <c:v>2341.1569227005939</c:v>
                </c:pt>
                <c:pt idx="992">
                  <c:v>2343.4186055538939</c:v>
                </c:pt>
                <c:pt idx="993">
                  <c:v>2346.6631751680193</c:v>
                </c:pt>
                <c:pt idx="994">
                  <c:v>2346.4221961760195</c:v>
                </c:pt>
                <c:pt idx="995">
                  <c:v>2345.8725463400197</c:v>
                </c:pt>
                <c:pt idx="996">
                  <c:v>2347.1649708781379</c:v>
                </c:pt>
                <c:pt idx="997">
                  <c:v>2350.5200643871735</c:v>
                </c:pt>
                <c:pt idx="998">
                  <c:v>2350.1689553311735</c:v>
                </c:pt>
                <c:pt idx="999">
                  <c:v>2352.1990394676945</c:v>
                </c:pt>
                <c:pt idx="1000">
                  <c:v>2358.1422786358958</c:v>
                </c:pt>
                <c:pt idx="1001">
                  <c:v>2358.4519114173254</c:v>
                </c:pt>
                <c:pt idx="1002">
                  <c:v>2361.5715377842275</c:v>
                </c:pt>
                <c:pt idx="1003">
                  <c:v>2364.6493101091523</c:v>
                </c:pt>
                <c:pt idx="1004">
                  <c:v>2365.3939134004445</c:v>
                </c:pt>
                <c:pt idx="1005">
                  <c:v>2367.7280542428707</c:v>
                </c:pt>
                <c:pt idx="1006">
                  <c:v>2368.8491666984605</c:v>
                </c:pt>
                <c:pt idx="1007">
                  <c:v>2369.9337754010471</c:v>
                </c:pt>
                <c:pt idx="1008">
                  <c:v>2372.9253687051491</c:v>
                </c:pt>
                <c:pt idx="1009">
                  <c:v>2374.0998267330133</c:v>
                </c:pt>
                <c:pt idx="1010">
                  <c:v>2374.5275450117606</c:v>
                </c:pt>
                <c:pt idx="1011">
                  <c:v>2374.3649241817607</c:v>
                </c:pt>
                <c:pt idx="1012">
                  <c:v>2375.2138767973142</c:v>
                </c:pt>
                <c:pt idx="1013">
                  <c:v>2377.4690058151555</c:v>
                </c:pt>
                <c:pt idx="1014">
                  <c:v>2377.1350714311557</c:v>
                </c:pt>
                <c:pt idx="1015">
                  <c:v>2377.4391791891558</c:v>
                </c:pt>
                <c:pt idx="1016">
                  <c:v>2377.8769936985786</c:v>
                </c:pt>
                <c:pt idx="1017">
                  <c:v>2379.9151238226136</c:v>
                </c:pt>
                <c:pt idx="1018">
                  <c:v>2379.4751578886135</c:v>
                </c:pt>
                <c:pt idx="1019">
                  <c:v>2379.3705950976137</c:v>
                </c:pt>
                <c:pt idx="1020">
                  <c:v>2379.8486972342466</c:v>
                </c:pt>
                <c:pt idx="1021">
                  <c:v>2379.1557387542466</c:v>
                </c:pt>
                <c:pt idx="1022">
                  <c:v>2378.7762729512465</c:v>
                </c:pt>
                <c:pt idx="1023">
                  <c:v>2378.4822861672465</c:v>
                </c:pt>
                <c:pt idx="1024">
                  <c:v>2380.5694107381178</c:v>
                </c:pt>
                <c:pt idx="1025">
                  <c:v>2381.7645228659303</c:v>
                </c:pt>
                <c:pt idx="1026">
                  <c:v>2386.8939578029303</c:v>
                </c:pt>
                <c:pt idx="1027">
                  <c:v>2387.3293430201297</c:v>
                </c:pt>
                <c:pt idx="1028">
                  <c:v>2387.1301064271297</c:v>
                </c:pt>
                <c:pt idx="1029">
                  <c:v>2390.5578913465688</c:v>
                </c:pt>
                <c:pt idx="1030">
                  <c:v>2395.4922171600592</c:v>
                </c:pt>
                <c:pt idx="1031">
                  <c:v>2398.2480720878898</c:v>
                </c:pt>
                <c:pt idx="1032">
                  <c:v>2399.0368094458227</c:v>
                </c:pt>
                <c:pt idx="1033">
                  <c:v>2404.1787086408226</c:v>
                </c:pt>
                <c:pt idx="1034">
                  <c:v>2407.9198972674549</c:v>
                </c:pt>
                <c:pt idx="1035">
                  <c:v>2414.214260126455</c:v>
                </c:pt>
                <c:pt idx="1036">
                  <c:v>2415.8492585256531</c:v>
                </c:pt>
                <c:pt idx="1037">
                  <c:v>2422.8442636070336</c:v>
                </c:pt>
                <c:pt idx="1038">
                  <c:v>2450.6023122180009</c:v>
                </c:pt>
                <c:pt idx="1039">
                  <c:v>2483.0196999380009</c:v>
                </c:pt>
                <c:pt idx="1040">
                  <c:v>2486.3133011300638</c:v>
                </c:pt>
                <c:pt idx="1041">
                  <c:v>2489.9002502786652</c:v>
                </c:pt>
                <c:pt idx="1042">
                  <c:v>2495.044609191752</c:v>
                </c:pt>
                <c:pt idx="1043">
                  <c:v>2496.9861681229604</c:v>
                </c:pt>
                <c:pt idx="1044">
                  <c:v>2497.9676412884555</c:v>
                </c:pt>
                <c:pt idx="1045">
                  <c:v>2501.0729933807233</c:v>
                </c:pt>
                <c:pt idx="1046">
                  <c:v>2499.2088660687232</c:v>
                </c:pt>
                <c:pt idx="1047">
                  <c:v>2501.5545699967429</c:v>
                </c:pt>
                <c:pt idx="1048">
                  <c:v>2501.2488501647431</c:v>
                </c:pt>
                <c:pt idx="1049">
                  <c:v>2502.5687682827979</c:v>
                </c:pt>
                <c:pt idx="1050">
                  <c:v>2507.7076659084569</c:v>
                </c:pt>
                <c:pt idx="1051">
                  <c:v>2507.5084740704569</c:v>
                </c:pt>
                <c:pt idx="1052">
                  <c:v>2508.7597450606659</c:v>
                </c:pt>
                <c:pt idx="1053">
                  <c:v>2510.1048509789921</c:v>
                </c:pt>
                <c:pt idx="1054">
                  <c:v>2513.7937457239923</c:v>
                </c:pt>
                <c:pt idx="1055">
                  <c:v>2516.4692619862294</c:v>
                </c:pt>
                <c:pt idx="1056">
                  <c:v>2518.51972931819</c:v>
                </c:pt>
                <c:pt idx="1057">
                  <c:v>2520.67857684416</c:v>
                </c:pt>
                <c:pt idx="1058">
                  <c:v>2520.920870633468</c:v>
                </c:pt>
                <c:pt idx="1059">
                  <c:v>2521.8536438916326</c:v>
                </c:pt>
                <c:pt idx="1060">
                  <c:v>2522.206995761805</c:v>
                </c:pt>
                <c:pt idx="1061">
                  <c:v>2521.981892446805</c:v>
                </c:pt>
                <c:pt idx="1062">
                  <c:v>2522.6254733497126</c:v>
                </c:pt>
                <c:pt idx="1063">
                  <c:v>2522.3793345207127</c:v>
                </c:pt>
                <c:pt idx="1064">
                  <c:v>2525.5803736987127</c:v>
                </c:pt>
                <c:pt idx="1065">
                  <c:v>2532.8366056553004</c:v>
                </c:pt>
                <c:pt idx="1066">
                  <c:v>2541.1794094413949</c:v>
                </c:pt>
                <c:pt idx="1067">
                  <c:v>2541.5637117400515</c:v>
                </c:pt>
                <c:pt idx="1068">
                  <c:v>2543.2553594007591</c:v>
                </c:pt>
                <c:pt idx="1069">
                  <c:v>2542.8301904957589</c:v>
                </c:pt>
                <c:pt idx="1070">
                  <c:v>2544.4351476022862</c:v>
                </c:pt>
                <c:pt idx="1071">
                  <c:v>2544.6681184868689</c:v>
                </c:pt>
                <c:pt idx="1072">
                  <c:v>2544.2771498358688</c:v>
                </c:pt>
                <c:pt idx="1073">
                  <c:v>2545.4062773946839</c:v>
                </c:pt>
                <c:pt idx="1074">
                  <c:v>2545.162467092684</c:v>
                </c:pt>
                <c:pt idx="1075">
                  <c:v>2545.5659182082218</c:v>
                </c:pt>
                <c:pt idx="1076">
                  <c:v>2545.1792662452217</c:v>
                </c:pt>
                <c:pt idx="1077">
                  <c:v>2547.2384905633266</c:v>
                </c:pt>
                <c:pt idx="1078">
                  <c:v>2550.417266828536</c:v>
                </c:pt>
                <c:pt idx="1079">
                  <c:v>2554.6918002270836</c:v>
                </c:pt>
                <c:pt idx="1080">
                  <c:v>2554.9805275685676</c:v>
                </c:pt>
                <c:pt idx="1081">
                  <c:v>2555.1925027629204</c:v>
                </c:pt>
                <c:pt idx="1082">
                  <c:v>2557.9785087119344</c:v>
                </c:pt>
                <c:pt idx="1083">
                  <c:v>2561.2022446471242</c:v>
                </c:pt>
                <c:pt idx="1084">
                  <c:v>2569.9815185076586</c:v>
                </c:pt>
                <c:pt idx="1085">
                  <c:v>2578.4076678315182</c:v>
                </c:pt>
                <c:pt idx="1086">
                  <c:v>2594.3464279039613</c:v>
                </c:pt>
                <c:pt idx="1087">
                  <c:v>2597.181815414328</c:v>
                </c:pt>
                <c:pt idx="1088">
                  <c:v>2602.5555894124627</c:v>
                </c:pt>
                <c:pt idx="1089">
                  <c:v>2615.602806451534</c:v>
                </c:pt>
                <c:pt idx="1090">
                  <c:v>2619.3147246720614</c:v>
                </c:pt>
                <c:pt idx="1091">
                  <c:v>2630.8986245940432</c:v>
                </c:pt>
                <c:pt idx="1092">
                  <c:v>2638.9210004379388</c:v>
                </c:pt>
                <c:pt idx="1093">
                  <c:v>2664.0416455507548</c:v>
                </c:pt>
                <c:pt idx="1094">
                  <c:v>2674.0828730188036</c:v>
                </c:pt>
                <c:pt idx="1095">
                  <c:v>2684.094162991109</c:v>
                </c:pt>
                <c:pt idx="1096">
                  <c:v>2687.7223037530971</c:v>
                </c:pt>
                <c:pt idx="1097">
                  <c:v>2688.5103925045214</c:v>
                </c:pt>
                <c:pt idx="1098">
                  <c:v>2691.6871898731047</c:v>
                </c:pt>
                <c:pt idx="1099">
                  <c:v>2696.476513285183</c:v>
                </c:pt>
                <c:pt idx="1100">
                  <c:v>2706.9830927961766</c:v>
                </c:pt>
                <c:pt idx="1101">
                  <c:v>2744.552573352556</c:v>
                </c:pt>
                <c:pt idx="1102">
                  <c:v>2759.386980476404</c:v>
                </c:pt>
                <c:pt idx="1103">
                  <c:v>2766.6062572187834</c:v>
                </c:pt>
                <c:pt idx="1104">
                  <c:v>2782.2477062155208</c:v>
                </c:pt>
                <c:pt idx="1105">
                  <c:v>2790.162306839341</c:v>
                </c:pt>
                <c:pt idx="1106">
                  <c:v>2806.279767953502</c:v>
                </c:pt>
                <c:pt idx="1107">
                  <c:v>2810.004507161344</c:v>
                </c:pt>
                <c:pt idx="1108">
                  <c:v>2819.0253467172852</c:v>
                </c:pt>
                <c:pt idx="1109">
                  <c:v>2849.6329041325894</c:v>
                </c:pt>
                <c:pt idx="1110">
                  <c:v>2859.5198719601208</c:v>
                </c:pt>
                <c:pt idx="1111">
                  <c:v>2875.1478976647245</c:v>
                </c:pt>
                <c:pt idx="1112">
                  <c:v>2879.9069898288221</c:v>
                </c:pt>
                <c:pt idx="1113">
                  <c:v>2922.7358729234379</c:v>
                </c:pt>
                <c:pt idx="1114">
                  <c:v>2977.9449740744253</c:v>
                </c:pt>
                <c:pt idx="1115">
                  <c:v>2987.715458483332</c:v>
                </c:pt>
                <c:pt idx="1116">
                  <c:v>3035.2669253933318</c:v>
                </c:pt>
                <c:pt idx="1117">
                  <c:v>3056.3041304810463</c:v>
                </c:pt>
                <c:pt idx="1118">
                  <c:v>3084.0470102707654</c:v>
                </c:pt>
                <c:pt idx="1119">
                  <c:v>3093.9110554077656</c:v>
                </c:pt>
                <c:pt idx="1120">
                  <c:v>3101.2426160675113</c:v>
                </c:pt>
                <c:pt idx="1121">
                  <c:v>3114.415622434849</c:v>
                </c:pt>
                <c:pt idx="1122">
                  <c:v>3135.1637691707915</c:v>
                </c:pt>
                <c:pt idx="1123">
                  <c:v>3147.6962983331696</c:v>
                </c:pt>
                <c:pt idx="1124">
                  <c:v>3151.2744123905736</c:v>
                </c:pt>
                <c:pt idx="1125">
                  <c:v>3188.6445465033794</c:v>
                </c:pt>
                <c:pt idx="1126">
                  <c:v>3200.9719717132998</c:v>
                </c:pt>
                <c:pt idx="1127">
                  <c:v>3204.7798749606304</c:v>
                </c:pt>
                <c:pt idx="1128">
                  <c:v>3215.0817437243127</c:v>
                </c:pt>
                <c:pt idx="1129">
                  <c:v>3242.1969184942964</c:v>
                </c:pt>
                <c:pt idx="1130">
                  <c:v>3243.8516856075771</c:v>
                </c:pt>
                <c:pt idx="1131">
                  <c:v>3248.709060754577</c:v>
                </c:pt>
                <c:pt idx="1132">
                  <c:v>3251.6420932732458</c:v>
                </c:pt>
                <c:pt idx="1133">
                  <c:v>3253.6899106364795</c:v>
                </c:pt>
                <c:pt idx="1134">
                  <c:v>3260.5295964684797</c:v>
                </c:pt>
                <c:pt idx="1135">
                  <c:v>3260.1539564404798</c:v>
                </c:pt>
                <c:pt idx="1136">
                  <c:v>3262.4265611716401</c:v>
                </c:pt>
                <c:pt idx="1137">
                  <c:v>3266.6323127806399</c:v>
                </c:pt>
                <c:pt idx="1138">
                  <c:v>3266.6994115406401</c:v>
                </c:pt>
                <c:pt idx="1139">
                  <c:v>3268.6359663762919</c:v>
                </c:pt>
                <c:pt idx="1140">
                  <c:v>3272.7854857538455</c:v>
                </c:pt>
                <c:pt idx="1141">
                  <c:v>3269.1043017528455</c:v>
                </c:pt>
                <c:pt idx="1142">
                  <c:v>3276.2919184790007</c:v>
                </c:pt>
                <c:pt idx="1143">
                  <c:v>3278.2425782143514</c:v>
                </c:pt>
                <c:pt idx="1144">
                  <c:v>3278.9986482745544</c:v>
                </c:pt>
                <c:pt idx="1145">
                  <c:v>3282.7734303771176</c:v>
                </c:pt>
                <c:pt idx="1146">
                  <c:v>3288.7482838301175</c:v>
                </c:pt>
                <c:pt idx="1147">
                  <c:v>3298.8864686460252</c:v>
                </c:pt>
                <c:pt idx="1148">
                  <c:v>3299.7317841060371</c:v>
                </c:pt>
                <c:pt idx="1149">
                  <c:v>3305.1327885650371</c:v>
                </c:pt>
                <c:pt idx="1150">
                  <c:v>3307.5092310375071</c:v>
                </c:pt>
                <c:pt idx="1151">
                  <c:v>3313.4111212028879</c:v>
                </c:pt>
                <c:pt idx="1152">
                  <c:v>3316.0708037795544</c:v>
                </c:pt>
                <c:pt idx="1153">
                  <c:v>3318.0378800689659</c:v>
                </c:pt>
                <c:pt idx="1154">
                  <c:v>3321.8889857856625</c:v>
                </c:pt>
                <c:pt idx="1155">
                  <c:v>3323.8893327339929</c:v>
                </c:pt>
                <c:pt idx="1156">
                  <c:v>3325.1939379854362</c:v>
                </c:pt>
                <c:pt idx="1157">
                  <c:v>3335.8732742876573</c:v>
                </c:pt>
                <c:pt idx="1158">
                  <c:v>3368.2212693686388</c:v>
                </c:pt>
                <c:pt idx="1159">
                  <c:v>3400.7320053737749</c:v>
                </c:pt>
                <c:pt idx="1160">
                  <c:v>3409.6321134513682</c:v>
                </c:pt>
                <c:pt idx="1161">
                  <c:v>3421.6464588761878</c:v>
                </c:pt>
                <c:pt idx="1162">
                  <c:v>3428.0638177802612</c:v>
                </c:pt>
                <c:pt idx="1163">
                  <c:v>3431.9164367927619</c:v>
                </c:pt>
                <c:pt idx="1164">
                  <c:v>3435.4189058365391</c:v>
                </c:pt>
                <c:pt idx="1165">
                  <c:v>3436.9798768868095</c:v>
                </c:pt>
                <c:pt idx="1166">
                  <c:v>3439.0851229266623</c:v>
                </c:pt>
                <c:pt idx="1167">
                  <c:v>3442.5403482034767</c:v>
                </c:pt>
                <c:pt idx="1168">
                  <c:v>3443.539459919893</c:v>
                </c:pt>
                <c:pt idx="1169">
                  <c:v>3447.630429891356</c:v>
                </c:pt>
                <c:pt idx="1170">
                  <c:v>3456.022862033356</c:v>
                </c:pt>
                <c:pt idx="1171">
                  <c:v>3453.9628838493559</c:v>
                </c:pt>
                <c:pt idx="1172">
                  <c:v>3469.8335307774901</c:v>
                </c:pt>
                <c:pt idx="1173">
                  <c:v>3473.8405448906842</c:v>
                </c:pt>
                <c:pt idx="1174">
                  <c:v>3475.2324996244902</c:v>
                </c:pt>
                <c:pt idx="1175">
                  <c:v>3479.0163795652738</c:v>
                </c:pt>
                <c:pt idx="1176">
                  <c:v>3481.8238638461471</c:v>
                </c:pt>
                <c:pt idx="1177">
                  <c:v>3492.9700350537059</c:v>
                </c:pt>
                <c:pt idx="1178">
                  <c:v>3494.4745399398676</c:v>
                </c:pt>
                <c:pt idx="1179">
                  <c:v>3496.7982695728688</c:v>
                </c:pt>
                <c:pt idx="1180">
                  <c:v>3496.4646626958688</c:v>
                </c:pt>
                <c:pt idx="1181">
                  <c:v>3510.1012366018913</c:v>
                </c:pt>
                <c:pt idx="1182">
                  <c:v>3522.9741813658948</c:v>
                </c:pt>
                <c:pt idx="1183">
                  <c:v>3550.7839944972652</c:v>
                </c:pt>
                <c:pt idx="1184">
                  <c:v>3549.6699920832652</c:v>
                </c:pt>
                <c:pt idx="1185">
                  <c:v>3572.8211323273558</c:v>
                </c:pt>
                <c:pt idx="1186">
                  <c:v>3622.8170677473558</c:v>
                </c:pt>
                <c:pt idx="1187">
                  <c:v>3668.6057622573558</c:v>
                </c:pt>
                <c:pt idx="1188">
                  <c:v>3675.9391927506413</c:v>
                </c:pt>
                <c:pt idx="1189">
                  <c:v>3701.5446194060173</c:v>
                </c:pt>
                <c:pt idx="1190">
                  <c:v>3711.4765382837736</c:v>
                </c:pt>
                <c:pt idx="1191">
                  <c:v>3713.3335756970428</c:v>
                </c:pt>
                <c:pt idx="1192">
                  <c:v>3721.6720959989298</c:v>
                </c:pt>
                <c:pt idx="1193">
                  <c:v>3721.3817953629296</c:v>
                </c:pt>
                <c:pt idx="1194">
                  <c:v>3728.5922977519517</c:v>
                </c:pt>
                <c:pt idx="1195">
                  <c:v>3728.8107563796439</c:v>
                </c:pt>
                <c:pt idx="1196">
                  <c:v>3753.1516490686868</c:v>
                </c:pt>
                <c:pt idx="1197">
                  <c:v>3787.3764189201102</c:v>
                </c:pt>
                <c:pt idx="1198">
                  <c:v>3807.3351535243419</c:v>
                </c:pt>
                <c:pt idx="1199">
                  <c:v>3829.0409005126271</c:v>
                </c:pt>
                <c:pt idx="1200">
                  <c:v>3835.2112848816178</c:v>
                </c:pt>
                <c:pt idx="1201">
                  <c:v>3838.2410025566851</c:v>
                </c:pt>
                <c:pt idx="1202">
                  <c:v>3848.0538904689452</c:v>
                </c:pt>
                <c:pt idx="1203">
                  <c:v>3854.8016730089453</c:v>
                </c:pt>
                <c:pt idx="1204">
                  <c:v>3863.8392267477752</c:v>
                </c:pt>
                <c:pt idx="1205">
                  <c:v>3870.8267698055761</c:v>
                </c:pt>
                <c:pt idx="1206">
                  <c:v>3892.8870632016474</c:v>
                </c:pt>
                <c:pt idx="1207">
                  <c:v>3956.6454982296059</c:v>
                </c:pt>
                <c:pt idx="1208">
                  <c:v>3982.3192168249411</c:v>
                </c:pt>
                <c:pt idx="1209">
                  <c:v>3991.276891028404</c:v>
                </c:pt>
                <c:pt idx="1210">
                  <c:v>3987.4309474454039</c:v>
                </c:pt>
                <c:pt idx="1211">
                  <c:v>4014.210932791902</c:v>
                </c:pt>
                <c:pt idx="1212">
                  <c:v>4016.2436087984665</c:v>
                </c:pt>
                <c:pt idx="1213">
                  <c:v>4035.9440527172642</c:v>
                </c:pt>
                <c:pt idx="1214">
                  <c:v>4047.2154000484597</c:v>
                </c:pt>
                <c:pt idx="1215">
                  <c:v>4060.1569289847544</c:v>
                </c:pt>
                <c:pt idx="1216">
                  <c:v>4064.2291799224599</c:v>
                </c:pt>
                <c:pt idx="1217">
                  <c:v>4066.8082373682473</c:v>
                </c:pt>
                <c:pt idx="1218">
                  <c:v>4073.3193809172471</c:v>
                </c:pt>
                <c:pt idx="1219">
                  <c:v>4084.5204274773491</c:v>
                </c:pt>
                <c:pt idx="1220">
                  <c:v>4161.4172245062291</c:v>
                </c:pt>
                <c:pt idx="1221">
                  <c:v>4170.3786882794839</c:v>
                </c:pt>
                <c:pt idx="1222">
                  <c:v>4175.3247307884585</c:v>
                </c:pt>
                <c:pt idx="1223">
                  <c:v>4190.4854215957539</c:v>
                </c:pt>
                <c:pt idx="1224">
                  <c:v>4204.8142483616311</c:v>
                </c:pt>
                <c:pt idx="1225">
                  <c:v>4236.5943845434658</c:v>
                </c:pt>
                <c:pt idx="1226">
                  <c:v>4243.2973836545625</c:v>
                </c:pt>
                <c:pt idx="1227">
                  <c:v>4253.8358444066471</c:v>
                </c:pt>
                <c:pt idx="1228">
                  <c:v>4283.9838311347585</c:v>
                </c:pt>
                <c:pt idx="1229">
                  <c:v>4292.5134818238803</c:v>
                </c:pt>
                <c:pt idx="1230">
                  <c:v>4299.661214371642</c:v>
                </c:pt>
                <c:pt idx="1231">
                  <c:v>4335.0660176764477</c:v>
                </c:pt>
                <c:pt idx="1232">
                  <c:v>4336.9405114872543</c:v>
                </c:pt>
                <c:pt idx="1233">
                  <c:v>4347.0873611752741</c:v>
                </c:pt>
                <c:pt idx="1234">
                  <c:v>4359.5040588639486</c:v>
                </c:pt>
                <c:pt idx="1235">
                  <c:v>4369.0753136859485</c:v>
                </c:pt>
                <c:pt idx="1236">
                  <c:v>4404.234543602307</c:v>
                </c:pt>
                <c:pt idx="1237">
                  <c:v>4449.7898724571542</c:v>
                </c:pt>
                <c:pt idx="1238">
                  <c:v>4452.9102633169177</c:v>
                </c:pt>
                <c:pt idx="1239">
                  <c:v>4492.4789109270141</c:v>
                </c:pt>
                <c:pt idx="1240">
                  <c:v>4537.7257781687276</c:v>
                </c:pt>
                <c:pt idx="1241">
                  <c:v>4543.4109669849267</c:v>
                </c:pt>
                <c:pt idx="1242">
                  <c:v>4564.0164338280993</c:v>
                </c:pt>
                <c:pt idx="1243">
                  <c:v>4571.7867631135841</c:v>
                </c:pt>
                <c:pt idx="1244">
                  <c:v>4583.2422301734923</c:v>
                </c:pt>
                <c:pt idx="1245">
                  <c:v>4591.2753388878991</c:v>
                </c:pt>
                <c:pt idx="1246">
                  <c:v>4597.4319489196214</c:v>
                </c:pt>
                <c:pt idx="1247">
                  <c:v>4605.670464477621</c:v>
                </c:pt>
                <c:pt idx="1248">
                  <c:v>4609.7068234867902</c:v>
                </c:pt>
                <c:pt idx="1249">
                  <c:v>4612.2490431673041</c:v>
                </c:pt>
                <c:pt idx="1250">
                  <c:v>4612.0184179433045</c:v>
                </c:pt>
                <c:pt idx="1251">
                  <c:v>4612.8330724454154</c:v>
                </c:pt>
                <c:pt idx="1252">
                  <c:v>4612.702125601415</c:v>
                </c:pt>
                <c:pt idx="1253">
                  <c:v>4613.5544407658999</c:v>
                </c:pt>
                <c:pt idx="1254">
                  <c:v>4614.7531771875601</c:v>
                </c:pt>
                <c:pt idx="1255">
                  <c:v>4614.3140520665602</c:v>
                </c:pt>
                <c:pt idx="1256">
                  <c:v>4620.1346485610447</c:v>
                </c:pt>
                <c:pt idx="1257">
                  <c:v>4623.1311756996911</c:v>
                </c:pt>
                <c:pt idx="1258">
                  <c:v>4622.4119009096912</c:v>
                </c:pt>
                <c:pt idx="1259">
                  <c:v>4621.483657905691</c:v>
                </c:pt>
                <c:pt idx="1260">
                  <c:v>4620.4579455456906</c:v>
                </c:pt>
                <c:pt idx="1261">
                  <c:v>4620.8030957584251</c:v>
                </c:pt>
                <c:pt idx="1262">
                  <c:v>4620.5313485394254</c:v>
                </c:pt>
                <c:pt idx="1263">
                  <c:v>4621.5548817039489</c:v>
                </c:pt>
                <c:pt idx="1264">
                  <c:v>4625.0335186050015</c:v>
                </c:pt>
                <c:pt idx="1265">
                  <c:v>4631.6137312528181</c:v>
                </c:pt>
                <c:pt idx="1266">
                  <c:v>4640.7211155517834</c:v>
                </c:pt>
                <c:pt idx="1267">
                  <c:v>4638.2223504397834</c:v>
                </c:pt>
                <c:pt idx="1268">
                  <c:v>4639.1728601197401</c:v>
                </c:pt>
                <c:pt idx="1269">
                  <c:v>4640.5149721964017</c:v>
                </c:pt>
                <c:pt idx="1270">
                  <c:v>4644.1659802173272</c:v>
                </c:pt>
                <c:pt idx="1271">
                  <c:v>4646.3480018208011</c:v>
                </c:pt>
                <c:pt idx="1272">
                  <c:v>4649.3541509891247</c:v>
                </c:pt>
                <c:pt idx="1273">
                  <c:v>4649.1758140921247</c:v>
                </c:pt>
                <c:pt idx="1274">
                  <c:v>4652.2241792779032</c:v>
                </c:pt>
                <c:pt idx="1275">
                  <c:v>4656.0108952262499</c:v>
                </c:pt>
                <c:pt idx="1276">
                  <c:v>4658.7551444256005</c:v>
                </c:pt>
                <c:pt idx="1277">
                  <c:v>4660.8270200121333</c:v>
                </c:pt>
                <c:pt idx="1278">
                  <c:v>4668.4665410836351</c:v>
                </c:pt>
                <c:pt idx="1279">
                  <c:v>4669.1453449979617</c:v>
                </c:pt>
                <c:pt idx="1280">
                  <c:v>4681.1002301499329</c:v>
                </c:pt>
                <c:pt idx="1281">
                  <c:v>4686.3948457347678</c:v>
                </c:pt>
                <c:pt idx="1282">
                  <c:v>4692.6139606368088</c:v>
                </c:pt>
                <c:pt idx="1283">
                  <c:v>4693.1498550651313</c:v>
                </c:pt>
                <c:pt idx="1284">
                  <c:v>4701.8263530026479</c:v>
                </c:pt>
                <c:pt idx="1285">
                  <c:v>4705.9894377455666</c:v>
                </c:pt>
                <c:pt idx="1286">
                  <c:v>4708.5105007565689</c:v>
                </c:pt>
                <c:pt idx="1287">
                  <c:v>4710.9762750537966</c:v>
                </c:pt>
                <c:pt idx="1288">
                  <c:v>4724.0717903040504</c:v>
                </c:pt>
                <c:pt idx="1289">
                  <c:v>4725.4370160663248</c:v>
                </c:pt>
                <c:pt idx="1290">
                  <c:v>4727.0088529620562</c:v>
                </c:pt>
                <c:pt idx="1291">
                  <c:v>4726.2815640980562</c:v>
                </c:pt>
                <c:pt idx="1292">
                  <c:v>4728.6908796894313</c:v>
                </c:pt>
                <c:pt idx="1293">
                  <c:v>4734.8761048264314</c:v>
                </c:pt>
                <c:pt idx="1294">
                  <c:v>4740.0931768084129</c:v>
                </c:pt>
                <c:pt idx="1295">
                  <c:v>4751.2412662939378</c:v>
                </c:pt>
                <c:pt idx="1296">
                  <c:v>4755.2933733264217</c:v>
                </c:pt>
                <c:pt idx="1297">
                  <c:v>4763.3499903243137</c:v>
                </c:pt>
                <c:pt idx="1298">
                  <c:v>4769.4898862814935</c:v>
                </c:pt>
                <c:pt idx="1299">
                  <c:v>4774.271481247988</c:v>
                </c:pt>
                <c:pt idx="1300">
                  <c:v>4788.7966065195405</c:v>
                </c:pt>
                <c:pt idx="1301">
                  <c:v>4807.7070248397695</c:v>
                </c:pt>
                <c:pt idx="1302">
                  <c:v>4818.5338540917501</c:v>
                </c:pt>
                <c:pt idx="1303">
                  <c:v>4825.2694441213453</c:v>
                </c:pt>
                <c:pt idx="1304">
                  <c:v>4826.1299593934173</c:v>
                </c:pt>
                <c:pt idx="1305">
                  <c:v>4830.9967645911465</c:v>
                </c:pt>
                <c:pt idx="1306">
                  <c:v>4836.7654456460014</c:v>
                </c:pt>
                <c:pt idx="1307">
                  <c:v>4841.9530161295279</c:v>
                </c:pt>
                <c:pt idx="1308">
                  <c:v>4844.480335528393</c:v>
                </c:pt>
                <c:pt idx="1309">
                  <c:v>4846.1600758684181</c:v>
                </c:pt>
                <c:pt idx="1310">
                  <c:v>4846.9905750376201</c:v>
                </c:pt>
                <c:pt idx="1311">
                  <c:v>4850.8658653004841</c:v>
                </c:pt>
                <c:pt idx="1312">
                  <c:v>4881.7293271087665</c:v>
                </c:pt>
                <c:pt idx="1313">
                  <c:v>4881.2544634947662</c:v>
                </c:pt>
                <c:pt idx="1314">
                  <c:v>4884.3353669636608</c:v>
                </c:pt>
                <c:pt idx="1315">
                  <c:v>4887.5524040330774</c:v>
                </c:pt>
                <c:pt idx="1316">
                  <c:v>4895.2699304152948</c:v>
                </c:pt>
                <c:pt idx="1317">
                  <c:v>4905.1312100933592</c:v>
                </c:pt>
                <c:pt idx="1318">
                  <c:v>4905.7205965700678</c:v>
                </c:pt>
                <c:pt idx="1319">
                  <c:v>4911.5445067308656</c:v>
                </c:pt>
                <c:pt idx="1320">
                  <c:v>4913.1049782240534</c:v>
                </c:pt>
                <c:pt idx="1321">
                  <c:v>4922.3776052636813</c:v>
                </c:pt>
                <c:pt idx="1322">
                  <c:v>4922.531524019495</c:v>
                </c:pt>
                <c:pt idx="1323">
                  <c:v>4938.080114638231</c:v>
                </c:pt>
                <c:pt idx="1324">
                  <c:v>4940.9703020816105</c:v>
                </c:pt>
                <c:pt idx="1325">
                  <c:v>4964.1108546723945</c:v>
                </c:pt>
                <c:pt idx="1326">
                  <c:v>4964.7533113408517</c:v>
                </c:pt>
                <c:pt idx="1327">
                  <c:v>4972.957369826051</c:v>
                </c:pt>
                <c:pt idx="1328">
                  <c:v>4980.4814634947188</c:v>
                </c:pt>
                <c:pt idx="1329">
                  <c:v>4986.0506846173494</c:v>
                </c:pt>
                <c:pt idx="1330">
                  <c:v>4989.9878089788863</c:v>
                </c:pt>
                <c:pt idx="1331">
                  <c:v>4997.8820649740628</c:v>
                </c:pt>
                <c:pt idx="1332">
                  <c:v>5003.5963211324297</c:v>
                </c:pt>
                <c:pt idx="1333">
                  <c:v>5004.5552999393512</c:v>
                </c:pt>
                <c:pt idx="1334">
                  <c:v>5007.3588149730094</c:v>
                </c:pt>
                <c:pt idx="1335">
                  <c:v>5011.0437953320097</c:v>
                </c:pt>
                <c:pt idx="1336">
                  <c:v>5011.8711647334003</c:v>
                </c:pt>
                <c:pt idx="1337">
                  <c:v>5014.6914089964366</c:v>
                </c:pt>
                <c:pt idx="1338">
                  <c:v>5029.5420696093606</c:v>
                </c:pt>
                <c:pt idx="1339">
                  <c:v>5029.8945373297092</c:v>
                </c:pt>
                <c:pt idx="1340">
                  <c:v>5031.1623867802473</c:v>
                </c:pt>
                <c:pt idx="1341">
                  <c:v>5037.8272671065106</c:v>
                </c:pt>
                <c:pt idx="1342">
                  <c:v>5046.4087268091707</c:v>
                </c:pt>
                <c:pt idx="1343">
                  <c:v>5049.0843683113417</c:v>
                </c:pt>
                <c:pt idx="1344">
                  <c:v>5048.8451402173414</c:v>
                </c:pt>
                <c:pt idx="1345">
                  <c:v>5049.8068942495483</c:v>
                </c:pt>
                <c:pt idx="1346">
                  <c:v>5050.4194237954853</c:v>
                </c:pt>
                <c:pt idx="1347">
                  <c:v>5050.2579534004853</c:v>
                </c:pt>
                <c:pt idx="1348">
                  <c:v>5051.7980128566069</c:v>
                </c:pt>
                <c:pt idx="1349">
                  <c:v>5050.9180155556069</c:v>
                </c:pt>
                <c:pt idx="1350">
                  <c:v>5053.9093632063259</c:v>
                </c:pt>
                <c:pt idx="1351">
                  <c:v>5054.064976399347</c:v>
                </c:pt>
                <c:pt idx="1352">
                  <c:v>5053.692818897347</c:v>
                </c:pt>
                <c:pt idx="1353">
                  <c:v>5051.361529325347</c:v>
                </c:pt>
                <c:pt idx="1354">
                  <c:v>5058.896924771635</c:v>
                </c:pt>
                <c:pt idx="1355">
                  <c:v>5063.5848075866052</c:v>
                </c:pt>
                <c:pt idx="1356">
                  <c:v>5068.0327739531976</c:v>
                </c:pt>
                <c:pt idx="1357">
                  <c:v>5069.2363194335785</c:v>
                </c:pt>
                <c:pt idx="1358">
                  <c:v>5071.000816569046</c:v>
                </c:pt>
                <c:pt idx="1359">
                  <c:v>5077.0556755410907</c:v>
                </c:pt>
                <c:pt idx="1360">
                  <c:v>5080.5159201144352</c:v>
                </c:pt>
                <c:pt idx="1361">
                  <c:v>5096.7304971923713</c:v>
                </c:pt>
                <c:pt idx="1362">
                  <c:v>5099.4458110872793</c:v>
                </c:pt>
                <c:pt idx="1363">
                  <c:v>5103.3587429610716</c:v>
                </c:pt>
                <c:pt idx="1364">
                  <c:v>5109.7898353990313</c:v>
                </c:pt>
                <c:pt idx="1365">
                  <c:v>5125.5546865613751</c:v>
                </c:pt>
                <c:pt idx="1366">
                  <c:v>5133.5703883089363</c:v>
                </c:pt>
                <c:pt idx="1367">
                  <c:v>5136.0334378579309</c:v>
                </c:pt>
                <c:pt idx="1368">
                  <c:v>5138.0702990791096</c:v>
                </c:pt>
                <c:pt idx="1369">
                  <c:v>5142.7758834331917</c:v>
                </c:pt>
                <c:pt idx="1370">
                  <c:v>5149.5741947644628</c:v>
                </c:pt>
                <c:pt idx="1371">
                  <c:v>5151.091304219437</c:v>
                </c:pt>
                <c:pt idx="1372">
                  <c:v>5154.1963690985467</c:v>
                </c:pt>
                <c:pt idx="1373">
                  <c:v>5155.571017464239</c:v>
                </c:pt>
                <c:pt idx="1374">
                  <c:v>5158.7041762382814</c:v>
                </c:pt>
                <c:pt idx="1375">
                  <c:v>5158.4198416192812</c:v>
                </c:pt>
                <c:pt idx="1376">
                  <c:v>5158.3694372762811</c:v>
                </c:pt>
                <c:pt idx="1377">
                  <c:v>5158.3440960452808</c:v>
                </c:pt>
                <c:pt idx="1378">
                  <c:v>5160.1663555166651</c:v>
                </c:pt>
                <c:pt idx="1379">
                  <c:v>5163.3054870328961</c:v>
                </c:pt>
                <c:pt idx="1380">
                  <c:v>5166.6770805752221</c:v>
                </c:pt>
                <c:pt idx="1381">
                  <c:v>5168.7167131334108</c:v>
                </c:pt>
                <c:pt idx="1382">
                  <c:v>5171.7081824237102</c:v>
                </c:pt>
                <c:pt idx="1383">
                  <c:v>5173.6004314710444</c:v>
                </c:pt>
                <c:pt idx="1384">
                  <c:v>5175.9786199862565</c:v>
                </c:pt>
                <c:pt idx="1385">
                  <c:v>5182.2368389643652</c:v>
                </c:pt>
                <c:pt idx="1386">
                  <c:v>5182.5658725323656</c:v>
                </c:pt>
                <c:pt idx="1387">
                  <c:v>5183.0978225083654</c:v>
                </c:pt>
                <c:pt idx="1388">
                  <c:v>5185.753543559832</c:v>
                </c:pt>
                <c:pt idx="1389">
                  <c:v>5188.3553381814208</c:v>
                </c:pt>
                <c:pt idx="1390">
                  <c:v>5194.0382018647315</c:v>
                </c:pt>
                <c:pt idx="1391">
                  <c:v>5209.4010515013097</c:v>
                </c:pt>
                <c:pt idx="1392">
                  <c:v>5212.9684902645586</c:v>
                </c:pt>
                <c:pt idx="1393">
                  <c:v>5212.9956769485589</c:v>
                </c:pt>
                <c:pt idx="1394">
                  <c:v>5212.843636295559</c:v>
                </c:pt>
                <c:pt idx="1395">
                  <c:v>5212.8101311995588</c:v>
                </c:pt>
                <c:pt idx="1396">
                  <c:v>5212.8160885715588</c:v>
                </c:pt>
                <c:pt idx="1397">
                  <c:v>5212.305916746559</c:v>
                </c:pt>
                <c:pt idx="1398">
                  <c:v>5224.7424830603368</c:v>
                </c:pt>
                <c:pt idx="1399">
                  <c:v>5223.6696344413367</c:v>
                </c:pt>
                <c:pt idx="1400">
                  <c:v>5228.8659853609333</c:v>
                </c:pt>
                <c:pt idx="1401">
                  <c:v>5231.3631180872735</c:v>
                </c:pt>
                <c:pt idx="1402">
                  <c:v>5230.8087867982731</c:v>
                </c:pt>
                <c:pt idx="1403">
                  <c:v>5232.6137587237636</c:v>
                </c:pt>
                <c:pt idx="1404">
                  <c:v>5234.2346493478644</c:v>
                </c:pt>
                <c:pt idx="1405">
                  <c:v>5238.3440550272144</c:v>
                </c:pt>
                <c:pt idx="1406">
                  <c:v>5237.4764645722144</c:v>
                </c:pt>
                <c:pt idx="1407">
                  <c:v>5238.7777644641601</c:v>
                </c:pt>
                <c:pt idx="1408">
                  <c:v>5238.0695245531597</c:v>
                </c:pt>
                <c:pt idx="1409">
                  <c:v>5238.4142636367396</c:v>
                </c:pt>
                <c:pt idx="1410">
                  <c:v>5238.1857265747394</c:v>
                </c:pt>
                <c:pt idx="1411">
                  <c:v>5239.2024528479033</c:v>
                </c:pt>
                <c:pt idx="1412">
                  <c:v>5239.7977457434745</c:v>
                </c:pt>
                <c:pt idx="1413">
                  <c:v>5242.9277819731396</c:v>
                </c:pt>
                <c:pt idx="1414">
                  <c:v>5244.9920759172737</c:v>
                </c:pt>
                <c:pt idx="1415">
                  <c:v>5253.2058980684569</c:v>
                </c:pt>
                <c:pt idx="1416">
                  <c:v>5257.6327649604573</c:v>
                </c:pt>
                <c:pt idx="1417">
                  <c:v>5262.0424528524063</c:v>
                </c:pt>
                <c:pt idx="1418">
                  <c:v>5268.5833428729602</c:v>
                </c:pt>
                <c:pt idx="1419">
                  <c:v>5272.4321094562129</c:v>
                </c:pt>
                <c:pt idx="1420">
                  <c:v>5276.1360425108387</c:v>
                </c:pt>
                <c:pt idx="1421">
                  <c:v>5276.1091480538389</c:v>
                </c:pt>
                <c:pt idx="1422">
                  <c:v>5282.3950146254647</c:v>
                </c:pt>
                <c:pt idx="1423">
                  <c:v>5284.210210914177</c:v>
                </c:pt>
                <c:pt idx="1424">
                  <c:v>5287.9242098203931</c:v>
                </c:pt>
                <c:pt idx="1425">
                  <c:v>5294.3139608328811</c:v>
                </c:pt>
                <c:pt idx="1426">
                  <c:v>5303.6013112468918</c:v>
                </c:pt>
                <c:pt idx="1427">
                  <c:v>5314.6786652385963</c:v>
                </c:pt>
                <c:pt idx="1428">
                  <c:v>5320.579781577715</c:v>
                </c:pt>
                <c:pt idx="1429">
                  <c:v>5322.1042074579827</c:v>
                </c:pt>
                <c:pt idx="1430">
                  <c:v>5324.0278840306919</c:v>
                </c:pt>
                <c:pt idx="1431">
                  <c:v>5335.1030897640621</c:v>
                </c:pt>
                <c:pt idx="1432">
                  <c:v>5347.7553697088988</c:v>
                </c:pt>
                <c:pt idx="1433">
                  <c:v>5352.1859982585265</c:v>
                </c:pt>
                <c:pt idx="1434">
                  <c:v>5355.7417378002719</c:v>
                </c:pt>
                <c:pt idx="1435">
                  <c:v>5362.0448192273079</c:v>
                </c:pt>
                <c:pt idx="1436">
                  <c:v>5363.5413950111961</c:v>
                </c:pt>
                <c:pt idx="1437">
                  <c:v>5368.2025348947154</c:v>
                </c:pt>
                <c:pt idx="1438">
                  <c:v>5372.6140010737154</c:v>
                </c:pt>
                <c:pt idx="1439">
                  <c:v>5375.030443789954</c:v>
                </c:pt>
                <c:pt idx="1440">
                  <c:v>5376.8998252964275</c:v>
                </c:pt>
                <c:pt idx="1441">
                  <c:v>5377.1554971731184</c:v>
                </c:pt>
                <c:pt idx="1442">
                  <c:v>5378.2933758752879</c:v>
                </c:pt>
                <c:pt idx="1443">
                  <c:v>5379.5388505205883</c:v>
                </c:pt>
                <c:pt idx="1444">
                  <c:v>5381.5291801231588</c:v>
                </c:pt>
                <c:pt idx="1445">
                  <c:v>5381.9683222453932</c:v>
                </c:pt>
                <c:pt idx="1446">
                  <c:v>5389.0326550722211</c:v>
                </c:pt>
                <c:pt idx="1447">
                  <c:v>5388.5484937592209</c:v>
                </c:pt>
                <c:pt idx="1448">
                  <c:v>5390.6149305061199</c:v>
                </c:pt>
                <c:pt idx="1449">
                  <c:v>5393.3372662319643</c:v>
                </c:pt>
                <c:pt idx="1450">
                  <c:v>5392.8892414099646</c:v>
                </c:pt>
                <c:pt idx="1451">
                  <c:v>5394.1517316836134</c:v>
                </c:pt>
                <c:pt idx="1452">
                  <c:v>5395.8910906878564</c:v>
                </c:pt>
                <c:pt idx="1453">
                  <c:v>5392.6984709008566</c:v>
                </c:pt>
                <c:pt idx="1454">
                  <c:v>5394.2419706826331</c:v>
                </c:pt>
                <c:pt idx="1455">
                  <c:v>5398.173972564623</c:v>
                </c:pt>
                <c:pt idx="1456">
                  <c:v>5403.621272343823</c:v>
                </c:pt>
                <c:pt idx="1457">
                  <c:v>5404.6236229727137</c:v>
                </c:pt>
                <c:pt idx="1458">
                  <c:v>5408.3634004803607</c:v>
                </c:pt>
                <c:pt idx="1459">
                  <c:v>5414.0735912836726</c:v>
                </c:pt>
                <c:pt idx="1460">
                  <c:v>5415.1640521225918</c:v>
                </c:pt>
                <c:pt idx="1461">
                  <c:v>5414.5224451755921</c:v>
                </c:pt>
                <c:pt idx="1462">
                  <c:v>5417.8394967593358</c:v>
                </c:pt>
                <c:pt idx="1463">
                  <c:v>5418.5143404234705</c:v>
                </c:pt>
                <c:pt idx="1464">
                  <c:v>5420.2538167275525</c:v>
                </c:pt>
                <c:pt idx="1465">
                  <c:v>5421.7421069232378</c:v>
                </c:pt>
                <c:pt idx="1466">
                  <c:v>5423.4972955174453</c:v>
                </c:pt>
                <c:pt idx="1467">
                  <c:v>5424.0548411690324</c:v>
                </c:pt>
                <c:pt idx="1468">
                  <c:v>5423.9351114850324</c:v>
                </c:pt>
                <c:pt idx="1469">
                  <c:v>5424.636671029034</c:v>
                </c:pt>
                <c:pt idx="1470">
                  <c:v>5428.6004227409312</c:v>
                </c:pt>
                <c:pt idx="1471">
                  <c:v>5431.4459185256474</c:v>
                </c:pt>
                <c:pt idx="1472">
                  <c:v>5431.0815967956478</c:v>
                </c:pt>
                <c:pt idx="1473">
                  <c:v>5433.3780833263681</c:v>
                </c:pt>
                <c:pt idx="1474">
                  <c:v>5437.1623453883522</c:v>
                </c:pt>
                <c:pt idx="1475">
                  <c:v>5440.1322197172685</c:v>
                </c:pt>
                <c:pt idx="1476">
                  <c:v>5432.0719818362686</c:v>
                </c:pt>
                <c:pt idx="1477">
                  <c:v>5440.7080002591601</c:v>
                </c:pt>
                <c:pt idx="1478">
                  <c:v>5447.8729790702737</c:v>
                </c:pt>
                <c:pt idx="1479">
                  <c:v>5449.0411850896126</c:v>
                </c:pt>
                <c:pt idx="1480">
                  <c:v>5452.7825532746256</c:v>
                </c:pt>
                <c:pt idx="1481">
                  <c:v>5460.9617471012643</c:v>
                </c:pt>
                <c:pt idx="1482">
                  <c:v>5463.6495972081402</c:v>
                </c:pt>
                <c:pt idx="1483">
                  <c:v>5468.1863662329579</c:v>
                </c:pt>
                <c:pt idx="1484">
                  <c:v>5476.0274499236584</c:v>
                </c:pt>
                <c:pt idx="1485">
                  <c:v>5479.3008256050616</c:v>
                </c:pt>
                <c:pt idx="1486">
                  <c:v>5480.0161138286812</c:v>
                </c:pt>
                <c:pt idx="1487">
                  <c:v>5480.8935491918337</c:v>
                </c:pt>
                <c:pt idx="1488">
                  <c:v>5482.2707980296327</c:v>
                </c:pt>
                <c:pt idx="1489">
                  <c:v>5482.0916279796329</c:v>
                </c:pt>
                <c:pt idx="1490">
                  <c:v>5482.1274661953257</c:v>
                </c:pt>
                <c:pt idx="1491">
                  <c:v>5482.0153675523261</c:v>
                </c:pt>
                <c:pt idx="1492">
                  <c:v>5483.3046627323656</c:v>
                </c:pt>
                <c:pt idx="1493">
                  <c:v>5482.6288120133659</c:v>
                </c:pt>
                <c:pt idx="1494">
                  <c:v>5482.3090218753659</c:v>
                </c:pt>
                <c:pt idx="1495">
                  <c:v>5485.0122240723576</c:v>
                </c:pt>
                <c:pt idx="1496">
                  <c:v>5491.6414317418912</c:v>
                </c:pt>
                <c:pt idx="1497">
                  <c:v>5493.3430369932203</c:v>
                </c:pt>
                <c:pt idx="1498">
                  <c:v>5495.6542351229664</c:v>
                </c:pt>
                <c:pt idx="1499">
                  <c:v>5498.0305679100138</c:v>
                </c:pt>
                <c:pt idx="1500">
                  <c:v>5497.9540045660142</c:v>
                </c:pt>
                <c:pt idx="1501">
                  <c:v>5500.159278205113</c:v>
                </c:pt>
                <c:pt idx="1502">
                  <c:v>5503.4501798971041</c:v>
                </c:pt>
                <c:pt idx="1503">
                  <c:v>5507.3252029359528</c:v>
                </c:pt>
                <c:pt idx="1504">
                  <c:v>5515.5767728579531</c:v>
                </c:pt>
                <c:pt idx="1505">
                  <c:v>5517.8985832523085</c:v>
                </c:pt>
                <c:pt idx="1506">
                  <c:v>5526.0137444343081</c:v>
                </c:pt>
                <c:pt idx="1507">
                  <c:v>5531.4946146855764</c:v>
                </c:pt>
                <c:pt idx="1508">
                  <c:v>5532.8755121551385</c:v>
                </c:pt>
                <c:pt idx="1509">
                  <c:v>5534.0724616250418</c:v>
                </c:pt>
                <c:pt idx="1510">
                  <c:v>5535.4620559399518</c:v>
                </c:pt>
                <c:pt idx="1511">
                  <c:v>5536.3837329437019</c:v>
                </c:pt>
                <c:pt idx="1512">
                  <c:v>5537.8897268941491</c:v>
                </c:pt>
                <c:pt idx="1513">
                  <c:v>5538.8134801738142</c:v>
                </c:pt>
                <c:pt idx="1514">
                  <c:v>5539.5741908443906</c:v>
                </c:pt>
                <c:pt idx="1515">
                  <c:v>5540.8802180714356</c:v>
                </c:pt>
                <c:pt idx="1516">
                  <c:v>5541.3868985170493</c:v>
                </c:pt>
                <c:pt idx="1517">
                  <c:v>5541.6018680599955</c:v>
                </c:pt>
                <c:pt idx="1518">
                  <c:v>5541.2146995579951</c:v>
                </c:pt>
                <c:pt idx="1519">
                  <c:v>5541.133729610995</c:v>
                </c:pt>
                <c:pt idx="1520">
                  <c:v>5546.1063988201058</c:v>
                </c:pt>
                <c:pt idx="1521">
                  <c:v>5552.4331719804168</c:v>
                </c:pt>
                <c:pt idx="1522">
                  <c:v>5550.9801342284172</c:v>
                </c:pt>
                <c:pt idx="1523">
                  <c:v>5553.6851467106999</c:v>
                </c:pt>
                <c:pt idx="1524">
                  <c:v>5577.5084713687556</c:v>
                </c:pt>
                <c:pt idx="1525">
                  <c:v>5586.9862598007558</c:v>
                </c:pt>
                <c:pt idx="1526">
                  <c:v>5591.5541606691413</c:v>
                </c:pt>
                <c:pt idx="1527">
                  <c:v>5609.2737694245479</c:v>
                </c:pt>
                <c:pt idx="1528">
                  <c:v>5614.3831209391765</c:v>
                </c:pt>
                <c:pt idx="1529">
                  <c:v>5613.9795798711766</c:v>
                </c:pt>
                <c:pt idx="1530">
                  <c:v>5629.7180698566217</c:v>
                </c:pt>
                <c:pt idx="1531">
                  <c:v>5638.1345854576221</c:v>
                </c:pt>
                <c:pt idx="1532">
                  <c:v>5643.2362530916216</c:v>
                </c:pt>
                <c:pt idx="1533">
                  <c:v>5650.9011680460999</c:v>
                </c:pt>
                <c:pt idx="1534">
                  <c:v>5661.3555138597549</c:v>
                </c:pt>
                <c:pt idx="1535">
                  <c:v>5665.3980411666244</c:v>
                </c:pt>
                <c:pt idx="1536">
                  <c:v>5667.335792921177</c:v>
                </c:pt>
                <c:pt idx="1537">
                  <c:v>5690.3841175123507</c:v>
                </c:pt>
                <c:pt idx="1538">
                  <c:v>5693.7387875353697</c:v>
                </c:pt>
                <c:pt idx="1539">
                  <c:v>5720.1482923616659</c:v>
                </c:pt>
                <c:pt idx="1540">
                  <c:v>5721.0662529278143</c:v>
                </c:pt>
                <c:pt idx="1541">
                  <c:v>5723.453080240618</c:v>
                </c:pt>
                <c:pt idx="1542">
                  <c:v>5728.3431438345615</c:v>
                </c:pt>
                <c:pt idx="1543">
                  <c:v>5742.0687015993444</c:v>
                </c:pt>
                <c:pt idx="1544">
                  <c:v>5746.6010502106055</c:v>
                </c:pt>
                <c:pt idx="1545">
                  <c:v>5749.9018814591491</c:v>
                </c:pt>
                <c:pt idx="1546">
                  <c:v>5764.2009374568142</c:v>
                </c:pt>
                <c:pt idx="1547">
                  <c:v>5769.0655747588817</c:v>
                </c:pt>
                <c:pt idx="1548">
                  <c:v>5784.8377562246396</c:v>
                </c:pt>
                <c:pt idx="1549">
                  <c:v>5786.8775246976393</c:v>
                </c:pt>
                <c:pt idx="1550">
                  <c:v>5796.9745741062352</c:v>
                </c:pt>
                <c:pt idx="1551">
                  <c:v>5799.0380427230648</c:v>
                </c:pt>
                <c:pt idx="1552">
                  <c:v>5801.9468300890649</c:v>
                </c:pt>
                <c:pt idx="1553">
                  <c:v>5801.7465727570652</c:v>
                </c:pt>
                <c:pt idx="1554">
                  <c:v>5814.6426904339123</c:v>
                </c:pt>
                <c:pt idx="1555">
                  <c:v>5817.5451681586001</c:v>
                </c:pt>
                <c:pt idx="1556">
                  <c:v>5821.5552509217323</c:v>
                </c:pt>
                <c:pt idx="1557">
                  <c:v>5830.2922560519155</c:v>
                </c:pt>
                <c:pt idx="1558">
                  <c:v>5834.5319229989391</c:v>
                </c:pt>
                <c:pt idx="1559">
                  <c:v>5838.6787512869387</c:v>
                </c:pt>
                <c:pt idx="1560">
                  <c:v>5840.6044315369818</c:v>
                </c:pt>
                <c:pt idx="1561">
                  <c:v>5871.9202106119901</c:v>
                </c:pt>
                <c:pt idx="1562">
                  <c:v>5888.3489736214851</c:v>
                </c:pt>
                <c:pt idx="1563">
                  <c:v>5899.7858055264714</c:v>
                </c:pt>
                <c:pt idx="1564">
                  <c:v>5930.3042094533166</c:v>
                </c:pt>
                <c:pt idx="1565">
                  <c:v>5963.8744650052386</c:v>
                </c:pt>
                <c:pt idx="1566">
                  <c:v>5980.6742192505617</c:v>
                </c:pt>
                <c:pt idx="1567">
                  <c:v>5993.2037644175625</c:v>
                </c:pt>
                <c:pt idx="1568">
                  <c:v>6000.7405024098362</c:v>
                </c:pt>
                <c:pt idx="1569">
                  <c:v>6005.3430643639504</c:v>
                </c:pt>
                <c:pt idx="1570">
                  <c:v>6009.9001904153865</c:v>
                </c:pt>
                <c:pt idx="1571">
                  <c:v>6012.3513857551588</c:v>
                </c:pt>
                <c:pt idx="1572">
                  <c:v>6013.6392729769404</c:v>
                </c:pt>
                <c:pt idx="1573">
                  <c:v>6014.8855350912563</c:v>
                </c:pt>
                <c:pt idx="1574">
                  <c:v>6017.3475608223316</c:v>
                </c:pt>
                <c:pt idx="1575">
                  <c:v>6019.0089860763728</c:v>
                </c:pt>
                <c:pt idx="1576">
                  <c:v>6018.698589341373</c:v>
                </c:pt>
                <c:pt idx="1577">
                  <c:v>6022.2288059473731</c:v>
                </c:pt>
                <c:pt idx="1578">
                  <c:v>6024.1606376471245</c:v>
                </c:pt>
                <c:pt idx="1579">
                  <c:v>6023.9352281131241</c:v>
                </c:pt>
                <c:pt idx="1580">
                  <c:v>6026.4242923414649</c:v>
                </c:pt>
                <c:pt idx="1581">
                  <c:v>6027.0506826504652</c:v>
                </c:pt>
                <c:pt idx="1582">
                  <c:v>6028.1948659486634</c:v>
                </c:pt>
                <c:pt idx="1583">
                  <c:v>6029.9387641186859</c:v>
                </c:pt>
                <c:pt idx="1584">
                  <c:v>6030.1148952825379</c:v>
                </c:pt>
                <c:pt idx="1585">
                  <c:v>6031.5996732750564</c:v>
                </c:pt>
                <c:pt idx="1586">
                  <c:v>6032.9552651683116</c:v>
                </c:pt>
                <c:pt idx="1587">
                  <c:v>6033.608445193312</c:v>
                </c:pt>
                <c:pt idx="1588">
                  <c:v>6035.6065500871964</c:v>
                </c:pt>
                <c:pt idx="1589">
                  <c:v>6036.8509218615281</c:v>
                </c:pt>
                <c:pt idx="1590">
                  <c:v>6037.9158491654553</c:v>
                </c:pt>
                <c:pt idx="1591">
                  <c:v>6038.8921496322764</c:v>
                </c:pt>
                <c:pt idx="1592">
                  <c:v>6038.4876414712762</c:v>
                </c:pt>
                <c:pt idx="1593">
                  <c:v>6038.9878210105953</c:v>
                </c:pt>
                <c:pt idx="1594">
                  <c:v>6037.6418405885952</c:v>
                </c:pt>
                <c:pt idx="1595">
                  <c:v>6039.9726714025956</c:v>
                </c:pt>
                <c:pt idx="1596">
                  <c:v>6041.0136464621946</c:v>
                </c:pt>
                <c:pt idx="1597">
                  <c:v>6041.2045898966653</c:v>
                </c:pt>
                <c:pt idx="1598">
                  <c:v>6040.9502388156652</c:v>
                </c:pt>
                <c:pt idx="1599">
                  <c:v>6043.8017418032632</c:v>
                </c:pt>
                <c:pt idx="1600">
                  <c:v>6043.972706720263</c:v>
                </c:pt>
                <c:pt idx="1601">
                  <c:v>6045.2778730550754</c:v>
                </c:pt>
                <c:pt idx="1602">
                  <c:v>6050.0468873730715</c:v>
                </c:pt>
                <c:pt idx="1603">
                  <c:v>6051.6317957263345</c:v>
                </c:pt>
                <c:pt idx="1604">
                  <c:v>6050.5964707593348</c:v>
                </c:pt>
                <c:pt idx="1605">
                  <c:v>6050.78149819788</c:v>
                </c:pt>
                <c:pt idx="1606">
                  <c:v>6053.2243186556416</c:v>
                </c:pt>
                <c:pt idx="1607">
                  <c:v>6053.1798789316417</c:v>
                </c:pt>
                <c:pt idx="1608">
                  <c:v>6054.7164097586592</c:v>
                </c:pt>
                <c:pt idx="1609">
                  <c:v>6056.9750876475709</c:v>
                </c:pt>
                <c:pt idx="1610">
                  <c:v>6058.5185112311765</c:v>
                </c:pt>
                <c:pt idx="1611">
                  <c:v>6060.0729707123837</c:v>
                </c:pt>
                <c:pt idx="1612">
                  <c:v>6061.5752307097382</c:v>
                </c:pt>
                <c:pt idx="1613">
                  <c:v>6068.7677982892255</c:v>
                </c:pt>
                <c:pt idx="1614">
                  <c:v>6075.4690829969713</c:v>
                </c:pt>
                <c:pt idx="1615">
                  <c:v>6075.0914709579711</c:v>
                </c:pt>
                <c:pt idx="1616">
                  <c:v>6076.2141004016094</c:v>
                </c:pt>
                <c:pt idx="1617">
                  <c:v>6076.5471155108044</c:v>
                </c:pt>
                <c:pt idx="1618">
                  <c:v>6077.2277728344661</c:v>
                </c:pt>
                <c:pt idx="1619">
                  <c:v>6076.5750495264665</c:v>
                </c:pt>
                <c:pt idx="1620">
                  <c:v>6077.7914367318745</c:v>
                </c:pt>
                <c:pt idx="1621">
                  <c:v>6080.9796076356515</c:v>
                </c:pt>
                <c:pt idx="1622">
                  <c:v>6082.7775866614556</c:v>
                </c:pt>
                <c:pt idx="1623">
                  <c:v>6084.0530928583958</c:v>
                </c:pt>
                <c:pt idx="1624">
                  <c:v>6084.9959342366983</c:v>
                </c:pt>
                <c:pt idx="1625">
                  <c:v>6084.7018036166983</c:v>
                </c:pt>
                <c:pt idx="1626">
                  <c:v>6085.4219267942772</c:v>
                </c:pt>
                <c:pt idx="1627">
                  <c:v>6085.0712423482773</c:v>
                </c:pt>
                <c:pt idx="1628">
                  <c:v>6086.4546027046317</c:v>
                </c:pt>
                <c:pt idx="1629">
                  <c:v>6086.1065942306313</c:v>
                </c:pt>
                <c:pt idx="1630">
                  <c:v>6088.9774454667713</c:v>
                </c:pt>
                <c:pt idx="1631">
                  <c:v>6089.4370659770502</c:v>
                </c:pt>
                <c:pt idx="1632">
                  <c:v>6089.4142669470502</c:v>
                </c:pt>
                <c:pt idx="1633">
                  <c:v>6090.9651217103392</c:v>
                </c:pt>
                <c:pt idx="1634">
                  <c:v>6091.2298306808389</c:v>
                </c:pt>
                <c:pt idx="1635">
                  <c:v>6092.9083052649594</c:v>
                </c:pt>
                <c:pt idx="1636">
                  <c:v>6094.7251085389598</c:v>
                </c:pt>
                <c:pt idx="1637">
                  <c:v>6097.1787225230828</c:v>
                </c:pt>
                <c:pt idx="1638">
                  <c:v>6097.0189169360829</c:v>
                </c:pt>
                <c:pt idx="1639">
                  <c:v>6097.2971861372589</c:v>
                </c:pt>
                <c:pt idx="1640">
                  <c:v>6096.9640392882593</c:v>
                </c:pt>
                <c:pt idx="1641">
                  <c:v>6097.6691602695728</c:v>
                </c:pt>
                <c:pt idx="1642">
                  <c:v>6097.294534527573</c:v>
                </c:pt>
                <c:pt idx="1643">
                  <c:v>6098.5245712414116</c:v>
                </c:pt>
                <c:pt idx="1644">
                  <c:v>6098.1173620654117</c:v>
                </c:pt>
                <c:pt idx="1645">
                  <c:v>6101.8038311642395</c:v>
                </c:pt>
                <c:pt idx="1646">
                  <c:v>6101.7944555612394</c:v>
                </c:pt>
                <c:pt idx="1647">
                  <c:v>6101.779014899239</c:v>
                </c:pt>
                <c:pt idx="1648">
                  <c:v>6103.1197546489066</c:v>
                </c:pt>
                <c:pt idx="1649">
                  <c:v>6103.540776691807</c:v>
                </c:pt>
                <c:pt idx="1650">
                  <c:v>6104.3868181071894</c:v>
                </c:pt>
                <c:pt idx="1651">
                  <c:v>6104.2166175351895</c:v>
                </c:pt>
                <c:pt idx="1652">
                  <c:v>6106.4084484566183</c:v>
                </c:pt>
                <c:pt idx="1653">
                  <c:v>6109.5235239923486</c:v>
                </c:pt>
                <c:pt idx="1654">
                  <c:v>6109.3371089073489</c:v>
                </c:pt>
                <c:pt idx="1655">
                  <c:v>6109.8903090522181</c:v>
                </c:pt>
                <c:pt idx="1656">
                  <c:v>6111.5167261503211</c:v>
                </c:pt>
                <c:pt idx="1657">
                  <c:v>6111.7578604951314</c:v>
                </c:pt>
                <c:pt idx="1658">
                  <c:v>6112.6819033283728</c:v>
                </c:pt>
                <c:pt idx="1659">
                  <c:v>6113.5005578709433</c:v>
                </c:pt>
                <c:pt idx="1660">
                  <c:v>6115.1459848389877</c:v>
                </c:pt>
                <c:pt idx="1661">
                  <c:v>6116.5197951741475</c:v>
                </c:pt>
                <c:pt idx="1662">
                  <c:v>6116.1771387131475</c:v>
                </c:pt>
                <c:pt idx="1663">
                  <c:v>6117.0044885412135</c:v>
                </c:pt>
                <c:pt idx="1664">
                  <c:v>6116.8230606232137</c:v>
                </c:pt>
                <c:pt idx="1665">
                  <c:v>6116.246248225214</c:v>
                </c:pt>
                <c:pt idx="1666">
                  <c:v>6117.6768785133663</c:v>
                </c:pt>
                <c:pt idx="1667">
                  <c:v>6117.2098396513666</c:v>
                </c:pt>
                <c:pt idx="1668">
                  <c:v>6120.1933813291716</c:v>
                </c:pt>
                <c:pt idx="1669">
                  <c:v>6119.8322958541712</c:v>
                </c:pt>
                <c:pt idx="1670">
                  <c:v>6121.6526021590471</c:v>
                </c:pt>
                <c:pt idx="1671">
                  <c:v>6122.7672282234962</c:v>
                </c:pt>
                <c:pt idx="1672">
                  <c:v>6123.6111307907922</c:v>
                </c:pt>
                <c:pt idx="1673">
                  <c:v>6124.6461919239209</c:v>
                </c:pt>
                <c:pt idx="1674">
                  <c:v>6125.697066412522</c:v>
                </c:pt>
                <c:pt idx="1675">
                  <c:v>6126.8846599964545</c:v>
                </c:pt>
                <c:pt idx="1676">
                  <c:v>6130.0644775467681</c:v>
                </c:pt>
                <c:pt idx="1677">
                  <c:v>6133.7335118384417</c:v>
                </c:pt>
                <c:pt idx="1678">
                  <c:v>6135.8922071495253</c:v>
                </c:pt>
                <c:pt idx="1679">
                  <c:v>6136.960493722956</c:v>
                </c:pt>
                <c:pt idx="1680">
                  <c:v>6137.601092148956</c:v>
                </c:pt>
                <c:pt idx="1681">
                  <c:v>6137.374938285956</c:v>
                </c:pt>
                <c:pt idx="1682">
                  <c:v>6138.040942255062</c:v>
                </c:pt>
                <c:pt idx="1683">
                  <c:v>6137.890325964062</c:v>
                </c:pt>
                <c:pt idx="1684">
                  <c:v>6139.5231919583202</c:v>
                </c:pt>
                <c:pt idx="1685">
                  <c:v>6147.3502340682999</c:v>
                </c:pt>
                <c:pt idx="1686">
                  <c:v>6169.5074312912711</c:v>
                </c:pt>
                <c:pt idx="1687">
                  <c:v>6170.2877409572711</c:v>
                </c:pt>
                <c:pt idx="1688">
                  <c:v>6171.7484706236673</c:v>
                </c:pt>
                <c:pt idx="1689">
                  <c:v>6171.3516476796676</c:v>
                </c:pt>
                <c:pt idx="1690">
                  <c:v>6172.1488636298482</c:v>
                </c:pt>
                <c:pt idx="1691">
                  <c:v>6171.7728285458479</c:v>
                </c:pt>
                <c:pt idx="1692">
                  <c:v>6171.5034251938478</c:v>
                </c:pt>
                <c:pt idx="1693">
                  <c:v>6170.1162583248479</c:v>
                </c:pt>
                <c:pt idx="1694">
                  <c:v>6169.7165516788482</c:v>
                </c:pt>
                <c:pt idx="1695">
                  <c:v>6171.3101277704081</c:v>
                </c:pt>
                <c:pt idx="1696">
                  <c:v>6171.0826714864079</c:v>
                </c:pt>
                <c:pt idx="1697">
                  <c:v>6171.5588869727108</c:v>
                </c:pt>
                <c:pt idx="1698">
                  <c:v>6175.2096849480267</c:v>
                </c:pt>
                <c:pt idx="1699">
                  <c:v>6178.3390955973764</c:v>
                </c:pt>
                <c:pt idx="1700">
                  <c:v>6178.9449040273767</c:v>
                </c:pt>
                <c:pt idx="1701">
                  <c:v>6182.293754303384</c:v>
                </c:pt>
                <c:pt idx="1702">
                  <c:v>6183.6145417571524</c:v>
                </c:pt>
                <c:pt idx="1703">
                  <c:v>6186.7118228722939</c:v>
                </c:pt>
                <c:pt idx="1704">
                  <c:v>6187.2483113760236</c:v>
                </c:pt>
                <c:pt idx="1705">
                  <c:v>6187.597224450612</c:v>
                </c:pt>
                <c:pt idx="1706">
                  <c:v>6187.7621301162471</c:v>
                </c:pt>
                <c:pt idx="1707">
                  <c:v>6187.7625728462472</c:v>
                </c:pt>
                <c:pt idx="1708">
                  <c:v>6188.5041277821956</c:v>
                </c:pt>
                <c:pt idx="1709">
                  <c:v>6200.5048857764505</c:v>
                </c:pt>
                <c:pt idx="1710">
                  <c:v>6211.1415413946424</c:v>
                </c:pt>
                <c:pt idx="1711">
                  <c:v>6221.3006349764019</c:v>
                </c:pt>
                <c:pt idx="1712">
                  <c:v>6220.8038425484019</c:v>
                </c:pt>
                <c:pt idx="1713">
                  <c:v>6223.4472015469055</c:v>
                </c:pt>
                <c:pt idx="1714">
                  <c:v>6225.4467274175058</c:v>
                </c:pt>
                <c:pt idx="1715">
                  <c:v>6224.4007934575056</c:v>
                </c:pt>
                <c:pt idx="1716">
                  <c:v>6225.1112337295053</c:v>
                </c:pt>
                <c:pt idx="1717">
                  <c:v>6228.6866244235152</c:v>
                </c:pt>
                <c:pt idx="1718">
                  <c:v>6232.0630396932675</c:v>
                </c:pt>
                <c:pt idx="1719">
                  <c:v>6234.7358051925276</c:v>
                </c:pt>
                <c:pt idx="1720">
                  <c:v>6236.5000204153048</c:v>
                </c:pt>
                <c:pt idx="1721">
                  <c:v>6236.8457112725628</c:v>
                </c:pt>
                <c:pt idx="1722">
                  <c:v>6238.3535119415628</c:v>
                </c:pt>
                <c:pt idx="1723">
                  <c:v>6239.9179579385873</c:v>
                </c:pt>
                <c:pt idx="1724">
                  <c:v>6240.0914294102058</c:v>
                </c:pt>
                <c:pt idx="1725">
                  <c:v>6242.7636129550574</c:v>
                </c:pt>
                <c:pt idx="1726">
                  <c:v>6243.4915279298466</c:v>
                </c:pt>
                <c:pt idx="1727">
                  <c:v>6244.0367878598772</c:v>
                </c:pt>
                <c:pt idx="1728">
                  <c:v>6244.5962419171365</c:v>
                </c:pt>
                <c:pt idx="1729">
                  <c:v>6245.2469683036879</c:v>
                </c:pt>
                <c:pt idx="1730">
                  <c:v>6245.5644311393344</c:v>
                </c:pt>
                <c:pt idx="1731">
                  <c:v>6245.9802979374535</c:v>
                </c:pt>
                <c:pt idx="1732">
                  <c:v>6245.8435741784533</c:v>
                </c:pt>
                <c:pt idx="1733">
                  <c:v>6245.7788937684536</c:v>
                </c:pt>
                <c:pt idx="1734">
                  <c:v>6247.9342142917176</c:v>
                </c:pt>
                <c:pt idx="1735">
                  <c:v>6248.9962448979868</c:v>
                </c:pt>
                <c:pt idx="1736">
                  <c:v>6252.7291669681508</c:v>
                </c:pt>
                <c:pt idx="1737">
                  <c:v>6252.3700347071508</c:v>
                </c:pt>
                <c:pt idx="1738">
                  <c:v>6252.0088092531505</c:v>
                </c:pt>
                <c:pt idx="1739">
                  <c:v>6251.4851724431501</c:v>
                </c:pt>
                <c:pt idx="1740">
                  <c:v>6253.2351412517974</c:v>
                </c:pt>
                <c:pt idx="1741">
                  <c:v>6254.3839146308319</c:v>
                </c:pt>
                <c:pt idx="1742">
                  <c:v>6254.4633831908322</c:v>
                </c:pt>
                <c:pt idx="1743">
                  <c:v>6255.1731284155921</c:v>
                </c:pt>
                <c:pt idx="1744">
                  <c:v>6255.0064920725918</c:v>
                </c:pt>
                <c:pt idx="1745">
                  <c:v>6256.8729974133912</c:v>
                </c:pt>
                <c:pt idx="1746">
                  <c:v>6256.5228340843914</c:v>
                </c:pt>
                <c:pt idx="1747">
                  <c:v>6256.8300854086656</c:v>
                </c:pt>
                <c:pt idx="1748">
                  <c:v>6256.1234747776653</c:v>
                </c:pt>
                <c:pt idx="1749">
                  <c:v>6256.7882075685047</c:v>
                </c:pt>
                <c:pt idx="1750">
                  <c:v>6257.4261842818087</c:v>
                </c:pt>
                <c:pt idx="1751">
                  <c:v>6257.4745417428085</c:v>
                </c:pt>
                <c:pt idx="1752">
                  <c:v>6256.3535092768088</c:v>
                </c:pt>
                <c:pt idx="1753">
                  <c:v>6256.4078308915705</c:v>
                </c:pt>
                <c:pt idx="1754">
                  <c:v>6256.4094972815701</c:v>
                </c:pt>
                <c:pt idx="1755">
                  <c:v>6256.8393487332542</c:v>
                </c:pt>
                <c:pt idx="1756">
                  <c:v>6257.112783683403</c:v>
                </c:pt>
                <c:pt idx="1757">
                  <c:v>6256.9978431114032</c:v>
                </c:pt>
                <c:pt idx="1758">
                  <c:v>6256.7141297244034</c:v>
                </c:pt>
                <c:pt idx="1759">
                  <c:v>6257.0700252293173</c:v>
                </c:pt>
                <c:pt idx="1760">
                  <c:v>6259.0435397513174</c:v>
                </c:pt>
                <c:pt idx="1761">
                  <c:v>6261.0673712304379</c:v>
                </c:pt>
                <c:pt idx="1762">
                  <c:v>6261.165975071438</c:v>
                </c:pt>
                <c:pt idx="1763">
                  <c:v>6262.525207702367</c:v>
                </c:pt>
                <c:pt idx="1764">
                  <c:v>6263.9859875280636</c:v>
                </c:pt>
                <c:pt idx="1765">
                  <c:v>6263.4976003230631</c:v>
                </c:pt>
                <c:pt idx="1766">
                  <c:v>6264.271599514027</c:v>
                </c:pt>
                <c:pt idx="1767">
                  <c:v>6264.0540568560273</c:v>
                </c:pt>
                <c:pt idx="1768">
                  <c:v>6266.0013982721202</c:v>
                </c:pt>
                <c:pt idx="1769">
                  <c:v>6267.1232299128351</c:v>
                </c:pt>
                <c:pt idx="1770">
                  <c:v>6266.9635187628355</c:v>
                </c:pt>
                <c:pt idx="1771">
                  <c:v>6268.4381328197151</c:v>
                </c:pt>
                <c:pt idx="1772">
                  <c:v>6268.1832191507146</c:v>
                </c:pt>
                <c:pt idx="1773">
                  <c:v>6270.9241857790921</c:v>
                </c:pt>
                <c:pt idx="1774">
                  <c:v>6271.6462980943688</c:v>
                </c:pt>
                <c:pt idx="1775">
                  <c:v>6272.0886861915124</c:v>
                </c:pt>
                <c:pt idx="1776">
                  <c:v>6271.8738667955122</c:v>
                </c:pt>
                <c:pt idx="1777">
                  <c:v>6271.9609354895119</c:v>
                </c:pt>
                <c:pt idx="1778">
                  <c:v>6272.0962036796645</c:v>
                </c:pt>
                <c:pt idx="1779">
                  <c:v>6274.0373872829077</c:v>
                </c:pt>
                <c:pt idx="1780">
                  <c:v>6274.0449464179073</c:v>
                </c:pt>
                <c:pt idx="1781">
                  <c:v>6280.1966960029076</c:v>
                </c:pt>
                <c:pt idx="1782">
                  <c:v>6287.0811811711292</c:v>
                </c:pt>
                <c:pt idx="1783">
                  <c:v>6286.2340955421296</c:v>
                </c:pt>
                <c:pt idx="1784">
                  <c:v>6283.8253433741293</c:v>
                </c:pt>
                <c:pt idx="1785">
                  <c:v>6283.4407405591292</c:v>
                </c:pt>
                <c:pt idx="1786">
                  <c:v>6284.8498124899643</c:v>
                </c:pt>
                <c:pt idx="1787">
                  <c:v>6284.436229002964</c:v>
                </c:pt>
                <c:pt idx="1788">
                  <c:v>6287.973655353775</c:v>
                </c:pt>
                <c:pt idx="1789">
                  <c:v>6289.2117973548611</c:v>
                </c:pt>
                <c:pt idx="1790">
                  <c:v>6289.5825791992183</c:v>
                </c:pt>
                <c:pt idx="1791">
                  <c:v>6289.1739862042186</c:v>
                </c:pt>
                <c:pt idx="1792">
                  <c:v>6291.5495888377445</c:v>
                </c:pt>
                <c:pt idx="1793">
                  <c:v>6291.8074855452787</c:v>
                </c:pt>
                <c:pt idx="1794">
                  <c:v>6301.2140381862791</c:v>
                </c:pt>
                <c:pt idx="1795">
                  <c:v>6304.8156403024259</c:v>
                </c:pt>
                <c:pt idx="1796">
                  <c:v>6304.4373223944258</c:v>
                </c:pt>
                <c:pt idx="1797">
                  <c:v>6307.2874410877012</c:v>
                </c:pt>
                <c:pt idx="1798">
                  <c:v>6311.2415163089181</c:v>
                </c:pt>
                <c:pt idx="1799">
                  <c:v>6310.9915835579177</c:v>
                </c:pt>
                <c:pt idx="1800">
                  <c:v>6311.1440273303724</c:v>
                </c:pt>
                <c:pt idx="1801">
                  <c:v>6312.0613363881539</c:v>
                </c:pt>
                <c:pt idx="1802">
                  <c:v>6312.6132707761535</c:v>
                </c:pt>
                <c:pt idx="1803">
                  <c:v>6312.4979096311536</c:v>
                </c:pt>
                <c:pt idx="1804">
                  <c:v>6313.1942405159261</c:v>
                </c:pt>
                <c:pt idx="1805">
                  <c:v>6313.4871351662268</c:v>
                </c:pt>
                <c:pt idx="1806">
                  <c:v>6318.2944759512266</c:v>
                </c:pt>
                <c:pt idx="1807">
                  <c:v>6319.1544688162267</c:v>
                </c:pt>
                <c:pt idx="1808">
                  <c:v>6319.6211750153579</c:v>
                </c:pt>
                <c:pt idx="1809">
                  <c:v>6319.104956822358</c:v>
                </c:pt>
                <c:pt idx="1810">
                  <c:v>6319.4115907767673</c:v>
                </c:pt>
                <c:pt idx="1811">
                  <c:v>6320.7559171134762</c:v>
                </c:pt>
                <c:pt idx="1812">
                  <c:v>6320.3789581314759</c:v>
                </c:pt>
                <c:pt idx="1813">
                  <c:v>6318.9982028674758</c:v>
                </c:pt>
                <c:pt idx="1814">
                  <c:v>6320.972892264298</c:v>
                </c:pt>
                <c:pt idx="1815">
                  <c:v>6320.8601673902976</c:v>
                </c:pt>
                <c:pt idx="1816">
                  <c:v>6325.299934395659</c:v>
                </c:pt>
                <c:pt idx="1817">
                  <c:v>6324.6980961046593</c:v>
                </c:pt>
                <c:pt idx="1818">
                  <c:v>6326.7671015949227</c:v>
                </c:pt>
                <c:pt idx="1819">
                  <c:v>6328.5379545359638</c:v>
                </c:pt>
                <c:pt idx="1820">
                  <c:v>6334.266325640463</c:v>
                </c:pt>
                <c:pt idx="1821">
                  <c:v>6335.4250939218218</c:v>
                </c:pt>
                <c:pt idx="1822">
                  <c:v>6338.1630505214125</c:v>
                </c:pt>
                <c:pt idx="1823">
                  <c:v>6337.8781021464129</c:v>
                </c:pt>
                <c:pt idx="1824">
                  <c:v>6338.4939792949244</c:v>
                </c:pt>
                <c:pt idx="1825">
                  <c:v>6340.4363087253369</c:v>
                </c:pt>
                <c:pt idx="1826">
                  <c:v>6341.0336776420145</c:v>
                </c:pt>
                <c:pt idx="1827">
                  <c:v>6342.1702978029434</c:v>
                </c:pt>
                <c:pt idx="1828">
                  <c:v>6344.4399234413922</c:v>
                </c:pt>
                <c:pt idx="1829">
                  <c:v>6355.0751806818407</c:v>
                </c:pt>
                <c:pt idx="1830">
                  <c:v>6371.1012582918411</c:v>
                </c:pt>
                <c:pt idx="1831">
                  <c:v>6368.4098301468412</c:v>
                </c:pt>
                <c:pt idx="1832">
                  <c:v>6370.0779668435644</c:v>
                </c:pt>
                <c:pt idx="1833">
                  <c:v>6381.0509681138583</c:v>
                </c:pt>
                <c:pt idx="1834">
                  <c:v>6389.975364649039</c:v>
                </c:pt>
                <c:pt idx="1835">
                  <c:v>6389.576758796039</c:v>
                </c:pt>
                <c:pt idx="1836">
                  <c:v>6396.2065979310055</c:v>
                </c:pt>
                <c:pt idx="1837">
                  <c:v>6397.8727850682162</c:v>
                </c:pt>
                <c:pt idx="1838">
                  <c:v>6398.5372316912153</c:v>
                </c:pt>
                <c:pt idx="1839">
                  <c:v>6399.3382886784029</c:v>
                </c:pt>
                <c:pt idx="1840">
                  <c:v>6399.2095160114031</c:v>
                </c:pt>
                <c:pt idx="1841">
                  <c:v>6400.1494076564031</c:v>
                </c:pt>
                <c:pt idx="1842">
                  <c:v>6405.1780260900741</c:v>
                </c:pt>
                <c:pt idx="1843">
                  <c:v>6408.5950140243758</c:v>
                </c:pt>
                <c:pt idx="1844">
                  <c:v>6413.2257190398841</c:v>
                </c:pt>
                <c:pt idx="1845">
                  <c:v>6412.9237169428843</c:v>
                </c:pt>
                <c:pt idx="1846">
                  <c:v>6415.3423086484599</c:v>
                </c:pt>
                <c:pt idx="1847">
                  <c:v>6415.8602685011256</c:v>
                </c:pt>
                <c:pt idx="1848">
                  <c:v>6416.3429623278116</c:v>
                </c:pt>
                <c:pt idx="1849">
                  <c:v>6416.9696624282051</c:v>
                </c:pt>
                <c:pt idx="1850">
                  <c:v>6417.5581517272749</c:v>
                </c:pt>
                <c:pt idx="1851">
                  <c:v>6418.5777061299941</c:v>
                </c:pt>
                <c:pt idx="1852">
                  <c:v>6419.1770953205332</c:v>
                </c:pt>
                <c:pt idx="1853">
                  <c:v>6425.5791938031898</c:v>
                </c:pt>
                <c:pt idx="1854">
                  <c:v>6432.7929786728391</c:v>
                </c:pt>
                <c:pt idx="1855">
                  <c:v>6432.5960091368388</c:v>
                </c:pt>
                <c:pt idx="1856">
                  <c:v>6432.3138729538387</c:v>
                </c:pt>
                <c:pt idx="1857">
                  <c:v>6435.2783857117493</c:v>
                </c:pt>
                <c:pt idx="1858">
                  <c:v>6434.8456261267493</c:v>
                </c:pt>
                <c:pt idx="1859">
                  <c:v>6436.6212119093152</c:v>
                </c:pt>
                <c:pt idx="1860">
                  <c:v>6434.0299065123154</c:v>
                </c:pt>
                <c:pt idx="1861">
                  <c:v>6435.9147004968727</c:v>
                </c:pt>
                <c:pt idx="1862">
                  <c:v>6437.9283319141832</c:v>
                </c:pt>
                <c:pt idx="1863">
                  <c:v>6438.1776737991195</c:v>
                </c:pt>
                <c:pt idx="1864">
                  <c:v>6437.9723018331197</c:v>
                </c:pt>
                <c:pt idx="1865">
                  <c:v>6439.2632675128398</c:v>
                </c:pt>
                <c:pt idx="1866">
                  <c:v>6440.2775165932408</c:v>
                </c:pt>
                <c:pt idx="1867">
                  <c:v>6441.6323673523766</c:v>
                </c:pt>
                <c:pt idx="1868">
                  <c:v>6447.900731105382</c:v>
                </c:pt>
                <c:pt idx="1869">
                  <c:v>6447.8215573763819</c:v>
                </c:pt>
                <c:pt idx="1870">
                  <c:v>6448.1751657693503</c:v>
                </c:pt>
                <c:pt idx="1871">
                  <c:v>6448.9698968840039</c:v>
                </c:pt>
                <c:pt idx="1872">
                  <c:v>6448.694341041004</c:v>
                </c:pt>
                <c:pt idx="1873">
                  <c:v>6450.2818692746896</c:v>
                </c:pt>
                <c:pt idx="1874">
                  <c:v>6450.2006480936898</c:v>
                </c:pt>
                <c:pt idx="1875">
                  <c:v>6450.660544097439</c:v>
                </c:pt>
                <c:pt idx="1876">
                  <c:v>6452.1091545731133</c:v>
                </c:pt>
                <c:pt idx="1877">
                  <c:v>6451.5916661961137</c:v>
                </c:pt>
                <c:pt idx="1878">
                  <c:v>6451.0262961241133</c:v>
                </c:pt>
                <c:pt idx="1879">
                  <c:v>6450.5194357871133</c:v>
                </c:pt>
                <c:pt idx="1880">
                  <c:v>6450.1166662341129</c:v>
                </c:pt>
                <c:pt idx="1881">
                  <c:v>6450.297182537528</c:v>
                </c:pt>
                <c:pt idx="1882">
                  <c:v>6452.7843282558297</c:v>
                </c:pt>
                <c:pt idx="1883">
                  <c:v>6452.9460326945491</c:v>
                </c:pt>
                <c:pt idx="1884">
                  <c:v>6456.5600475076444</c:v>
                </c:pt>
                <c:pt idx="1885">
                  <c:v>6454.9342182946448</c:v>
                </c:pt>
                <c:pt idx="1886">
                  <c:v>6455.6692475187701</c:v>
                </c:pt>
                <c:pt idx="1887">
                  <c:v>6456.8949905915179</c:v>
                </c:pt>
                <c:pt idx="1888">
                  <c:v>6460.6402480404431</c:v>
                </c:pt>
                <c:pt idx="1889">
                  <c:v>6461.1615548784539</c:v>
                </c:pt>
                <c:pt idx="1890">
                  <c:v>6461.0332020014539</c:v>
                </c:pt>
                <c:pt idx="1891">
                  <c:v>6461.204938301019</c:v>
                </c:pt>
                <c:pt idx="1892">
                  <c:v>6461.689309457699</c:v>
                </c:pt>
                <c:pt idx="1893">
                  <c:v>6463.925624794605</c:v>
                </c:pt>
                <c:pt idx="1894">
                  <c:v>6464.4726077290106</c:v>
                </c:pt>
                <c:pt idx="1895">
                  <c:v>6467.5177987275201</c:v>
                </c:pt>
                <c:pt idx="1896">
                  <c:v>6468.59059707493</c:v>
                </c:pt>
                <c:pt idx="1897">
                  <c:v>6469.1405597959301</c:v>
                </c:pt>
                <c:pt idx="1898">
                  <c:v>6469.4406145334433</c:v>
                </c:pt>
                <c:pt idx="1899">
                  <c:v>6470.7910687658559</c:v>
                </c:pt>
                <c:pt idx="1900">
                  <c:v>6472.2092509198765</c:v>
                </c:pt>
                <c:pt idx="1901">
                  <c:v>6474.9922158450436</c:v>
                </c:pt>
                <c:pt idx="1902">
                  <c:v>6483.7321836320434</c:v>
                </c:pt>
                <c:pt idx="1903">
                  <c:v>6482.8385975240435</c:v>
                </c:pt>
                <c:pt idx="1904">
                  <c:v>6491.0445532743279</c:v>
                </c:pt>
                <c:pt idx="1905">
                  <c:v>6487.3599101313275</c:v>
                </c:pt>
                <c:pt idx="1906">
                  <c:v>6492.9970601251525</c:v>
                </c:pt>
                <c:pt idx="1907">
                  <c:v>6492.5044213601523</c:v>
                </c:pt>
                <c:pt idx="1908">
                  <c:v>6493.9892576967804</c:v>
                </c:pt>
                <c:pt idx="1909">
                  <c:v>6493.7233765067804</c:v>
                </c:pt>
                <c:pt idx="1910">
                  <c:v>6494.5311160446454</c:v>
                </c:pt>
                <c:pt idx="1911">
                  <c:v>6496.0144069783255</c:v>
                </c:pt>
                <c:pt idx="1912">
                  <c:v>6496.8278126844307</c:v>
                </c:pt>
                <c:pt idx="1913">
                  <c:v>6497.3753183968729</c:v>
                </c:pt>
                <c:pt idx="1914">
                  <c:v>6497.2187647928731</c:v>
                </c:pt>
                <c:pt idx="1915">
                  <c:v>6499.4627535481141</c:v>
                </c:pt>
                <c:pt idx="1916">
                  <c:v>6501.3359970473239</c:v>
                </c:pt>
                <c:pt idx="1917">
                  <c:v>6503.8894688291848</c:v>
                </c:pt>
                <c:pt idx="1918">
                  <c:v>6508.1120569600016</c:v>
                </c:pt>
                <c:pt idx="1919">
                  <c:v>6508.1084237360019</c:v>
                </c:pt>
                <c:pt idx="1920">
                  <c:v>6507.8461721230015</c:v>
                </c:pt>
                <c:pt idx="1921">
                  <c:v>6508.8634502926698</c:v>
                </c:pt>
                <c:pt idx="1922">
                  <c:v>6509.2802006737738</c:v>
                </c:pt>
                <c:pt idx="1923">
                  <c:v>6509.7702907116363</c:v>
                </c:pt>
                <c:pt idx="1924">
                  <c:v>6510.6438654928716</c:v>
                </c:pt>
                <c:pt idx="1925">
                  <c:v>6510.2938764898718</c:v>
                </c:pt>
                <c:pt idx="1926">
                  <c:v>6511.1903368382928</c:v>
                </c:pt>
                <c:pt idx="1927">
                  <c:v>6513.4588139397711</c:v>
                </c:pt>
                <c:pt idx="1928">
                  <c:v>6513.0028983327711</c:v>
                </c:pt>
                <c:pt idx="1929">
                  <c:v>6514.5833524010623</c:v>
                </c:pt>
                <c:pt idx="1930">
                  <c:v>6517.0898499132609</c:v>
                </c:pt>
                <c:pt idx="1931">
                  <c:v>6516.9899750632612</c:v>
                </c:pt>
                <c:pt idx="1932">
                  <c:v>6518.0126548591379</c:v>
                </c:pt>
                <c:pt idx="1933">
                  <c:v>6519.9789746184242</c:v>
                </c:pt>
                <c:pt idx="1934">
                  <c:v>6519.4587565304246</c:v>
                </c:pt>
                <c:pt idx="1935">
                  <c:v>6521.3938399397721</c:v>
                </c:pt>
                <c:pt idx="1936">
                  <c:v>6523.9345596084686</c:v>
                </c:pt>
                <c:pt idx="1937">
                  <c:v>6524.8802891272771</c:v>
                </c:pt>
                <c:pt idx="1938">
                  <c:v>6529.0867534303961</c:v>
                </c:pt>
                <c:pt idx="1939">
                  <c:v>6531.2508561009245</c:v>
                </c:pt>
                <c:pt idx="1940">
                  <c:v>6531.0697194049244</c:v>
                </c:pt>
                <c:pt idx="1941">
                  <c:v>6535.4323112727816</c:v>
                </c:pt>
                <c:pt idx="1942">
                  <c:v>6535.5780859330971</c:v>
                </c:pt>
                <c:pt idx="1943">
                  <c:v>6536.4480625498691</c:v>
                </c:pt>
                <c:pt idx="1944">
                  <c:v>6537.3845218332808</c:v>
                </c:pt>
                <c:pt idx="1945">
                  <c:v>6538.4086334246331</c:v>
                </c:pt>
                <c:pt idx="1946">
                  <c:v>6539.272541195839</c:v>
                </c:pt>
                <c:pt idx="1947">
                  <c:v>6541.4102490820178</c:v>
                </c:pt>
                <c:pt idx="1948">
                  <c:v>6542.2000093051684</c:v>
                </c:pt>
                <c:pt idx="1949">
                  <c:v>6542.1160403781687</c:v>
                </c:pt>
                <c:pt idx="1950">
                  <c:v>6543.9115956274418</c:v>
                </c:pt>
                <c:pt idx="1951">
                  <c:v>6543.8257919874413</c:v>
                </c:pt>
                <c:pt idx="1952">
                  <c:v>6543.810749118441</c:v>
                </c:pt>
                <c:pt idx="1953">
                  <c:v>6544.8454711884606</c:v>
                </c:pt>
                <c:pt idx="1954">
                  <c:v>6544.7008183064609</c:v>
                </c:pt>
                <c:pt idx="1955">
                  <c:v>6545.2669869233951</c:v>
                </c:pt>
                <c:pt idx="1956">
                  <c:v>6543.9366018263954</c:v>
                </c:pt>
                <c:pt idx="1957">
                  <c:v>6543.6237318613958</c:v>
                </c:pt>
                <c:pt idx="1958">
                  <c:v>6544.7410046687419</c:v>
                </c:pt>
                <c:pt idx="1959">
                  <c:v>6547.2087990756008</c:v>
                </c:pt>
                <c:pt idx="1960">
                  <c:v>6549.5000008510642</c:v>
                </c:pt>
                <c:pt idx="1961">
                  <c:v>6550.7737903529951</c:v>
                </c:pt>
                <c:pt idx="1962">
                  <c:v>6554.9108923039666</c:v>
                </c:pt>
                <c:pt idx="1963">
                  <c:v>6558.350953295977</c:v>
                </c:pt>
                <c:pt idx="1964">
                  <c:v>6561.4563755324107</c:v>
                </c:pt>
                <c:pt idx="1965">
                  <c:v>6564.0264770906142</c:v>
                </c:pt>
                <c:pt idx="1966">
                  <c:v>6563.8152795316146</c:v>
                </c:pt>
                <c:pt idx="1967">
                  <c:v>6563.9269642321142</c:v>
                </c:pt>
                <c:pt idx="1968">
                  <c:v>6564.1337582783117</c:v>
                </c:pt>
                <c:pt idx="1969">
                  <c:v>6564.3008997917568</c:v>
                </c:pt>
                <c:pt idx="1970">
                  <c:v>6564.2782133837572</c:v>
                </c:pt>
                <c:pt idx="1971">
                  <c:v>6564.0622499267574</c:v>
                </c:pt>
                <c:pt idx="1972">
                  <c:v>6566.02481848343</c:v>
                </c:pt>
                <c:pt idx="1973">
                  <c:v>6565.6695398154297</c:v>
                </c:pt>
                <c:pt idx="1974">
                  <c:v>6565.30887580943</c:v>
                </c:pt>
                <c:pt idx="1975">
                  <c:v>6565.2745726564299</c:v>
                </c:pt>
                <c:pt idx="1976">
                  <c:v>6565.1837432924303</c:v>
                </c:pt>
                <c:pt idx="1977">
                  <c:v>6566.7285061762004</c:v>
                </c:pt>
                <c:pt idx="1978">
                  <c:v>6566.3341745872003</c:v>
                </c:pt>
                <c:pt idx="1979">
                  <c:v>6566.1314026792006</c:v>
                </c:pt>
                <c:pt idx="1980">
                  <c:v>6567.5988183013269</c:v>
                </c:pt>
                <c:pt idx="1981">
                  <c:v>6569.2848713022677</c:v>
                </c:pt>
                <c:pt idx="1982">
                  <c:v>6568.3760307312677</c:v>
                </c:pt>
                <c:pt idx="1983">
                  <c:v>6568.3272920732679</c:v>
                </c:pt>
                <c:pt idx="1984">
                  <c:v>6569.5208706381618</c:v>
                </c:pt>
                <c:pt idx="1985">
                  <c:v>6571.1464342173767</c:v>
                </c:pt>
                <c:pt idx="1986">
                  <c:v>6571.849500219615</c:v>
                </c:pt>
                <c:pt idx="1987">
                  <c:v>6574.6216887007904</c:v>
                </c:pt>
                <c:pt idx="1988">
                  <c:v>6574.1338512267903</c:v>
                </c:pt>
                <c:pt idx="1989">
                  <c:v>6576.3594781660759</c:v>
                </c:pt>
                <c:pt idx="1990">
                  <c:v>6578.1873803404242</c:v>
                </c:pt>
                <c:pt idx="1991">
                  <c:v>6578.3396252884604</c:v>
                </c:pt>
                <c:pt idx="1992">
                  <c:v>6578.5830857430592</c:v>
                </c:pt>
                <c:pt idx="1993">
                  <c:v>6578.7769100286341</c:v>
                </c:pt>
                <c:pt idx="1994">
                  <c:v>6578.5199382976343</c:v>
                </c:pt>
                <c:pt idx="1995">
                  <c:v>6578.8525039118358</c:v>
                </c:pt>
                <c:pt idx="1996">
                  <c:v>6585.8321442594624</c:v>
                </c:pt>
                <c:pt idx="1997">
                  <c:v>6589.8971513875149</c:v>
                </c:pt>
                <c:pt idx="1998">
                  <c:v>6590.7945737338669</c:v>
                </c:pt>
                <c:pt idx="1999">
                  <c:v>6590.4826400088668</c:v>
                </c:pt>
                <c:pt idx="2000">
                  <c:v>6591.367290964431</c:v>
                </c:pt>
                <c:pt idx="2001">
                  <c:v>6593.2177173843484</c:v>
                </c:pt>
                <c:pt idx="2002">
                  <c:v>6594.4680669043482</c:v>
                </c:pt>
                <c:pt idx="2003">
                  <c:v>6598.8923816956258</c:v>
                </c:pt>
                <c:pt idx="2004">
                  <c:v>6602.2947507444796</c:v>
                </c:pt>
                <c:pt idx="2005">
                  <c:v>6604.517437012867</c:v>
                </c:pt>
                <c:pt idx="2006">
                  <c:v>6605.3008873109184</c:v>
                </c:pt>
                <c:pt idx="2007">
                  <c:v>6616.897914682786</c:v>
                </c:pt>
                <c:pt idx="2008">
                  <c:v>6620.3523078451299</c:v>
                </c:pt>
                <c:pt idx="2009">
                  <c:v>6619.1328958531303</c:v>
                </c:pt>
                <c:pt idx="2010">
                  <c:v>6620.6130916335778</c:v>
                </c:pt>
                <c:pt idx="2011">
                  <c:v>6622.8901428252739</c:v>
                </c:pt>
                <c:pt idx="2012">
                  <c:v>6622.7635061622741</c:v>
                </c:pt>
                <c:pt idx="2013">
                  <c:v>6626.7810638332739</c:v>
                </c:pt>
                <c:pt idx="2014">
                  <c:v>6628.7474304154584</c:v>
                </c:pt>
                <c:pt idx="2015">
                  <c:v>6628.6497776874585</c:v>
                </c:pt>
                <c:pt idx="2016">
                  <c:v>6628.5387800864582</c:v>
                </c:pt>
                <c:pt idx="2017">
                  <c:v>6628.9712264928767</c:v>
                </c:pt>
                <c:pt idx="2018">
                  <c:v>6629.2116947041768</c:v>
                </c:pt>
                <c:pt idx="2019">
                  <c:v>6628.9890005731768</c:v>
                </c:pt>
                <c:pt idx="2020">
                  <c:v>6630.3372878055043</c:v>
                </c:pt>
                <c:pt idx="2021">
                  <c:v>6643.9241935892696</c:v>
                </c:pt>
                <c:pt idx="2022">
                  <c:v>6643.5735939512697</c:v>
                </c:pt>
                <c:pt idx="2023">
                  <c:v>6644.5368429836717</c:v>
                </c:pt>
                <c:pt idx="2024">
                  <c:v>6645.9122454532453</c:v>
                </c:pt>
                <c:pt idx="2025">
                  <c:v>6645.8783018752456</c:v>
                </c:pt>
                <c:pt idx="2026">
                  <c:v>6643.3894908752454</c:v>
                </c:pt>
                <c:pt idx="2027">
                  <c:v>6645.6550633069864</c:v>
                </c:pt>
                <c:pt idx="2028">
                  <c:v>6648.122290542231</c:v>
                </c:pt>
                <c:pt idx="2029">
                  <c:v>6645.7325511202307</c:v>
                </c:pt>
                <c:pt idx="2030">
                  <c:v>6661.3562305157211</c:v>
                </c:pt>
                <c:pt idx="2031">
                  <c:v>6665.8984183176872</c:v>
                </c:pt>
                <c:pt idx="2032">
                  <c:v>6667.8394805102043</c:v>
                </c:pt>
                <c:pt idx="2033">
                  <c:v>6669.7021229081192</c:v>
                </c:pt>
                <c:pt idx="2034">
                  <c:v>6670.1421462095141</c:v>
                </c:pt>
                <c:pt idx="2035">
                  <c:v>6671.3388455236718</c:v>
                </c:pt>
                <c:pt idx="2036">
                  <c:v>6671.1286704066715</c:v>
                </c:pt>
                <c:pt idx="2037">
                  <c:v>6671.4773853316719</c:v>
                </c:pt>
                <c:pt idx="2038">
                  <c:v>6672.3172927467249</c:v>
                </c:pt>
                <c:pt idx="2039">
                  <c:v>6673.7358624401668</c:v>
                </c:pt>
                <c:pt idx="2040">
                  <c:v>6673.4789941331665</c:v>
                </c:pt>
                <c:pt idx="2041">
                  <c:v>6673.5218343150364</c:v>
                </c:pt>
                <c:pt idx="2042">
                  <c:v>6673.5638435823857</c:v>
                </c:pt>
                <c:pt idx="2043">
                  <c:v>6673.4728050953854</c:v>
                </c:pt>
                <c:pt idx="2044">
                  <c:v>6674.2075672789033</c:v>
                </c:pt>
                <c:pt idx="2045">
                  <c:v>6678.9664285284298</c:v>
                </c:pt>
                <c:pt idx="2046">
                  <c:v>6679.5259868295771</c:v>
                </c:pt>
                <c:pt idx="2047">
                  <c:v>6679.1685322405774</c:v>
                </c:pt>
                <c:pt idx="2048">
                  <c:v>6679.8241777465773</c:v>
                </c:pt>
                <c:pt idx="2049">
                  <c:v>6680.2643656791233</c:v>
                </c:pt>
                <c:pt idx="2050">
                  <c:v>6686.8758931529319</c:v>
                </c:pt>
                <c:pt idx="2051">
                  <c:v>6687.9401872006365</c:v>
                </c:pt>
                <c:pt idx="2052">
                  <c:v>6693.0800581255126</c:v>
                </c:pt>
                <c:pt idx="2053">
                  <c:v>6693.4984761037595</c:v>
                </c:pt>
                <c:pt idx="2054">
                  <c:v>6693.3393648427591</c:v>
                </c:pt>
                <c:pt idx="2055">
                  <c:v>6694.9432811502538</c:v>
                </c:pt>
                <c:pt idx="2056">
                  <c:v>6694.8011739122539</c:v>
                </c:pt>
                <c:pt idx="2057">
                  <c:v>6694.6959734022539</c:v>
                </c:pt>
                <c:pt idx="2058">
                  <c:v>6695.6372725001193</c:v>
                </c:pt>
                <c:pt idx="2059">
                  <c:v>6700.439966353013</c:v>
                </c:pt>
                <c:pt idx="2060">
                  <c:v>6701.5857693952012</c:v>
                </c:pt>
                <c:pt idx="2061">
                  <c:v>6700.9617540402014</c:v>
                </c:pt>
                <c:pt idx="2062">
                  <c:v>6703.845246221239</c:v>
                </c:pt>
                <c:pt idx="2063">
                  <c:v>6704.9113677783962</c:v>
                </c:pt>
                <c:pt idx="2064">
                  <c:v>6707.4256565891483</c:v>
                </c:pt>
                <c:pt idx="2065">
                  <c:v>6711.4183817093963</c:v>
                </c:pt>
                <c:pt idx="2066">
                  <c:v>6713.4715543650191</c:v>
                </c:pt>
                <c:pt idx="2067">
                  <c:v>6714.7410895116527</c:v>
                </c:pt>
                <c:pt idx="2068">
                  <c:v>6743.1509093698842</c:v>
                </c:pt>
                <c:pt idx="2069">
                  <c:v>6747.1545674070339</c:v>
                </c:pt>
                <c:pt idx="2070">
                  <c:v>6752.1399109725071</c:v>
                </c:pt>
                <c:pt idx="2071">
                  <c:v>6751.5853209215074</c:v>
                </c:pt>
                <c:pt idx="2072">
                  <c:v>6759.2164026593973</c:v>
                </c:pt>
                <c:pt idx="2073">
                  <c:v>6758.5031047223974</c:v>
                </c:pt>
                <c:pt idx="2074">
                  <c:v>6763.5582730547021</c:v>
                </c:pt>
                <c:pt idx="2075">
                  <c:v>6761.5239653467024</c:v>
                </c:pt>
                <c:pt idx="2076">
                  <c:v>6764.9542186817025</c:v>
                </c:pt>
                <c:pt idx="2077">
                  <c:v>6763.5924158227026</c:v>
                </c:pt>
                <c:pt idx="2078">
                  <c:v>6763.0551756267023</c:v>
                </c:pt>
                <c:pt idx="2079">
                  <c:v>6764.929123717221</c:v>
                </c:pt>
                <c:pt idx="2080">
                  <c:v>6766.1231308738488</c:v>
                </c:pt>
                <c:pt idx="2081">
                  <c:v>6767.6843350132522</c:v>
                </c:pt>
                <c:pt idx="2082">
                  <c:v>6768.6045103492779</c:v>
                </c:pt>
                <c:pt idx="2083">
                  <c:v>6776.6655334689522</c:v>
                </c:pt>
                <c:pt idx="2084">
                  <c:v>6790.0081919996164</c:v>
                </c:pt>
                <c:pt idx="2085">
                  <c:v>6794.5766390815406</c:v>
                </c:pt>
                <c:pt idx="2086">
                  <c:v>6797.8379097559628</c:v>
                </c:pt>
                <c:pt idx="2087">
                  <c:v>6799.8547920401206</c:v>
                </c:pt>
                <c:pt idx="2088">
                  <c:v>6799.7948607581202</c:v>
                </c:pt>
                <c:pt idx="2089">
                  <c:v>6802.2909884837636</c:v>
                </c:pt>
                <c:pt idx="2090">
                  <c:v>6802.1502312307639</c:v>
                </c:pt>
                <c:pt idx="2091">
                  <c:v>6803.1483835245253</c:v>
                </c:pt>
                <c:pt idx="2092">
                  <c:v>6810.2686383629061</c:v>
                </c:pt>
                <c:pt idx="2093">
                  <c:v>6811.2370566759464</c:v>
                </c:pt>
                <c:pt idx="2094">
                  <c:v>6814.320867532173</c:v>
                </c:pt>
                <c:pt idx="2095">
                  <c:v>6817.1216117071726</c:v>
                </c:pt>
                <c:pt idx="2096">
                  <c:v>6816.9302423261724</c:v>
                </c:pt>
                <c:pt idx="2097">
                  <c:v>6820.1360816296628</c:v>
                </c:pt>
                <c:pt idx="2098">
                  <c:v>6821.3995641064748</c:v>
                </c:pt>
                <c:pt idx="2099">
                  <c:v>6822.8422521930825</c:v>
                </c:pt>
                <c:pt idx="2100">
                  <c:v>6824.7055586978113</c:v>
                </c:pt>
                <c:pt idx="2101">
                  <c:v>6827.5564849858283</c:v>
                </c:pt>
                <c:pt idx="2102">
                  <c:v>6829.8653363048279</c:v>
                </c:pt>
                <c:pt idx="2103">
                  <c:v>6834.734505610586</c:v>
                </c:pt>
                <c:pt idx="2104">
                  <c:v>6837.5888632774686</c:v>
                </c:pt>
                <c:pt idx="2105">
                  <c:v>6837.677129344469</c:v>
                </c:pt>
                <c:pt idx="2106">
                  <c:v>6848.2477602467288</c:v>
                </c:pt>
                <c:pt idx="2107">
                  <c:v>6848.3586460211372</c:v>
                </c:pt>
                <c:pt idx="2108">
                  <c:v>6848.8670153104895</c:v>
                </c:pt>
                <c:pt idx="2109">
                  <c:v>6848.4570468834891</c:v>
                </c:pt>
                <c:pt idx="2110">
                  <c:v>6849.8928274077762</c:v>
                </c:pt>
                <c:pt idx="2111">
                  <c:v>6851.4234075485865</c:v>
                </c:pt>
                <c:pt idx="2112">
                  <c:v>6851.1664323985869</c:v>
                </c:pt>
                <c:pt idx="2113">
                  <c:v>6852.0268178785818</c:v>
                </c:pt>
                <c:pt idx="2114">
                  <c:v>6852.7187186138181</c:v>
                </c:pt>
                <c:pt idx="2115">
                  <c:v>6852.8372775947109</c:v>
                </c:pt>
                <c:pt idx="2116">
                  <c:v>6858.6393380900327</c:v>
                </c:pt>
                <c:pt idx="2117">
                  <c:v>6858.0166172850322</c:v>
                </c:pt>
                <c:pt idx="2118">
                  <c:v>6858.4535397845229</c:v>
                </c:pt>
                <c:pt idx="2119">
                  <c:v>6858.0920129425231</c:v>
                </c:pt>
                <c:pt idx="2120">
                  <c:v>6858.8568560072499</c:v>
                </c:pt>
                <c:pt idx="2121">
                  <c:v>6859.0355450402958</c:v>
                </c:pt>
                <c:pt idx="2122">
                  <c:v>6860.074134453841</c:v>
                </c:pt>
                <c:pt idx="2123">
                  <c:v>6861.7118903248411</c:v>
                </c:pt>
                <c:pt idx="2124">
                  <c:v>6862.5378485033552</c:v>
                </c:pt>
                <c:pt idx="2125">
                  <c:v>6862.2461092383555</c:v>
                </c:pt>
                <c:pt idx="2126">
                  <c:v>6861.6171182313556</c:v>
                </c:pt>
                <c:pt idx="2127">
                  <c:v>6861.2575254503554</c:v>
                </c:pt>
                <c:pt idx="2128">
                  <c:v>6864.6584135165976</c:v>
                </c:pt>
                <c:pt idx="2129">
                  <c:v>6864.0912005325972</c:v>
                </c:pt>
                <c:pt idx="2130">
                  <c:v>6864.7350812242057</c:v>
                </c:pt>
                <c:pt idx="2131">
                  <c:v>6868.6890201024607</c:v>
                </c:pt>
                <c:pt idx="2132">
                  <c:v>6871.2863502930031</c:v>
                </c:pt>
                <c:pt idx="2133">
                  <c:v>6871.5198641190182</c:v>
                </c:pt>
                <c:pt idx="2134">
                  <c:v>6871.316074865018</c:v>
                </c:pt>
                <c:pt idx="2135">
                  <c:v>6871.8627221513234</c:v>
                </c:pt>
                <c:pt idx="2136">
                  <c:v>6872.5139384016529</c:v>
                </c:pt>
                <c:pt idx="2137">
                  <c:v>6872.359271243653</c:v>
                </c:pt>
                <c:pt idx="2138">
                  <c:v>6872.6475943304977</c:v>
                </c:pt>
                <c:pt idx="2139">
                  <c:v>6874.5443613589296</c:v>
                </c:pt>
                <c:pt idx="2140">
                  <c:v>6875.9124837403042</c:v>
                </c:pt>
                <c:pt idx="2141">
                  <c:v>6877.3109452868994</c:v>
                </c:pt>
                <c:pt idx="2142">
                  <c:v>6878.8132519392848</c:v>
                </c:pt>
                <c:pt idx="2143">
                  <c:v>6880.158177016915</c:v>
                </c:pt>
                <c:pt idx="2144">
                  <c:v>6881.0629682458839</c:v>
                </c:pt>
                <c:pt idx="2145">
                  <c:v>6881.6717478412957</c:v>
                </c:pt>
                <c:pt idx="2146">
                  <c:v>6881.4052052322959</c:v>
                </c:pt>
                <c:pt idx="2147">
                  <c:v>6881.6538796317418</c:v>
                </c:pt>
                <c:pt idx="2148">
                  <c:v>6882.8051710832933</c:v>
                </c:pt>
                <c:pt idx="2149">
                  <c:v>6884.0224867500101</c:v>
                </c:pt>
                <c:pt idx="2150">
                  <c:v>6883.3707815730104</c:v>
                </c:pt>
                <c:pt idx="2151">
                  <c:v>6884.5665214388682</c:v>
                </c:pt>
                <c:pt idx="2152">
                  <c:v>6886.896259812167</c:v>
                </c:pt>
                <c:pt idx="2153">
                  <c:v>6888.5448277236874</c:v>
                </c:pt>
                <c:pt idx="2154">
                  <c:v>6888.3674443356877</c:v>
                </c:pt>
                <c:pt idx="2155">
                  <c:v>6889.6233032779583</c:v>
                </c:pt>
                <c:pt idx="2156">
                  <c:v>6891.9504488432121</c:v>
                </c:pt>
                <c:pt idx="2157">
                  <c:v>6894.6730150792118</c:v>
                </c:pt>
                <c:pt idx="2158">
                  <c:v>6895.5288015289898</c:v>
                </c:pt>
                <c:pt idx="2159">
                  <c:v>6895.753549216879</c:v>
                </c:pt>
                <c:pt idx="2160">
                  <c:v>6896.5181460963122</c:v>
                </c:pt>
                <c:pt idx="2161">
                  <c:v>6896.945495099555</c:v>
                </c:pt>
                <c:pt idx="2162">
                  <c:v>6898.029883986088</c:v>
                </c:pt>
                <c:pt idx="2163">
                  <c:v>6899.0533569569952</c:v>
                </c:pt>
                <c:pt idx="2164">
                  <c:v>6900.0782539154798</c:v>
                </c:pt>
                <c:pt idx="2165">
                  <c:v>6900.7950296913195</c:v>
                </c:pt>
                <c:pt idx="2166">
                  <c:v>6900.18021612132</c:v>
                </c:pt>
                <c:pt idx="2167">
                  <c:v>6901.1472589943196</c:v>
                </c:pt>
                <c:pt idx="2168">
                  <c:v>6900.9516208663199</c:v>
                </c:pt>
                <c:pt idx="2169">
                  <c:v>6900.8851244733196</c:v>
                </c:pt>
                <c:pt idx="2170">
                  <c:v>6900.4904596053193</c:v>
                </c:pt>
                <c:pt idx="2171">
                  <c:v>6902.4448663961721</c:v>
                </c:pt>
                <c:pt idx="2172">
                  <c:v>6901.1777643891719</c:v>
                </c:pt>
                <c:pt idx="2173">
                  <c:v>6902.5373313155451</c:v>
                </c:pt>
                <c:pt idx="2174">
                  <c:v>6902.1433532415449</c:v>
                </c:pt>
                <c:pt idx="2175">
                  <c:v>6902.5135285677761</c:v>
                </c:pt>
                <c:pt idx="2176">
                  <c:v>6904.6843119078412</c:v>
                </c:pt>
                <c:pt idx="2177">
                  <c:v>6906.3401221889862</c:v>
                </c:pt>
                <c:pt idx="2178">
                  <c:v>6907.1671351340074</c:v>
                </c:pt>
                <c:pt idx="2179">
                  <c:v>6907.6666788684061</c:v>
                </c:pt>
                <c:pt idx="2180">
                  <c:v>6907.5462110664057</c:v>
                </c:pt>
                <c:pt idx="2181">
                  <c:v>6908.9751757205822</c:v>
                </c:pt>
                <c:pt idx="2182">
                  <c:v>6909.1225306467904</c:v>
                </c:pt>
                <c:pt idx="2183">
                  <c:v>6910.0719172079034</c:v>
                </c:pt>
                <c:pt idx="2184">
                  <c:v>6909.8990685369035</c:v>
                </c:pt>
                <c:pt idx="2185">
                  <c:v>6912.1302578870927</c:v>
                </c:pt>
                <c:pt idx="2186">
                  <c:v>6912.5657419161043</c:v>
                </c:pt>
                <c:pt idx="2187">
                  <c:v>6912.5351319751044</c:v>
                </c:pt>
                <c:pt idx="2188">
                  <c:v>6914.8951719570405</c:v>
                </c:pt>
                <c:pt idx="2189">
                  <c:v>6919.3958686512515</c:v>
                </c:pt>
                <c:pt idx="2190">
                  <c:v>6919.0239627932515</c:v>
                </c:pt>
                <c:pt idx="2191">
                  <c:v>6920.0179642307376</c:v>
                </c:pt>
                <c:pt idx="2192">
                  <c:v>6919.7282017877378</c:v>
                </c:pt>
                <c:pt idx="2193">
                  <c:v>6920.7750449570112</c:v>
                </c:pt>
                <c:pt idx="2194">
                  <c:v>6920.4673484030109</c:v>
                </c:pt>
                <c:pt idx="2195">
                  <c:v>6921.3603853140585</c:v>
                </c:pt>
                <c:pt idx="2196">
                  <c:v>6920.4416413830586</c:v>
                </c:pt>
                <c:pt idx="2197">
                  <c:v>6921.5310818817643</c:v>
                </c:pt>
                <c:pt idx="2198">
                  <c:v>6921.1319156327645</c:v>
                </c:pt>
                <c:pt idx="2199">
                  <c:v>6922.6595560867645</c:v>
                </c:pt>
                <c:pt idx="2200">
                  <c:v>6923.0503117588532</c:v>
                </c:pt>
                <c:pt idx="2201">
                  <c:v>6924.0496203978273</c:v>
                </c:pt>
                <c:pt idx="2202">
                  <c:v>6924.1430793128275</c:v>
                </c:pt>
                <c:pt idx="2203">
                  <c:v>6924.1257798918277</c:v>
                </c:pt>
                <c:pt idx="2204">
                  <c:v>6924.0521069578281</c:v>
                </c:pt>
                <c:pt idx="2205">
                  <c:v>6925.4455452380462</c:v>
                </c:pt>
                <c:pt idx="2206">
                  <c:v>6926.0552950620486</c:v>
                </c:pt>
                <c:pt idx="2207">
                  <c:v>6926.0586015560484</c:v>
                </c:pt>
                <c:pt idx="2208">
                  <c:v>6926.501453734445</c:v>
                </c:pt>
                <c:pt idx="2209">
                  <c:v>6927.0407651169962</c:v>
                </c:pt>
                <c:pt idx="2210">
                  <c:v>6927.0090756509962</c:v>
                </c:pt>
                <c:pt idx="2211">
                  <c:v>6927.3537639791775</c:v>
                </c:pt>
                <c:pt idx="2212">
                  <c:v>6928.2164430109569</c:v>
                </c:pt>
                <c:pt idx="2213">
                  <c:v>6927.827800924957</c:v>
                </c:pt>
                <c:pt idx="2214">
                  <c:v>6927.6035987279574</c:v>
                </c:pt>
                <c:pt idx="2215">
                  <c:v>6927.6044456639574</c:v>
                </c:pt>
                <c:pt idx="2216">
                  <c:v>6927.8517920178374</c:v>
                </c:pt>
                <c:pt idx="2217">
                  <c:v>6928.2628411928372</c:v>
                </c:pt>
                <c:pt idx="2218">
                  <c:v>6929.0168544221378</c:v>
                </c:pt>
                <c:pt idx="2219">
                  <c:v>6930.3388369375825</c:v>
                </c:pt>
                <c:pt idx="2220">
                  <c:v>6931.9321838233436</c:v>
                </c:pt>
                <c:pt idx="2221">
                  <c:v>6931.0808091263434</c:v>
                </c:pt>
                <c:pt idx="2222">
                  <c:v>6930.9649746743435</c:v>
                </c:pt>
                <c:pt idx="2223">
                  <c:v>6933.695058131545</c:v>
                </c:pt>
                <c:pt idx="2224">
                  <c:v>6934.6395559405446</c:v>
                </c:pt>
                <c:pt idx="2225">
                  <c:v>6936.2903924233233</c:v>
                </c:pt>
                <c:pt idx="2226">
                  <c:v>6935.9183908293235</c:v>
                </c:pt>
                <c:pt idx="2227">
                  <c:v>6935.8244122503238</c:v>
                </c:pt>
                <c:pt idx="2228">
                  <c:v>6935.711004433324</c:v>
                </c:pt>
                <c:pt idx="2229">
                  <c:v>6935.8033947683243</c:v>
                </c:pt>
                <c:pt idx="2230">
                  <c:v>6935.6017654703246</c:v>
                </c:pt>
                <c:pt idx="2231">
                  <c:v>6935.557006445325</c:v>
                </c:pt>
                <c:pt idx="2232">
                  <c:v>6935.8109827545586</c:v>
                </c:pt>
                <c:pt idx="2233">
                  <c:v>6936.4101732982417</c:v>
                </c:pt>
                <c:pt idx="2234">
                  <c:v>6937.1947034921186</c:v>
                </c:pt>
                <c:pt idx="2235">
                  <c:v>6937.8954865711039</c:v>
                </c:pt>
                <c:pt idx="2236">
                  <c:v>6939.0444735076126</c:v>
                </c:pt>
                <c:pt idx="2237">
                  <c:v>6939.2810605001368</c:v>
                </c:pt>
                <c:pt idx="2238">
                  <c:v>6941.3321223556504</c:v>
                </c:pt>
                <c:pt idx="2239">
                  <c:v>6940.9557976846509</c:v>
                </c:pt>
                <c:pt idx="2240">
                  <c:v>6940.853029913651</c:v>
                </c:pt>
                <c:pt idx="2241">
                  <c:v>6941.8179884280844</c:v>
                </c:pt>
                <c:pt idx="2242">
                  <c:v>6939.3713187310841</c:v>
                </c:pt>
                <c:pt idx="2243">
                  <c:v>6940.2675516324962</c:v>
                </c:pt>
                <c:pt idx="2244">
                  <c:v>6941.4722239638277</c:v>
                </c:pt>
                <c:pt idx="2245">
                  <c:v>6941.1642642768275</c:v>
                </c:pt>
                <c:pt idx="2246">
                  <c:v>6940.4343367318279</c:v>
                </c:pt>
                <c:pt idx="2247">
                  <c:v>6942.7737748928794</c:v>
                </c:pt>
                <c:pt idx="2248">
                  <c:v>6943.8567877326122</c:v>
                </c:pt>
                <c:pt idx="2249">
                  <c:v>6945.3591457531793</c:v>
                </c:pt>
                <c:pt idx="2250">
                  <c:v>6946.3765649224069</c:v>
                </c:pt>
                <c:pt idx="2251">
                  <c:v>6946.0444777154071</c:v>
                </c:pt>
                <c:pt idx="2252">
                  <c:v>6947.2825479088096</c:v>
                </c:pt>
                <c:pt idx="2253">
                  <c:v>6946.36339884481</c:v>
                </c:pt>
                <c:pt idx="2254">
                  <c:v>6946.0109887868102</c:v>
                </c:pt>
                <c:pt idx="2255">
                  <c:v>6946.5686061828101</c:v>
                </c:pt>
                <c:pt idx="2256">
                  <c:v>6946.3852189458103</c:v>
                </c:pt>
                <c:pt idx="2257">
                  <c:v>6946.593890250143</c:v>
                </c:pt>
                <c:pt idx="2258">
                  <c:v>6946.9179581445078</c:v>
                </c:pt>
                <c:pt idx="2259">
                  <c:v>6946.8677246935076</c:v>
                </c:pt>
                <c:pt idx="2260">
                  <c:v>6949.9051195361417</c:v>
                </c:pt>
                <c:pt idx="2261">
                  <c:v>6948.843241032142</c:v>
                </c:pt>
                <c:pt idx="2262">
                  <c:v>6954.1376232132461</c:v>
                </c:pt>
                <c:pt idx="2263">
                  <c:v>6954.1824472052458</c:v>
                </c:pt>
                <c:pt idx="2264">
                  <c:v>6953.9218647802454</c:v>
                </c:pt>
                <c:pt idx="2265">
                  <c:v>6954.7061073156219</c:v>
                </c:pt>
                <c:pt idx="2266">
                  <c:v>6954.5621048286221</c:v>
                </c:pt>
                <c:pt idx="2267">
                  <c:v>6954.3992076726217</c:v>
                </c:pt>
                <c:pt idx="2268">
                  <c:v>6954.9319550941036</c:v>
                </c:pt>
                <c:pt idx="2269">
                  <c:v>6954.8044183031034</c:v>
                </c:pt>
                <c:pt idx="2270">
                  <c:v>6953.2542978731035</c:v>
                </c:pt>
                <c:pt idx="2271">
                  <c:v>6952.9589339361037</c:v>
                </c:pt>
                <c:pt idx="2272">
                  <c:v>6952.8986634491039</c:v>
                </c:pt>
                <c:pt idx="2273">
                  <c:v>6954.7442190864394</c:v>
                </c:pt>
                <c:pt idx="2274">
                  <c:v>6954.4071868824394</c:v>
                </c:pt>
                <c:pt idx="2275">
                  <c:v>6956.219070707828</c:v>
                </c:pt>
                <c:pt idx="2276">
                  <c:v>6956.098581588828</c:v>
                </c:pt>
                <c:pt idx="2277">
                  <c:v>6957.665265636645</c:v>
                </c:pt>
                <c:pt idx="2278">
                  <c:v>6958.2300545747994</c:v>
                </c:pt>
                <c:pt idx="2279">
                  <c:v>6958.6221656735461</c:v>
                </c:pt>
                <c:pt idx="2280">
                  <c:v>6958.9708388563104</c:v>
                </c:pt>
                <c:pt idx="2281">
                  <c:v>6962.235015656519</c:v>
                </c:pt>
                <c:pt idx="2282">
                  <c:v>6962.0230098255188</c:v>
                </c:pt>
                <c:pt idx="2283">
                  <c:v>6961.9798426485186</c:v>
                </c:pt>
                <c:pt idx="2284">
                  <c:v>6964.761973257032</c:v>
                </c:pt>
                <c:pt idx="2285">
                  <c:v>6965.8849918521319</c:v>
                </c:pt>
                <c:pt idx="2286">
                  <c:v>6967.4372505852207</c:v>
                </c:pt>
                <c:pt idx="2287">
                  <c:v>6969.1379930641488</c:v>
                </c:pt>
                <c:pt idx="2288">
                  <c:v>6969.3505644887628</c:v>
                </c:pt>
                <c:pt idx="2289">
                  <c:v>6977.9259053069682</c:v>
                </c:pt>
                <c:pt idx="2290">
                  <c:v>6979.0094187628292</c:v>
                </c:pt>
                <c:pt idx="2291">
                  <c:v>6978.354136810829</c:v>
                </c:pt>
                <c:pt idx="2292">
                  <c:v>6981.0714676329171</c:v>
                </c:pt>
                <c:pt idx="2293">
                  <c:v>6981.3043311203519</c:v>
                </c:pt>
                <c:pt idx="2294">
                  <c:v>6980.720494782352</c:v>
                </c:pt>
                <c:pt idx="2295">
                  <c:v>6981.7925024774522</c:v>
                </c:pt>
                <c:pt idx="2296">
                  <c:v>6981.6203941904523</c:v>
                </c:pt>
                <c:pt idx="2297">
                  <c:v>6983.2320467374711</c:v>
                </c:pt>
                <c:pt idx="2298">
                  <c:v>6983.0723494604708</c:v>
                </c:pt>
                <c:pt idx="2299">
                  <c:v>6983.5629657445952</c:v>
                </c:pt>
                <c:pt idx="2300">
                  <c:v>6983.3536552855949</c:v>
                </c:pt>
                <c:pt idx="2301">
                  <c:v>6983.1095176455947</c:v>
                </c:pt>
                <c:pt idx="2302">
                  <c:v>6984.0787362309275</c:v>
                </c:pt>
                <c:pt idx="2303">
                  <c:v>6984.6847432117129</c:v>
                </c:pt>
                <c:pt idx="2304">
                  <c:v>6984.4992717357127</c:v>
                </c:pt>
                <c:pt idx="2305">
                  <c:v>6985.4746148659815</c:v>
                </c:pt>
                <c:pt idx="2306">
                  <c:v>6986.5739636409544</c:v>
                </c:pt>
                <c:pt idx="2307">
                  <c:v>6987.4341087012817</c:v>
                </c:pt>
                <c:pt idx="2308">
                  <c:v>6989.4853192952814</c:v>
                </c:pt>
                <c:pt idx="2309">
                  <c:v>6994.834639855002</c:v>
                </c:pt>
                <c:pt idx="2310">
                  <c:v>6997.2713121926927</c:v>
                </c:pt>
                <c:pt idx="2311">
                  <c:v>7000.01416302904</c:v>
                </c:pt>
                <c:pt idx="2312">
                  <c:v>7002.8098368318542</c:v>
                </c:pt>
                <c:pt idx="2313">
                  <c:v>7002.6874300958543</c:v>
                </c:pt>
                <c:pt idx="2314">
                  <c:v>7005.0995177538543</c:v>
                </c:pt>
                <c:pt idx="2315">
                  <c:v>7005.0808572018541</c:v>
                </c:pt>
                <c:pt idx="2316">
                  <c:v>7013.5341823010904</c:v>
                </c:pt>
                <c:pt idx="2317">
                  <c:v>7012.9022327740904</c:v>
                </c:pt>
                <c:pt idx="2318">
                  <c:v>7015.4832748869403</c:v>
                </c:pt>
                <c:pt idx="2319">
                  <c:v>7018.079749142019</c:v>
                </c:pt>
                <c:pt idx="2320">
                  <c:v>7018.2016580327399</c:v>
                </c:pt>
                <c:pt idx="2321">
                  <c:v>7019.2157379249093</c:v>
                </c:pt>
                <c:pt idx="2322">
                  <c:v>7018.7649674489094</c:v>
                </c:pt>
                <c:pt idx="2323">
                  <c:v>7019.6611455927077</c:v>
                </c:pt>
                <c:pt idx="2324">
                  <c:v>7020.1860456550812</c:v>
                </c:pt>
                <c:pt idx="2325">
                  <c:v>7022.3692108952037</c:v>
                </c:pt>
                <c:pt idx="2326">
                  <c:v>7023.5424517792035</c:v>
                </c:pt>
                <c:pt idx="2327">
                  <c:v>7024.5235067537451</c:v>
                </c:pt>
                <c:pt idx="2328">
                  <c:v>7024.5605977967452</c:v>
                </c:pt>
                <c:pt idx="2329">
                  <c:v>7025.6124582150796</c:v>
                </c:pt>
                <c:pt idx="2330">
                  <c:v>7025.4840120830795</c:v>
                </c:pt>
                <c:pt idx="2331">
                  <c:v>7025.6760641634637</c:v>
                </c:pt>
                <c:pt idx="2332">
                  <c:v>7027.310821866954</c:v>
                </c:pt>
                <c:pt idx="2333">
                  <c:v>7026.8843241209543</c:v>
                </c:pt>
                <c:pt idx="2334">
                  <c:v>7027.3725865090282</c:v>
                </c:pt>
                <c:pt idx="2335">
                  <c:v>7031.5136566743449</c:v>
                </c:pt>
                <c:pt idx="2336">
                  <c:v>7035.1228013395739</c:v>
                </c:pt>
                <c:pt idx="2337">
                  <c:v>7035.2784783195848</c:v>
                </c:pt>
                <c:pt idx="2338">
                  <c:v>7033.9905050765847</c:v>
                </c:pt>
                <c:pt idx="2339">
                  <c:v>7035.8767384256271</c:v>
                </c:pt>
                <c:pt idx="2340">
                  <c:v>7034.4853067176273</c:v>
                </c:pt>
                <c:pt idx="2341">
                  <c:v>7035.2381766486697</c:v>
                </c:pt>
                <c:pt idx="2342">
                  <c:v>7035.0315553516693</c:v>
                </c:pt>
                <c:pt idx="2343">
                  <c:v>7037.2172893696334</c:v>
                </c:pt>
                <c:pt idx="2344">
                  <c:v>7036.8453736076335</c:v>
                </c:pt>
                <c:pt idx="2345">
                  <c:v>7039.6248399466003</c:v>
                </c:pt>
                <c:pt idx="2346">
                  <c:v>7041.9814506071925</c:v>
                </c:pt>
                <c:pt idx="2347">
                  <c:v>7043.288397838799</c:v>
                </c:pt>
                <c:pt idx="2348">
                  <c:v>7044.8785530736022</c:v>
                </c:pt>
                <c:pt idx="2349">
                  <c:v>7047.9145517303496</c:v>
                </c:pt>
                <c:pt idx="2350">
                  <c:v>7050.7444994285852</c:v>
                </c:pt>
                <c:pt idx="2351">
                  <c:v>7050.9526463346128</c:v>
                </c:pt>
                <c:pt idx="2352">
                  <c:v>7051.3610787156877</c:v>
                </c:pt>
                <c:pt idx="2353">
                  <c:v>7053.1769234514395</c:v>
                </c:pt>
                <c:pt idx="2354">
                  <c:v>7053.9841722265892</c:v>
                </c:pt>
                <c:pt idx="2355">
                  <c:v>7055.8042999731288</c:v>
                </c:pt>
                <c:pt idx="2356">
                  <c:v>7058.2179719969681</c:v>
                </c:pt>
                <c:pt idx="2357">
                  <c:v>7068.3722777517532</c:v>
                </c:pt>
                <c:pt idx="2358">
                  <c:v>7070.5769544144105</c:v>
                </c:pt>
                <c:pt idx="2359">
                  <c:v>7074.5917485421214</c:v>
                </c:pt>
                <c:pt idx="2360">
                  <c:v>7074.0850981331214</c:v>
                </c:pt>
                <c:pt idx="2361">
                  <c:v>7076.2020072130617</c:v>
                </c:pt>
                <c:pt idx="2362">
                  <c:v>7076.0647962150615</c:v>
                </c:pt>
                <c:pt idx="2363">
                  <c:v>7077.1986076281228</c:v>
                </c:pt>
                <c:pt idx="2364">
                  <c:v>7078.2708925716461</c:v>
                </c:pt>
                <c:pt idx="2365">
                  <c:v>7079.8020678148296</c:v>
                </c:pt>
                <c:pt idx="2366">
                  <c:v>7079.74541635883</c:v>
                </c:pt>
                <c:pt idx="2367">
                  <c:v>7084.0123197442863</c:v>
                </c:pt>
                <c:pt idx="2368">
                  <c:v>7088.4534663984405</c:v>
                </c:pt>
                <c:pt idx="2369">
                  <c:v>7090.130109345755</c:v>
                </c:pt>
                <c:pt idx="2370">
                  <c:v>7089.5899055817554</c:v>
                </c:pt>
                <c:pt idx="2371">
                  <c:v>7089.9822266353503</c:v>
                </c:pt>
                <c:pt idx="2372">
                  <c:v>7089.61662919835</c:v>
                </c:pt>
                <c:pt idx="2373">
                  <c:v>7092.7158196146593</c:v>
                </c:pt>
                <c:pt idx="2374">
                  <c:v>7093.2485897024735</c:v>
                </c:pt>
                <c:pt idx="2375">
                  <c:v>7093.1308435094734</c:v>
                </c:pt>
                <c:pt idx="2376">
                  <c:v>7094.5583763074455</c:v>
                </c:pt>
                <c:pt idx="2377">
                  <c:v>7095.0831432363784</c:v>
                </c:pt>
                <c:pt idx="2378">
                  <c:v>7095.4694667115145</c:v>
                </c:pt>
                <c:pt idx="2379">
                  <c:v>7098.7864281365501</c:v>
                </c:pt>
                <c:pt idx="2380">
                  <c:v>7098.6280762515498</c:v>
                </c:pt>
                <c:pt idx="2381">
                  <c:v>7100.5721113630925</c:v>
                </c:pt>
                <c:pt idx="2382">
                  <c:v>7100.3660376330927</c:v>
                </c:pt>
                <c:pt idx="2383">
                  <c:v>7106.413916622093</c:v>
                </c:pt>
                <c:pt idx="2384">
                  <c:v>7109.1662796014816</c:v>
                </c:pt>
                <c:pt idx="2385">
                  <c:v>7110.5621305191453</c:v>
                </c:pt>
                <c:pt idx="2386">
                  <c:v>7109.6406195021455</c:v>
                </c:pt>
                <c:pt idx="2387">
                  <c:v>7110.570451938871</c:v>
                </c:pt>
                <c:pt idx="2388">
                  <c:v>7110.7302014667894</c:v>
                </c:pt>
                <c:pt idx="2389">
                  <c:v>7113.4243110482003</c:v>
                </c:pt>
                <c:pt idx="2390">
                  <c:v>7114.8672015402672</c:v>
                </c:pt>
                <c:pt idx="2391">
                  <c:v>7116.0487492100337</c:v>
                </c:pt>
                <c:pt idx="2392">
                  <c:v>7116.46690367059</c:v>
                </c:pt>
                <c:pt idx="2393">
                  <c:v>7116.6004754185824</c:v>
                </c:pt>
                <c:pt idx="2394">
                  <c:v>7116.8200685581087</c:v>
                </c:pt>
                <c:pt idx="2395">
                  <c:v>7118.2219260533011</c:v>
                </c:pt>
                <c:pt idx="2396">
                  <c:v>7119.9942017212188</c:v>
                </c:pt>
                <c:pt idx="2397">
                  <c:v>7122.6309271903192</c:v>
                </c:pt>
                <c:pt idx="2398">
                  <c:v>7122.7200570403193</c:v>
                </c:pt>
                <c:pt idx="2399">
                  <c:v>7122.4845242413194</c:v>
                </c:pt>
                <c:pt idx="2400">
                  <c:v>7123.0429142111743</c:v>
                </c:pt>
                <c:pt idx="2401">
                  <c:v>7125.8312700675524</c:v>
                </c:pt>
                <c:pt idx="2402">
                  <c:v>7127.1960715922914</c:v>
                </c:pt>
                <c:pt idx="2403">
                  <c:v>7129.7519349401873</c:v>
                </c:pt>
                <c:pt idx="2404">
                  <c:v>7133.0228715935036</c:v>
                </c:pt>
                <c:pt idx="2405">
                  <c:v>7134.0116666031081</c:v>
                </c:pt>
                <c:pt idx="2406">
                  <c:v>7135.1980363051453</c:v>
                </c:pt>
                <c:pt idx="2407">
                  <c:v>7138.0760332618838</c:v>
                </c:pt>
                <c:pt idx="2408">
                  <c:v>7146.7430962906683</c:v>
                </c:pt>
                <c:pt idx="2409">
                  <c:v>7147.7732881223001</c:v>
                </c:pt>
                <c:pt idx="2410">
                  <c:v>7148.5273713833658</c:v>
                </c:pt>
                <c:pt idx="2411">
                  <c:v>7148.1431406263655</c:v>
                </c:pt>
                <c:pt idx="2412">
                  <c:v>7149.8348575351347</c:v>
                </c:pt>
                <c:pt idx="2413">
                  <c:v>7148.8562366531351</c:v>
                </c:pt>
                <c:pt idx="2414">
                  <c:v>7148.4518158551355</c:v>
                </c:pt>
                <c:pt idx="2415">
                  <c:v>7150.9836782569182</c:v>
                </c:pt>
                <c:pt idx="2416">
                  <c:v>7151.9956682295997</c:v>
                </c:pt>
                <c:pt idx="2417">
                  <c:v>7151.8024682575997</c:v>
                </c:pt>
                <c:pt idx="2418">
                  <c:v>7152.2843588932701</c:v>
                </c:pt>
                <c:pt idx="2419">
                  <c:v>7156.5701874576716</c:v>
                </c:pt>
                <c:pt idx="2420">
                  <c:v>7159.0060553372177</c:v>
                </c:pt>
                <c:pt idx="2421">
                  <c:v>7161.2993940818706</c:v>
                </c:pt>
                <c:pt idx="2422">
                  <c:v>7162.9895258209517</c:v>
                </c:pt>
                <c:pt idx="2423">
                  <c:v>7163.0982227868517</c:v>
                </c:pt>
                <c:pt idx="2424">
                  <c:v>7165.5888078191665</c:v>
                </c:pt>
                <c:pt idx="2425">
                  <c:v>7167.0351187982005</c:v>
                </c:pt>
                <c:pt idx="2426">
                  <c:v>7168.4888301037636</c:v>
                </c:pt>
                <c:pt idx="2427">
                  <c:v>7170.6080608043821</c:v>
                </c:pt>
                <c:pt idx="2428">
                  <c:v>7172.4622846119255</c:v>
                </c:pt>
                <c:pt idx="2429">
                  <c:v>7175.7000994836335</c:v>
                </c:pt>
                <c:pt idx="2430">
                  <c:v>7178.5738502023096</c:v>
                </c:pt>
                <c:pt idx="2431">
                  <c:v>7180.5817509946428</c:v>
                </c:pt>
                <c:pt idx="2432">
                  <c:v>7183.7158564356596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60-456B-B9D1-B39893BCA519}"/>
            </c:ext>
          </c:extLst>
        </c:ser>
        <c:ser>
          <c:idx val="1"/>
          <c:order val="1"/>
          <c:tx>
            <c:strRef>
              <c:f>'Operational Profit'!$E$1</c:f>
              <c:strCache>
                <c:ptCount val="1"/>
                <c:pt idx="0">
                  <c:v>RL a0.5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'Operational Profit'!$A$2:$A$6512</c:f>
              <c:numCache>
                <c:formatCode>General</c:formatCode>
                <c:ptCount val="65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</c:numCache>
            </c:numRef>
          </c:xVal>
          <c:yVal>
            <c:numRef>
              <c:f>'Operational Profit'!$E$2:$E$6512</c:f>
              <c:numCache>
                <c:formatCode>General</c:formatCode>
                <c:ptCount val="6511"/>
                <c:pt idx="0">
                  <c:v>2.1357882882882802</c:v>
                </c:pt>
                <c:pt idx="1">
                  <c:v>2.4500924928627961</c:v>
                </c:pt>
                <c:pt idx="2">
                  <c:v>3.0670220399068473</c:v>
                </c:pt>
                <c:pt idx="3">
                  <c:v>3.8071127677599335</c:v>
                </c:pt>
                <c:pt idx="4">
                  <c:v>4.5177170037944645</c:v>
                </c:pt>
                <c:pt idx="5">
                  <c:v>6.5398611885827052</c:v>
                </c:pt>
                <c:pt idx="6">
                  <c:v>8.4568906114225051</c:v>
                </c:pt>
                <c:pt idx="7">
                  <c:v>9.4893098356720849</c:v>
                </c:pt>
                <c:pt idx="8">
                  <c:v>10.683842654998395</c:v>
                </c:pt>
                <c:pt idx="9">
                  <c:v>9.4334497505558446</c:v>
                </c:pt>
                <c:pt idx="10">
                  <c:v>11.373094216450305</c:v>
                </c:pt>
                <c:pt idx="11">
                  <c:v>13.008661380135944</c:v>
                </c:pt>
                <c:pt idx="12">
                  <c:v>14.798775428875814</c:v>
                </c:pt>
                <c:pt idx="13">
                  <c:v>15.236050837864928</c:v>
                </c:pt>
                <c:pt idx="14">
                  <c:v>19.071752253566338</c:v>
                </c:pt>
                <c:pt idx="15">
                  <c:v>22.638261621210656</c:v>
                </c:pt>
                <c:pt idx="16">
                  <c:v>22.710152101664413</c:v>
                </c:pt>
                <c:pt idx="17">
                  <c:v>22.693001849835198</c:v>
                </c:pt>
                <c:pt idx="18">
                  <c:v>23.15582603083363</c:v>
                </c:pt>
                <c:pt idx="19">
                  <c:v>23.584695524895778</c:v>
                </c:pt>
                <c:pt idx="20">
                  <c:v>26.17815273210298</c:v>
                </c:pt>
                <c:pt idx="21">
                  <c:v>27.460728564294779</c:v>
                </c:pt>
                <c:pt idx="22">
                  <c:v>28.856171430765219</c:v>
                </c:pt>
                <c:pt idx="23">
                  <c:v>29.410085181939014</c:v>
                </c:pt>
                <c:pt idx="24">
                  <c:v>30.326937517603856</c:v>
                </c:pt>
                <c:pt idx="25">
                  <c:v>32.244788225454556</c:v>
                </c:pt>
                <c:pt idx="26">
                  <c:v>33.065865539198029</c:v>
                </c:pt>
                <c:pt idx="27">
                  <c:v>34.373491021823511</c:v>
                </c:pt>
                <c:pt idx="28">
                  <c:v>35.083901303634129</c:v>
                </c:pt>
                <c:pt idx="29">
                  <c:v>35.510131500309072</c:v>
                </c:pt>
                <c:pt idx="30">
                  <c:v>35.725438889813375</c:v>
                </c:pt>
                <c:pt idx="31">
                  <c:v>35.358654770990768</c:v>
                </c:pt>
                <c:pt idx="32">
                  <c:v>35.285273958524307</c:v>
                </c:pt>
                <c:pt idx="33">
                  <c:v>33.756069610649178</c:v>
                </c:pt>
                <c:pt idx="34">
                  <c:v>32.051824410400549</c:v>
                </c:pt>
                <c:pt idx="35">
                  <c:v>33.898852855576422</c:v>
                </c:pt>
                <c:pt idx="36">
                  <c:v>36.86280394952751</c:v>
                </c:pt>
                <c:pt idx="37">
                  <c:v>36.78900093586229</c:v>
                </c:pt>
                <c:pt idx="38">
                  <c:v>37.669950440849931</c:v>
                </c:pt>
                <c:pt idx="39">
                  <c:v>38.81539854897715</c:v>
                </c:pt>
                <c:pt idx="40">
                  <c:v>37.02323295761753</c:v>
                </c:pt>
                <c:pt idx="41">
                  <c:v>35.732006675246659</c:v>
                </c:pt>
                <c:pt idx="42">
                  <c:v>35.250162927854475</c:v>
                </c:pt>
                <c:pt idx="43">
                  <c:v>32.925316513440876</c:v>
                </c:pt>
                <c:pt idx="44">
                  <c:v>34.799579705204067</c:v>
                </c:pt>
                <c:pt idx="45">
                  <c:v>36.263179977436998</c:v>
                </c:pt>
                <c:pt idx="46">
                  <c:v>41.079600505107521</c:v>
                </c:pt>
                <c:pt idx="47">
                  <c:v>45.014739750926005</c:v>
                </c:pt>
                <c:pt idx="48">
                  <c:v>44.940006436200775</c:v>
                </c:pt>
                <c:pt idx="49">
                  <c:v>44.796700829472847</c:v>
                </c:pt>
                <c:pt idx="50">
                  <c:v>44.854236557584954</c:v>
                </c:pt>
                <c:pt idx="51">
                  <c:v>44.773466509292824</c:v>
                </c:pt>
                <c:pt idx="52">
                  <c:v>45.307326642356315</c:v>
                </c:pt>
                <c:pt idx="53">
                  <c:v>48.147620369005843</c:v>
                </c:pt>
                <c:pt idx="54">
                  <c:v>54.075476809905901</c:v>
                </c:pt>
                <c:pt idx="55">
                  <c:v>56.891339058686661</c:v>
                </c:pt>
                <c:pt idx="56">
                  <c:v>56.604636074688003</c:v>
                </c:pt>
                <c:pt idx="57">
                  <c:v>59.304411432202286</c:v>
                </c:pt>
                <c:pt idx="58">
                  <c:v>60.779869086055328</c:v>
                </c:pt>
                <c:pt idx="59">
                  <c:v>65.421939549375793</c:v>
                </c:pt>
                <c:pt idx="60">
                  <c:v>67.128703006196844</c:v>
                </c:pt>
                <c:pt idx="61">
                  <c:v>71.323634950046838</c:v>
                </c:pt>
                <c:pt idx="62">
                  <c:v>68.420549690827869</c:v>
                </c:pt>
                <c:pt idx="63">
                  <c:v>68.919482883873314</c:v>
                </c:pt>
                <c:pt idx="64">
                  <c:v>69.717262046290116</c:v>
                </c:pt>
                <c:pt idx="65">
                  <c:v>69.088422727403326</c:v>
                </c:pt>
                <c:pt idx="66">
                  <c:v>66.840626730065011</c:v>
                </c:pt>
                <c:pt idx="67">
                  <c:v>66.352651959953533</c:v>
                </c:pt>
                <c:pt idx="68">
                  <c:v>68.468234350646924</c:v>
                </c:pt>
                <c:pt idx="69">
                  <c:v>70.278665240286429</c:v>
                </c:pt>
                <c:pt idx="70">
                  <c:v>73.992084414729106</c:v>
                </c:pt>
                <c:pt idx="71">
                  <c:v>76.024244523286384</c:v>
                </c:pt>
                <c:pt idx="72">
                  <c:v>78.246415848775513</c:v>
                </c:pt>
                <c:pt idx="73">
                  <c:v>79.573223487569408</c:v>
                </c:pt>
                <c:pt idx="74">
                  <c:v>83.561481209577124</c:v>
                </c:pt>
                <c:pt idx="75">
                  <c:v>83.944143902209007</c:v>
                </c:pt>
                <c:pt idx="76">
                  <c:v>84.649248545711586</c:v>
                </c:pt>
                <c:pt idx="77">
                  <c:v>84.058210153167451</c:v>
                </c:pt>
                <c:pt idx="78">
                  <c:v>86.686104234692905</c:v>
                </c:pt>
                <c:pt idx="79">
                  <c:v>89.358410555590339</c:v>
                </c:pt>
                <c:pt idx="80">
                  <c:v>91.775693234049655</c:v>
                </c:pt>
                <c:pt idx="81">
                  <c:v>99.011220904577314</c:v>
                </c:pt>
                <c:pt idx="82">
                  <c:v>102.54180970766612</c:v>
                </c:pt>
                <c:pt idx="83">
                  <c:v>107.68830100281328</c:v>
                </c:pt>
                <c:pt idx="84">
                  <c:v>113.20052014208061</c:v>
                </c:pt>
                <c:pt idx="85">
                  <c:v>117.90912007558541</c:v>
                </c:pt>
                <c:pt idx="86">
                  <c:v>121.24751393713848</c:v>
                </c:pt>
                <c:pt idx="87">
                  <c:v>126.21239694985624</c:v>
                </c:pt>
                <c:pt idx="88">
                  <c:v>126.85498484258881</c:v>
                </c:pt>
                <c:pt idx="89">
                  <c:v>127.94467274477671</c:v>
                </c:pt>
                <c:pt idx="90">
                  <c:v>125.72988820201294</c:v>
                </c:pt>
                <c:pt idx="91">
                  <c:v>125.11453922148411</c:v>
                </c:pt>
                <c:pt idx="92">
                  <c:v>126.30847133617436</c:v>
                </c:pt>
                <c:pt idx="93">
                  <c:v>132.06202345972648</c:v>
                </c:pt>
                <c:pt idx="94">
                  <c:v>137.52239265648689</c:v>
                </c:pt>
                <c:pt idx="95">
                  <c:v>140.83840187290556</c:v>
                </c:pt>
                <c:pt idx="96">
                  <c:v>147.83866761706807</c:v>
                </c:pt>
                <c:pt idx="97">
                  <c:v>150.49066458943975</c:v>
                </c:pt>
                <c:pt idx="98">
                  <c:v>151.34345424714493</c:v>
                </c:pt>
                <c:pt idx="99">
                  <c:v>152.0429793996307</c:v>
                </c:pt>
                <c:pt idx="100">
                  <c:v>153.55610449603219</c:v>
                </c:pt>
                <c:pt idx="101">
                  <c:v>153.26408591334058</c:v>
                </c:pt>
                <c:pt idx="102">
                  <c:v>157.13777932549667</c:v>
                </c:pt>
                <c:pt idx="103">
                  <c:v>157.43344064332501</c:v>
                </c:pt>
                <c:pt idx="104">
                  <c:v>156.80443743182335</c:v>
                </c:pt>
                <c:pt idx="105">
                  <c:v>158.4215255467451</c:v>
                </c:pt>
                <c:pt idx="106">
                  <c:v>156.46327235925318</c:v>
                </c:pt>
                <c:pt idx="107">
                  <c:v>156.0428955564233</c:v>
                </c:pt>
                <c:pt idx="108">
                  <c:v>159.55169060146835</c:v>
                </c:pt>
                <c:pt idx="109">
                  <c:v>162.51564169541945</c:v>
                </c:pt>
                <c:pt idx="110">
                  <c:v>163.91553031451028</c:v>
                </c:pt>
                <c:pt idx="111">
                  <c:v>168.17976533082566</c:v>
                </c:pt>
                <c:pt idx="112">
                  <c:v>166.0520147681404</c:v>
                </c:pt>
                <c:pt idx="113">
                  <c:v>165.56569826219587</c:v>
                </c:pt>
                <c:pt idx="114">
                  <c:v>165.03179282802498</c:v>
                </c:pt>
                <c:pt idx="115">
                  <c:v>164.77460754394446</c:v>
                </c:pt>
                <c:pt idx="116">
                  <c:v>163.92395185299111</c:v>
                </c:pt>
                <c:pt idx="117">
                  <c:v>165.16153764163414</c:v>
                </c:pt>
                <c:pt idx="118">
                  <c:v>168.33923076806994</c:v>
                </c:pt>
                <c:pt idx="119">
                  <c:v>171.91642021999596</c:v>
                </c:pt>
                <c:pt idx="120">
                  <c:v>172.67934310527602</c:v>
                </c:pt>
                <c:pt idx="121">
                  <c:v>173.08150327862978</c:v>
                </c:pt>
                <c:pt idx="122">
                  <c:v>176.56809986212662</c:v>
                </c:pt>
                <c:pt idx="123">
                  <c:v>181.01402650305326</c:v>
                </c:pt>
                <c:pt idx="124">
                  <c:v>185.15273739243455</c:v>
                </c:pt>
                <c:pt idx="125">
                  <c:v>193.31715561588194</c:v>
                </c:pt>
                <c:pt idx="126">
                  <c:v>201.79499795872312</c:v>
                </c:pt>
                <c:pt idx="127">
                  <c:v>208.13668784748265</c:v>
                </c:pt>
                <c:pt idx="128">
                  <c:v>210.96499810791258</c:v>
                </c:pt>
                <c:pt idx="129">
                  <c:v>208.55815085551251</c:v>
                </c:pt>
                <c:pt idx="130">
                  <c:v>218.42901828949601</c:v>
                </c:pt>
                <c:pt idx="131">
                  <c:v>250.20744415979922</c:v>
                </c:pt>
                <c:pt idx="132">
                  <c:v>256.93652489745648</c:v>
                </c:pt>
                <c:pt idx="133">
                  <c:v>264.32460887429045</c:v>
                </c:pt>
                <c:pt idx="134">
                  <c:v>269.65540975562311</c:v>
                </c:pt>
                <c:pt idx="135">
                  <c:v>273.39846048578772</c:v>
                </c:pt>
                <c:pt idx="136">
                  <c:v>275.15845547479876</c:v>
                </c:pt>
                <c:pt idx="137">
                  <c:v>295.23966442297996</c:v>
                </c:pt>
                <c:pt idx="138">
                  <c:v>298.11276896808124</c:v>
                </c:pt>
                <c:pt idx="139">
                  <c:v>309.53353856122845</c:v>
                </c:pt>
                <c:pt idx="140">
                  <c:v>313.23847115240176</c:v>
                </c:pt>
                <c:pt idx="141">
                  <c:v>324.52403379874778</c:v>
                </c:pt>
                <c:pt idx="142">
                  <c:v>330.539111018825</c:v>
                </c:pt>
                <c:pt idx="143">
                  <c:v>335.93962843158653</c:v>
                </c:pt>
                <c:pt idx="144">
                  <c:v>340.52819237896927</c:v>
                </c:pt>
                <c:pt idx="145">
                  <c:v>360.75276938933138</c:v>
                </c:pt>
                <c:pt idx="146">
                  <c:v>363.98388583877795</c:v>
                </c:pt>
                <c:pt idx="147">
                  <c:v>367.76848925057732</c:v>
                </c:pt>
                <c:pt idx="148">
                  <c:v>400.8659730182444</c:v>
                </c:pt>
                <c:pt idx="149">
                  <c:v>441.31518794745932</c:v>
                </c:pt>
                <c:pt idx="150">
                  <c:v>444.61761850877576</c:v>
                </c:pt>
                <c:pt idx="151">
                  <c:v>448.6357558434857</c:v>
                </c:pt>
                <c:pt idx="152">
                  <c:v>454.45468924116909</c:v>
                </c:pt>
                <c:pt idx="153">
                  <c:v>459.66513134049416</c:v>
                </c:pt>
                <c:pt idx="154">
                  <c:v>468.21503366236584</c:v>
                </c:pt>
                <c:pt idx="155">
                  <c:v>475.36338630071845</c:v>
                </c:pt>
                <c:pt idx="156">
                  <c:v>483.78900925019667</c:v>
                </c:pt>
                <c:pt idx="157">
                  <c:v>497.08286176087478</c:v>
                </c:pt>
                <c:pt idx="158">
                  <c:v>501.43299476184745</c:v>
                </c:pt>
                <c:pt idx="159">
                  <c:v>518.14880718140989</c:v>
                </c:pt>
                <c:pt idx="160">
                  <c:v>551.14203723342769</c:v>
                </c:pt>
                <c:pt idx="161">
                  <c:v>569.03341496041276</c:v>
                </c:pt>
                <c:pt idx="162">
                  <c:v>605.31159315166178</c:v>
                </c:pt>
                <c:pt idx="163">
                  <c:v>636.52025467032331</c:v>
                </c:pt>
                <c:pt idx="164">
                  <c:v>644.93171626390438</c:v>
                </c:pt>
                <c:pt idx="165">
                  <c:v>695.69679895861827</c:v>
                </c:pt>
                <c:pt idx="166">
                  <c:v>727.69003576685509</c:v>
                </c:pt>
                <c:pt idx="167">
                  <c:v>752.93568839932357</c:v>
                </c:pt>
                <c:pt idx="168">
                  <c:v>760.6180239602146</c:v>
                </c:pt>
                <c:pt idx="169">
                  <c:v>773.32586608182703</c:v>
                </c:pt>
                <c:pt idx="170">
                  <c:v>783.20368363828766</c:v>
                </c:pt>
                <c:pt idx="171">
                  <c:v>796.76168444635971</c:v>
                </c:pt>
                <c:pt idx="172">
                  <c:v>821.70313548960689</c:v>
                </c:pt>
                <c:pt idx="173">
                  <c:v>867.1137301115042</c:v>
                </c:pt>
                <c:pt idx="174">
                  <c:v>892.17933407663747</c:v>
                </c:pt>
                <c:pt idx="175">
                  <c:v>949.19180511910849</c:v>
                </c:pt>
                <c:pt idx="176">
                  <c:v>973.32167885949684</c:v>
                </c:pt>
                <c:pt idx="177">
                  <c:v>996.47225511982242</c:v>
                </c:pt>
                <c:pt idx="178">
                  <c:v>1018.7397537814717</c:v>
                </c:pt>
                <c:pt idx="179">
                  <c:v>1020.4858966385102</c:v>
                </c:pt>
                <c:pt idx="180">
                  <c:v>1051.5952245797316</c:v>
                </c:pt>
                <c:pt idx="181">
                  <c:v>1069.881187322778</c:v>
                </c:pt>
                <c:pt idx="182">
                  <c:v>1096.8618597809505</c:v>
                </c:pt>
                <c:pt idx="183">
                  <c:v>1109.2308101113706</c:v>
                </c:pt>
                <c:pt idx="184">
                  <c:v>1127.8759310924031</c:v>
                </c:pt>
                <c:pt idx="185">
                  <c:v>1136.368256183245</c:v>
                </c:pt>
                <c:pt idx="186">
                  <c:v>1136.0358811481867</c:v>
                </c:pt>
                <c:pt idx="187">
                  <c:v>1139.8279950478006</c:v>
                </c:pt>
                <c:pt idx="188">
                  <c:v>1140.9844229680148</c:v>
                </c:pt>
                <c:pt idx="189">
                  <c:v>1147.785600055857</c:v>
                </c:pt>
                <c:pt idx="190">
                  <c:v>1160.4661544327596</c:v>
                </c:pt>
                <c:pt idx="191">
                  <c:v>1177.2221132487184</c:v>
                </c:pt>
                <c:pt idx="192">
                  <c:v>1182.3305046900166</c:v>
                </c:pt>
                <c:pt idx="193">
                  <c:v>1214.9631458436877</c:v>
                </c:pt>
                <c:pt idx="194">
                  <c:v>1216.80846753524</c:v>
                </c:pt>
                <c:pt idx="195">
                  <c:v>1219.1154208311207</c:v>
                </c:pt>
                <c:pt idx="196">
                  <c:v>1221.2294153613652</c:v>
                </c:pt>
                <c:pt idx="197">
                  <c:v>1221.2746637752143</c:v>
                </c:pt>
                <c:pt idx="198">
                  <c:v>1223.2013403352512</c:v>
                </c:pt>
                <c:pt idx="199">
                  <c:v>1223.6537311306849</c:v>
                </c:pt>
                <c:pt idx="200">
                  <c:v>1221.7187373040917</c:v>
                </c:pt>
                <c:pt idx="201">
                  <c:v>1220.6081058720247</c:v>
                </c:pt>
                <c:pt idx="202">
                  <c:v>1222.5968809997664</c:v>
                </c:pt>
                <c:pt idx="203">
                  <c:v>1222.0145844715885</c:v>
                </c:pt>
                <c:pt idx="204">
                  <c:v>1221.9269199261385</c:v>
                </c:pt>
                <c:pt idx="205">
                  <c:v>1221.9098181493787</c:v>
                </c:pt>
                <c:pt idx="206">
                  <c:v>1222.9820791450145</c:v>
                </c:pt>
                <c:pt idx="207">
                  <c:v>1224.1392949810852</c:v>
                </c:pt>
                <c:pt idx="208">
                  <c:v>1225.1823620403954</c:v>
                </c:pt>
                <c:pt idx="209">
                  <c:v>1226.3592190123061</c:v>
                </c:pt>
                <c:pt idx="210">
                  <c:v>1226.047263329124</c:v>
                </c:pt>
                <c:pt idx="211">
                  <c:v>1227.9189540538484</c:v>
                </c:pt>
                <c:pt idx="212">
                  <c:v>1230.226206513184</c:v>
                </c:pt>
                <c:pt idx="213">
                  <c:v>1230.9951049996921</c:v>
                </c:pt>
                <c:pt idx="214">
                  <c:v>1230.7855128032922</c:v>
                </c:pt>
                <c:pt idx="215">
                  <c:v>1233.3319315090878</c:v>
                </c:pt>
                <c:pt idx="216">
                  <c:v>1234.3433276335957</c:v>
                </c:pt>
                <c:pt idx="217">
                  <c:v>1235.3930305668789</c:v>
                </c:pt>
                <c:pt idx="218">
                  <c:v>1235.3042054630012</c:v>
                </c:pt>
                <c:pt idx="219">
                  <c:v>1234.8799190207851</c:v>
                </c:pt>
                <c:pt idx="220">
                  <c:v>1234.884493251576</c:v>
                </c:pt>
                <c:pt idx="221">
                  <c:v>1233.9079757429677</c:v>
                </c:pt>
                <c:pt idx="222">
                  <c:v>1233.4273150830843</c:v>
                </c:pt>
                <c:pt idx="223">
                  <c:v>1233.3555178950726</c:v>
                </c:pt>
                <c:pt idx="224">
                  <c:v>1235.0175657171587</c:v>
                </c:pt>
                <c:pt idx="225">
                  <c:v>1235.5174224823249</c:v>
                </c:pt>
                <c:pt idx="226">
                  <c:v>1235.1555315896751</c:v>
                </c:pt>
                <c:pt idx="227">
                  <c:v>1236.2107716246055</c:v>
                </c:pt>
                <c:pt idx="228">
                  <c:v>1234.6251666750491</c:v>
                </c:pt>
                <c:pt idx="229">
                  <c:v>1235.4779020770625</c:v>
                </c:pt>
                <c:pt idx="230">
                  <c:v>1234.4109667468203</c:v>
                </c:pt>
                <c:pt idx="231">
                  <c:v>1233.2592933503265</c:v>
                </c:pt>
                <c:pt idx="232">
                  <c:v>1233.0785096331624</c:v>
                </c:pt>
                <c:pt idx="233">
                  <c:v>1233.6561929175477</c:v>
                </c:pt>
                <c:pt idx="234">
                  <c:v>1233.5890471006751</c:v>
                </c:pt>
                <c:pt idx="235">
                  <c:v>1235.2572182528522</c:v>
                </c:pt>
                <c:pt idx="236">
                  <c:v>1241.3788501256415</c:v>
                </c:pt>
                <c:pt idx="237">
                  <c:v>1240.4708809524302</c:v>
                </c:pt>
                <c:pt idx="238">
                  <c:v>1240.1657083691002</c:v>
                </c:pt>
                <c:pt idx="239">
                  <c:v>1241.4378413561326</c:v>
                </c:pt>
                <c:pt idx="240">
                  <c:v>1242.5930853069876</c:v>
                </c:pt>
                <c:pt idx="241">
                  <c:v>1246.4604875230802</c:v>
                </c:pt>
                <c:pt idx="242">
                  <c:v>1247.2269152758342</c:v>
                </c:pt>
                <c:pt idx="243">
                  <c:v>1253.9369334908233</c:v>
                </c:pt>
                <c:pt idx="244">
                  <c:v>1254.5349490488043</c:v>
                </c:pt>
                <c:pt idx="245">
                  <c:v>1254.724783223437</c:v>
                </c:pt>
                <c:pt idx="246">
                  <c:v>1255.4874476935443</c:v>
                </c:pt>
                <c:pt idx="247">
                  <c:v>1256.427535412407</c:v>
                </c:pt>
                <c:pt idx="248">
                  <c:v>1255.9613519644386</c:v>
                </c:pt>
                <c:pt idx="249">
                  <c:v>1257.1653960656536</c:v>
                </c:pt>
                <c:pt idx="250">
                  <c:v>1258.1701713230543</c:v>
                </c:pt>
                <c:pt idx="251">
                  <c:v>1257.066359605275</c:v>
                </c:pt>
                <c:pt idx="252">
                  <c:v>1256.8561103900365</c:v>
                </c:pt>
                <c:pt idx="253">
                  <c:v>1259.0394901006807</c:v>
                </c:pt>
                <c:pt idx="254">
                  <c:v>1257.9476573447109</c:v>
                </c:pt>
                <c:pt idx="255">
                  <c:v>1259.1841209745426</c:v>
                </c:pt>
                <c:pt idx="256">
                  <c:v>1258.313364199588</c:v>
                </c:pt>
                <c:pt idx="257">
                  <c:v>1257.352689695816</c:v>
                </c:pt>
                <c:pt idx="258">
                  <c:v>1257.6961836442058</c:v>
                </c:pt>
                <c:pt idx="259">
                  <c:v>1255.9513004237974</c:v>
                </c:pt>
                <c:pt idx="260">
                  <c:v>1257.086099175265</c:v>
                </c:pt>
                <c:pt idx="261">
                  <c:v>1259.570258274144</c:v>
                </c:pt>
                <c:pt idx="262">
                  <c:v>1260.9878979560556</c:v>
                </c:pt>
                <c:pt idx="263">
                  <c:v>1263.9974967101919</c:v>
                </c:pt>
                <c:pt idx="264">
                  <c:v>1264.2125026642445</c:v>
                </c:pt>
                <c:pt idx="265">
                  <c:v>1265.6974010057272</c:v>
                </c:pt>
                <c:pt idx="266">
                  <c:v>1267.7126413098106</c:v>
                </c:pt>
                <c:pt idx="267">
                  <c:v>1271.6734598232456</c:v>
                </c:pt>
                <c:pt idx="268">
                  <c:v>1273.2529611980481</c:v>
                </c:pt>
                <c:pt idx="269">
                  <c:v>1275.3398311872195</c:v>
                </c:pt>
                <c:pt idx="270">
                  <c:v>1277.5978441893451</c:v>
                </c:pt>
                <c:pt idx="271">
                  <c:v>1278.1937708858907</c:v>
                </c:pt>
                <c:pt idx="272">
                  <c:v>1279.7147080620362</c:v>
                </c:pt>
                <c:pt idx="273">
                  <c:v>1277.1064352897565</c:v>
                </c:pt>
                <c:pt idx="274">
                  <c:v>1278.5235378041916</c:v>
                </c:pt>
                <c:pt idx="275">
                  <c:v>1277.1484390599908</c:v>
                </c:pt>
                <c:pt idx="276">
                  <c:v>1282.8948641506615</c:v>
                </c:pt>
                <c:pt idx="277">
                  <c:v>1283.7784700126797</c:v>
                </c:pt>
                <c:pt idx="278">
                  <c:v>1282.4117543445861</c:v>
                </c:pt>
                <c:pt idx="279">
                  <c:v>1282.2655197554068</c:v>
                </c:pt>
                <c:pt idx="280">
                  <c:v>1285.9243276035227</c:v>
                </c:pt>
                <c:pt idx="281">
                  <c:v>1285.5816486872973</c:v>
                </c:pt>
                <c:pt idx="282">
                  <c:v>1285.9013369244565</c:v>
                </c:pt>
                <c:pt idx="283">
                  <c:v>1287.2399030621536</c:v>
                </c:pt>
                <c:pt idx="284">
                  <c:v>1290.469731085524</c:v>
                </c:pt>
                <c:pt idx="285">
                  <c:v>1290.1034147374255</c:v>
                </c:pt>
                <c:pt idx="286">
                  <c:v>1289.9648841322266</c:v>
                </c:pt>
                <c:pt idx="287">
                  <c:v>1292.614250698007</c:v>
                </c:pt>
                <c:pt idx="288">
                  <c:v>1292.7120442384037</c:v>
                </c:pt>
                <c:pt idx="289">
                  <c:v>1293.1748456928283</c:v>
                </c:pt>
                <c:pt idx="290">
                  <c:v>1299.2778032999693</c:v>
                </c:pt>
                <c:pt idx="291">
                  <c:v>1300.3934822786848</c:v>
                </c:pt>
                <c:pt idx="292">
                  <c:v>1301.2138642211837</c:v>
                </c:pt>
                <c:pt idx="293">
                  <c:v>1303.4564437614374</c:v>
                </c:pt>
                <c:pt idx="294">
                  <c:v>1308.0358399649881</c:v>
                </c:pt>
                <c:pt idx="295">
                  <c:v>1308.7825428117212</c:v>
                </c:pt>
                <c:pt idx="296">
                  <c:v>1308.5948765949861</c:v>
                </c:pt>
                <c:pt idx="297">
                  <c:v>1309.8263088506746</c:v>
                </c:pt>
                <c:pt idx="298">
                  <c:v>1313.6916902233045</c:v>
                </c:pt>
                <c:pt idx="299">
                  <c:v>1316.1894560761061</c:v>
                </c:pt>
                <c:pt idx="300">
                  <c:v>1318.8717657837572</c:v>
                </c:pt>
                <c:pt idx="301">
                  <c:v>1316.7725669630031</c:v>
                </c:pt>
                <c:pt idx="302">
                  <c:v>1319.8579418914301</c:v>
                </c:pt>
                <c:pt idx="303">
                  <c:v>1323.9872252193989</c:v>
                </c:pt>
                <c:pt idx="304">
                  <c:v>1324.8186011901976</c:v>
                </c:pt>
                <c:pt idx="305">
                  <c:v>1328.1103516354328</c:v>
                </c:pt>
                <c:pt idx="306">
                  <c:v>1336.7717149208238</c:v>
                </c:pt>
                <c:pt idx="307">
                  <c:v>1336.2356954918032</c:v>
                </c:pt>
                <c:pt idx="308">
                  <c:v>1334.6690209126411</c:v>
                </c:pt>
                <c:pt idx="309">
                  <c:v>1336.0280159035055</c:v>
                </c:pt>
                <c:pt idx="310">
                  <c:v>1337.9670553989636</c:v>
                </c:pt>
                <c:pt idx="311">
                  <c:v>1339.7053674806918</c:v>
                </c:pt>
                <c:pt idx="312">
                  <c:v>1340.1089984363014</c:v>
                </c:pt>
                <c:pt idx="313">
                  <c:v>1340.551238883641</c:v>
                </c:pt>
                <c:pt idx="314">
                  <c:v>1343.2865232364929</c:v>
                </c:pt>
                <c:pt idx="315">
                  <c:v>1346.4130444018656</c:v>
                </c:pt>
                <c:pt idx="316">
                  <c:v>1348.7298242779596</c:v>
                </c:pt>
                <c:pt idx="317">
                  <c:v>1353.6265768118999</c:v>
                </c:pt>
                <c:pt idx="318">
                  <c:v>1395.753866177072</c:v>
                </c:pt>
                <c:pt idx="319">
                  <c:v>1401.2408409302277</c:v>
                </c:pt>
                <c:pt idx="320">
                  <c:v>1403.9726858738004</c:v>
                </c:pt>
                <c:pt idx="321">
                  <c:v>1411.6370165752878</c:v>
                </c:pt>
                <c:pt idx="322">
                  <c:v>1438.5231524856461</c:v>
                </c:pt>
                <c:pt idx="323">
                  <c:v>1440.1990732295469</c:v>
                </c:pt>
                <c:pt idx="324">
                  <c:v>1441.4833174423318</c:v>
                </c:pt>
                <c:pt idx="325">
                  <c:v>1441.2540115837242</c:v>
                </c:pt>
                <c:pt idx="326">
                  <c:v>1439.2995015759268</c:v>
                </c:pt>
                <c:pt idx="327">
                  <c:v>1439.1560613877236</c:v>
                </c:pt>
                <c:pt idx="328">
                  <c:v>1442.4503049924831</c:v>
                </c:pt>
                <c:pt idx="329">
                  <c:v>1442.0675751966915</c:v>
                </c:pt>
                <c:pt idx="330">
                  <c:v>1443.7882143057882</c:v>
                </c:pt>
                <c:pt idx="331">
                  <c:v>1446.9814642910887</c:v>
                </c:pt>
                <c:pt idx="332">
                  <c:v>1447.6589668521649</c:v>
                </c:pt>
                <c:pt idx="333">
                  <c:v>1469.313987144641</c:v>
                </c:pt>
                <c:pt idx="334">
                  <c:v>1472.9102646576171</c:v>
                </c:pt>
                <c:pt idx="335">
                  <c:v>1474.0785013939012</c:v>
                </c:pt>
                <c:pt idx="336">
                  <c:v>1473.5351741072318</c:v>
                </c:pt>
                <c:pt idx="337">
                  <c:v>1473.3337921616633</c:v>
                </c:pt>
                <c:pt idx="338">
                  <c:v>1476.8391032552652</c:v>
                </c:pt>
                <c:pt idx="339">
                  <c:v>1477.9498757159272</c:v>
                </c:pt>
                <c:pt idx="340">
                  <c:v>1479.1913123418892</c:v>
                </c:pt>
                <c:pt idx="341">
                  <c:v>1483.7884583403777</c:v>
                </c:pt>
                <c:pt idx="342">
                  <c:v>1484.7069449624912</c:v>
                </c:pt>
                <c:pt idx="343">
                  <c:v>1487.7423247788472</c:v>
                </c:pt>
                <c:pt idx="344">
                  <c:v>1490.0651802657726</c:v>
                </c:pt>
                <c:pt idx="345">
                  <c:v>1489.773489321411</c:v>
                </c:pt>
                <c:pt idx="346">
                  <c:v>1493.8041718061102</c:v>
                </c:pt>
                <c:pt idx="347">
                  <c:v>1495.7382825915095</c:v>
                </c:pt>
                <c:pt idx="348">
                  <c:v>1495.3327520133594</c:v>
                </c:pt>
                <c:pt idx="349">
                  <c:v>1495.5541158828901</c:v>
                </c:pt>
                <c:pt idx="350">
                  <c:v>1496.7347275449222</c:v>
                </c:pt>
                <c:pt idx="351">
                  <c:v>1496.4945837072473</c:v>
                </c:pt>
                <c:pt idx="352">
                  <c:v>1495.3128556557776</c:v>
                </c:pt>
                <c:pt idx="353">
                  <c:v>1495.3215761972556</c:v>
                </c:pt>
                <c:pt idx="354">
                  <c:v>1494.9959459830159</c:v>
                </c:pt>
                <c:pt idx="355">
                  <c:v>1495.4505785811887</c:v>
                </c:pt>
                <c:pt idx="356">
                  <c:v>1497.296076056105</c:v>
                </c:pt>
                <c:pt idx="357">
                  <c:v>1500.7982426988176</c:v>
                </c:pt>
                <c:pt idx="358">
                  <c:v>1501.9047403675636</c:v>
                </c:pt>
                <c:pt idx="359">
                  <c:v>1502.9123346522892</c:v>
                </c:pt>
                <c:pt idx="360">
                  <c:v>1504.4234134064977</c:v>
                </c:pt>
                <c:pt idx="361">
                  <c:v>1504.2560035866954</c:v>
                </c:pt>
                <c:pt idx="362">
                  <c:v>1505.8211680365869</c:v>
                </c:pt>
                <c:pt idx="363">
                  <c:v>1508.5898469211702</c:v>
                </c:pt>
                <c:pt idx="364">
                  <c:v>1508.1197755277528</c:v>
                </c:pt>
                <c:pt idx="365">
                  <c:v>1508.8110696590591</c:v>
                </c:pt>
                <c:pt idx="366">
                  <c:v>1509.9508719817063</c:v>
                </c:pt>
                <c:pt idx="367">
                  <c:v>1516.9838297858091</c:v>
                </c:pt>
                <c:pt idx="368">
                  <c:v>1516.6676800021637</c:v>
                </c:pt>
                <c:pt idx="369">
                  <c:v>1516.4423840707796</c:v>
                </c:pt>
                <c:pt idx="370">
                  <c:v>1515.3220806862016</c:v>
                </c:pt>
                <c:pt idx="371">
                  <c:v>1514.4259701409278</c:v>
                </c:pt>
                <c:pt idx="372">
                  <c:v>1516.3412572411194</c:v>
                </c:pt>
                <c:pt idx="373">
                  <c:v>1515.7180803689143</c:v>
                </c:pt>
                <c:pt idx="374">
                  <c:v>1514.6054326883261</c:v>
                </c:pt>
                <c:pt idx="375">
                  <c:v>1517.4713245882438</c:v>
                </c:pt>
                <c:pt idx="376">
                  <c:v>1518.4893011673485</c:v>
                </c:pt>
                <c:pt idx="377">
                  <c:v>1516.3320224346601</c:v>
                </c:pt>
                <c:pt idx="378">
                  <c:v>1517.1056274241191</c:v>
                </c:pt>
                <c:pt idx="379">
                  <c:v>1516.0706251890815</c:v>
                </c:pt>
                <c:pt idx="380">
                  <c:v>1517.5240111066812</c:v>
                </c:pt>
                <c:pt idx="381">
                  <c:v>1517.8735493824067</c:v>
                </c:pt>
                <c:pt idx="382">
                  <c:v>1517.6629988434811</c:v>
                </c:pt>
                <c:pt idx="383">
                  <c:v>1517.5919308164434</c:v>
                </c:pt>
                <c:pt idx="384">
                  <c:v>1519.5739121878407</c:v>
                </c:pt>
                <c:pt idx="385">
                  <c:v>1525.4821725872534</c:v>
                </c:pt>
                <c:pt idx="386">
                  <c:v>1529.2823240018456</c:v>
                </c:pt>
                <c:pt idx="387">
                  <c:v>1531.3972676675007</c:v>
                </c:pt>
                <c:pt idx="388">
                  <c:v>1535.3708917094993</c:v>
                </c:pt>
                <c:pt idx="389">
                  <c:v>1539.5124064837671</c:v>
                </c:pt>
                <c:pt idx="390">
                  <c:v>1544.5763833403005</c:v>
                </c:pt>
                <c:pt idx="391">
                  <c:v>1544.0483877825277</c:v>
                </c:pt>
                <c:pt idx="392">
                  <c:v>1544.9129606014706</c:v>
                </c:pt>
                <c:pt idx="393">
                  <c:v>1545.7958699675971</c:v>
                </c:pt>
                <c:pt idx="394">
                  <c:v>1545.0158747350508</c:v>
                </c:pt>
                <c:pt idx="395">
                  <c:v>1547.0758207843116</c:v>
                </c:pt>
                <c:pt idx="396">
                  <c:v>1545.293849325737</c:v>
                </c:pt>
                <c:pt idx="397">
                  <c:v>1549.9031273195151</c:v>
                </c:pt>
                <c:pt idx="398">
                  <c:v>1552.4683249823497</c:v>
                </c:pt>
                <c:pt idx="399">
                  <c:v>1553.724704300641</c:v>
                </c:pt>
                <c:pt idx="400">
                  <c:v>1558.0529729421542</c:v>
                </c:pt>
                <c:pt idx="401">
                  <c:v>1557.0596016733764</c:v>
                </c:pt>
                <c:pt idx="402">
                  <c:v>1556.6734021414318</c:v>
                </c:pt>
                <c:pt idx="403">
                  <c:v>1559.1208595284925</c:v>
                </c:pt>
                <c:pt idx="404">
                  <c:v>1558.6578079438866</c:v>
                </c:pt>
                <c:pt idx="405">
                  <c:v>1560.1481331929913</c:v>
                </c:pt>
                <c:pt idx="406">
                  <c:v>1565.0298617046935</c:v>
                </c:pt>
                <c:pt idx="407">
                  <c:v>1565.4178118761711</c:v>
                </c:pt>
                <c:pt idx="408">
                  <c:v>1567.5908923275076</c:v>
                </c:pt>
                <c:pt idx="409">
                  <c:v>1571.4486430083339</c:v>
                </c:pt>
                <c:pt idx="410">
                  <c:v>1575.3959522917653</c:v>
                </c:pt>
                <c:pt idx="411">
                  <c:v>1579.5916584645649</c:v>
                </c:pt>
                <c:pt idx="412">
                  <c:v>1581.7131701075757</c:v>
                </c:pt>
                <c:pt idx="413">
                  <c:v>1582.6554740492668</c:v>
                </c:pt>
                <c:pt idx="414">
                  <c:v>1585.0497279582905</c:v>
                </c:pt>
                <c:pt idx="415">
                  <c:v>1585.601779295507</c:v>
                </c:pt>
                <c:pt idx="416">
                  <c:v>1588.342420775391</c:v>
                </c:pt>
                <c:pt idx="417">
                  <c:v>1587.182534548112</c:v>
                </c:pt>
                <c:pt idx="418">
                  <c:v>1586.9713406067287</c:v>
                </c:pt>
                <c:pt idx="419">
                  <c:v>1585.31576399956</c:v>
                </c:pt>
                <c:pt idx="420">
                  <c:v>1586.7906433283997</c:v>
                </c:pt>
                <c:pt idx="421">
                  <c:v>1588.3028152696857</c:v>
                </c:pt>
                <c:pt idx="422">
                  <c:v>1587.1560794853801</c:v>
                </c:pt>
                <c:pt idx="423">
                  <c:v>1589.5966468007168</c:v>
                </c:pt>
                <c:pt idx="424">
                  <c:v>1593.7920023798702</c:v>
                </c:pt>
                <c:pt idx="425">
                  <c:v>1593.1884777510543</c:v>
                </c:pt>
                <c:pt idx="426">
                  <c:v>1592.4976438202787</c:v>
                </c:pt>
                <c:pt idx="427">
                  <c:v>1593.1276302495851</c:v>
                </c:pt>
                <c:pt idx="428">
                  <c:v>1594.1573866166239</c:v>
                </c:pt>
                <c:pt idx="429">
                  <c:v>1594.7811861359546</c:v>
                </c:pt>
                <c:pt idx="430">
                  <c:v>1594.6865210979693</c:v>
                </c:pt>
                <c:pt idx="431">
                  <c:v>1599.7621379519881</c:v>
                </c:pt>
                <c:pt idx="432">
                  <c:v>1599.286803689268</c:v>
                </c:pt>
                <c:pt idx="433">
                  <c:v>1600.0431388753059</c:v>
                </c:pt>
                <c:pt idx="434">
                  <c:v>1601.5292865665322</c:v>
                </c:pt>
                <c:pt idx="435">
                  <c:v>1603.0479918470339</c:v>
                </c:pt>
                <c:pt idx="436">
                  <c:v>1605.1126042217793</c:v>
                </c:pt>
                <c:pt idx="437">
                  <c:v>1604.414582556808</c:v>
                </c:pt>
                <c:pt idx="438">
                  <c:v>1604.4396515045757</c:v>
                </c:pt>
                <c:pt idx="439">
                  <c:v>1606.3202590720712</c:v>
                </c:pt>
                <c:pt idx="440">
                  <c:v>1606.6321600852548</c:v>
                </c:pt>
                <c:pt idx="441">
                  <c:v>1605.1994592424023</c:v>
                </c:pt>
                <c:pt idx="442">
                  <c:v>1605.8175712346579</c:v>
                </c:pt>
                <c:pt idx="443">
                  <c:v>1605.0887694951216</c:v>
                </c:pt>
                <c:pt idx="444">
                  <c:v>1603.8878682164793</c:v>
                </c:pt>
                <c:pt idx="445">
                  <c:v>1604.1389686104919</c:v>
                </c:pt>
                <c:pt idx="446">
                  <c:v>1605.7765973085591</c:v>
                </c:pt>
                <c:pt idx="447">
                  <c:v>1605.6446280650587</c:v>
                </c:pt>
                <c:pt idx="448">
                  <c:v>1607.2021733547554</c:v>
                </c:pt>
                <c:pt idx="449">
                  <c:v>1609.1658957094446</c:v>
                </c:pt>
                <c:pt idx="450">
                  <c:v>1609.0132379140634</c:v>
                </c:pt>
                <c:pt idx="451">
                  <c:v>1609.4949030127307</c:v>
                </c:pt>
                <c:pt idx="452">
                  <c:v>1609.0177063338094</c:v>
                </c:pt>
                <c:pt idx="453">
                  <c:v>1611.9882638746349</c:v>
                </c:pt>
                <c:pt idx="454">
                  <c:v>1614.2520894669954</c:v>
                </c:pt>
                <c:pt idx="455">
                  <c:v>1614.6786774096306</c:v>
                </c:pt>
                <c:pt idx="456">
                  <c:v>1616.261343883278</c:v>
                </c:pt>
                <c:pt idx="457">
                  <c:v>1615.2264911248797</c:v>
                </c:pt>
                <c:pt idx="458">
                  <c:v>1616.6559357456604</c:v>
                </c:pt>
                <c:pt idx="459">
                  <c:v>1615.7129129282396</c:v>
                </c:pt>
                <c:pt idx="460">
                  <c:v>1621.174914619548</c:v>
                </c:pt>
                <c:pt idx="461">
                  <c:v>1620.7357822088504</c:v>
                </c:pt>
                <c:pt idx="462">
                  <c:v>1624.9132200577039</c:v>
                </c:pt>
                <c:pt idx="463">
                  <c:v>1635.1539162978872</c:v>
                </c:pt>
                <c:pt idx="464">
                  <c:v>1636.7288313977233</c:v>
                </c:pt>
                <c:pt idx="465">
                  <c:v>1637.3646119523073</c:v>
                </c:pt>
                <c:pt idx="466">
                  <c:v>1636.9247142089339</c:v>
                </c:pt>
                <c:pt idx="467">
                  <c:v>1638.8516506116091</c:v>
                </c:pt>
                <c:pt idx="468">
                  <c:v>1639.442261762091</c:v>
                </c:pt>
                <c:pt idx="469">
                  <c:v>1638.6950859379053</c:v>
                </c:pt>
                <c:pt idx="470">
                  <c:v>1641.110857323587</c:v>
                </c:pt>
                <c:pt idx="471">
                  <c:v>1644.4371726956006</c:v>
                </c:pt>
                <c:pt idx="472">
                  <c:v>1643.8319170166465</c:v>
                </c:pt>
                <c:pt idx="473">
                  <c:v>1644.4413014711529</c:v>
                </c:pt>
                <c:pt idx="474">
                  <c:v>1644.8110929363677</c:v>
                </c:pt>
                <c:pt idx="475">
                  <c:v>1644.8201873102969</c:v>
                </c:pt>
                <c:pt idx="476">
                  <c:v>1645.5140345162706</c:v>
                </c:pt>
                <c:pt idx="477">
                  <c:v>1648.1084504120331</c:v>
                </c:pt>
                <c:pt idx="478">
                  <c:v>1651.0572346148483</c:v>
                </c:pt>
                <c:pt idx="479">
                  <c:v>1654.3954601834939</c:v>
                </c:pt>
                <c:pt idx="480">
                  <c:v>1654.3007384806965</c:v>
                </c:pt>
                <c:pt idx="481">
                  <c:v>1653.7342610958262</c:v>
                </c:pt>
                <c:pt idx="482">
                  <c:v>1653.3774473338708</c:v>
                </c:pt>
                <c:pt idx="483">
                  <c:v>1653.3774473338708</c:v>
                </c:pt>
                <c:pt idx="484">
                  <c:v>1653.3774473338708</c:v>
                </c:pt>
                <c:pt idx="485">
                  <c:v>1654.41039768268</c:v>
                </c:pt>
                <c:pt idx="486">
                  <c:v>1654.2627452021136</c:v>
                </c:pt>
                <c:pt idx="487">
                  <c:v>1652.9720157716943</c:v>
                </c:pt>
                <c:pt idx="488">
                  <c:v>1653.2992260964877</c:v>
                </c:pt>
                <c:pt idx="489">
                  <c:v>1652.4011366052541</c:v>
                </c:pt>
                <c:pt idx="490">
                  <c:v>1654.9996959512123</c:v>
                </c:pt>
                <c:pt idx="491">
                  <c:v>1654.9617810347695</c:v>
                </c:pt>
                <c:pt idx="492">
                  <c:v>1653.8702441571711</c:v>
                </c:pt>
                <c:pt idx="493">
                  <c:v>1656.1651751627221</c:v>
                </c:pt>
                <c:pt idx="494">
                  <c:v>1655.60538576572</c:v>
                </c:pt>
                <c:pt idx="495">
                  <c:v>1655.7137351295703</c:v>
                </c:pt>
                <c:pt idx="496">
                  <c:v>1656.0495027138097</c:v>
                </c:pt>
                <c:pt idx="497">
                  <c:v>1656.7156568470875</c:v>
                </c:pt>
                <c:pt idx="498">
                  <c:v>1655.5303139626612</c:v>
                </c:pt>
                <c:pt idx="499">
                  <c:v>1655.8791980172114</c:v>
                </c:pt>
                <c:pt idx="500">
                  <c:v>1658.8158122645152</c:v>
                </c:pt>
                <c:pt idx="501">
                  <c:v>1659.876600954919</c:v>
                </c:pt>
                <c:pt idx="502">
                  <c:v>1663.180224804157</c:v>
                </c:pt>
                <c:pt idx="503">
                  <c:v>1665.2301739561422</c:v>
                </c:pt>
                <c:pt idx="504">
                  <c:v>1667.3337934987189</c:v>
                </c:pt>
                <c:pt idx="505">
                  <c:v>1667.7133229233957</c:v>
                </c:pt>
                <c:pt idx="506">
                  <c:v>1668.0725649429976</c:v>
                </c:pt>
                <c:pt idx="507">
                  <c:v>1668.5360402466881</c:v>
                </c:pt>
                <c:pt idx="508">
                  <c:v>1670.9445008677474</c:v>
                </c:pt>
                <c:pt idx="509">
                  <c:v>1673.8551132407488</c:v>
                </c:pt>
                <c:pt idx="510">
                  <c:v>1674.290395708131</c:v>
                </c:pt>
                <c:pt idx="511">
                  <c:v>1679.2380431230711</c:v>
                </c:pt>
                <c:pt idx="512">
                  <c:v>1680.1857718922113</c:v>
                </c:pt>
                <c:pt idx="513">
                  <c:v>1680.8502851860374</c:v>
                </c:pt>
                <c:pt idx="514">
                  <c:v>1681.9278456457866</c:v>
                </c:pt>
                <c:pt idx="515">
                  <c:v>1680.483119304419</c:v>
                </c:pt>
                <c:pt idx="516">
                  <c:v>1681.2414435741241</c:v>
                </c:pt>
                <c:pt idx="517">
                  <c:v>1681.8997866868319</c:v>
                </c:pt>
                <c:pt idx="518">
                  <c:v>1681.2934970501371</c:v>
                </c:pt>
                <c:pt idx="519">
                  <c:v>1682.1469026412003</c:v>
                </c:pt>
                <c:pt idx="520">
                  <c:v>1682.8174703727234</c:v>
                </c:pt>
                <c:pt idx="521">
                  <c:v>1685.7482108026891</c:v>
                </c:pt>
                <c:pt idx="522">
                  <c:v>1685.2570290923311</c:v>
                </c:pt>
                <c:pt idx="523">
                  <c:v>1685.7444842122588</c:v>
                </c:pt>
                <c:pt idx="524">
                  <c:v>1687.8421281499932</c:v>
                </c:pt>
                <c:pt idx="525">
                  <c:v>1690.9953527194534</c:v>
                </c:pt>
                <c:pt idx="526">
                  <c:v>1694.5304125047621</c:v>
                </c:pt>
                <c:pt idx="527">
                  <c:v>1695.9718451784222</c:v>
                </c:pt>
                <c:pt idx="528">
                  <c:v>1696.5168631971601</c:v>
                </c:pt>
                <c:pt idx="529">
                  <c:v>1696.3543314296628</c:v>
                </c:pt>
                <c:pt idx="530">
                  <c:v>1697.3529923999204</c:v>
                </c:pt>
                <c:pt idx="531">
                  <c:v>1698.292324938687</c:v>
                </c:pt>
                <c:pt idx="532">
                  <c:v>1698.9551057976673</c:v>
                </c:pt>
                <c:pt idx="533">
                  <c:v>1698.5947454439574</c:v>
                </c:pt>
                <c:pt idx="534">
                  <c:v>1702.3833838486782</c:v>
                </c:pt>
                <c:pt idx="535">
                  <c:v>1702.9649442519221</c:v>
                </c:pt>
                <c:pt idx="536">
                  <c:v>1703.5203986956381</c:v>
                </c:pt>
                <c:pt idx="537">
                  <c:v>1702.1882897469268</c:v>
                </c:pt>
                <c:pt idx="538">
                  <c:v>1703.361626105936</c:v>
                </c:pt>
                <c:pt idx="539">
                  <c:v>1702.8226673277306</c:v>
                </c:pt>
                <c:pt idx="540">
                  <c:v>1700.8902517761837</c:v>
                </c:pt>
                <c:pt idx="541">
                  <c:v>1702.2454418830155</c:v>
                </c:pt>
                <c:pt idx="542">
                  <c:v>1702.5745799753333</c:v>
                </c:pt>
                <c:pt idx="543">
                  <c:v>1702.82471942506</c:v>
                </c:pt>
                <c:pt idx="544">
                  <c:v>1703.7389216844228</c:v>
                </c:pt>
                <c:pt idx="545">
                  <c:v>1703.3843657620378</c:v>
                </c:pt>
                <c:pt idx="546">
                  <c:v>1703.7850474370405</c:v>
                </c:pt>
                <c:pt idx="547">
                  <c:v>1707.2262706099184</c:v>
                </c:pt>
                <c:pt idx="548">
                  <c:v>1706.2023340879362</c:v>
                </c:pt>
                <c:pt idx="549">
                  <c:v>1706.252764756186</c:v>
                </c:pt>
                <c:pt idx="550">
                  <c:v>1707.9870088366094</c:v>
                </c:pt>
                <c:pt idx="551">
                  <c:v>1708.3441320925301</c:v>
                </c:pt>
                <c:pt idx="552">
                  <c:v>1710.214870691638</c:v>
                </c:pt>
                <c:pt idx="553">
                  <c:v>1712.1053140107726</c:v>
                </c:pt>
                <c:pt idx="554">
                  <c:v>1712.7876131804826</c:v>
                </c:pt>
                <c:pt idx="555">
                  <c:v>1716.5597095196933</c:v>
                </c:pt>
                <c:pt idx="556">
                  <c:v>1717.0444321499729</c:v>
                </c:pt>
                <c:pt idx="557">
                  <c:v>1716.7117492428144</c:v>
                </c:pt>
                <c:pt idx="558">
                  <c:v>1718.3527399738055</c:v>
                </c:pt>
                <c:pt idx="559">
                  <c:v>1719.2889123173859</c:v>
                </c:pt>
                <c:pt idx="560">
                  <c:v>1722.4349926109167</c:v>
                </c:pt>
                <c:pt idx="561">
                  <c:v>1726.7039704413617</c:v>
                </c:pt>
                <c:pt idx="562">
                  <c:v>1729.064334701925</c:v>
                </c:pt>
                <c:pt idx="563">
                  <c:v>1730.0140720373868</c:v>
                </c:pt>
                <c:pt idx="564">
                  <c:v>1729.8216090882258</c:v>
                </c:pt>
                <c:pt idx="565">
                  <c:v>1728.3056429349265</c:v>
                </c:pt>
                <c:pt idx="566">
                  <c:v>1728.3909446334203</c:v>
                </c:pt>
                <c:pt idx="567">
                  <c:v>1728.0967541106638</c:v>
                </c:pt>
                <c:pt idx="568">
                  <c:v>1727.5960400918857</c:v>
                </c:pt>
                <c:pt idx="569">
                  <c:v>1728.2652887593977</c:v>
                </c:pt>
                <c:pt idx="570">
                  <c:v>1728.1628567537048</c:v>
                </c:pt>
                <c:pt idx="571">
                  <c:v>1727.7328804709957</c:v>
                </c:pt>
                <c:pt idx="572">
                  <c:v>1730.8480766283881</c:v>
                </c:pt>
                <c:pt idx="573">
                  <c:v>1732.2994259532734</c:v>
                </c:pt>
                <c:pt idx="574">
                  <c:v>1734.0472968449699</c:v>
                </c:pt>
                <c:pt idx="575">
                  <c:v>1735.7071872556153</c:v>
                </c:pt>
                <c:pt idx="576">
                  <c:v>1735.3456631117497</c:v>
                </c:pt>
                <c:pt idx="577">
                  <c:v>1736.7717043282364</c:v>
                </c:pt>
                <c:pt idx="578">
                  <c:v>1740.890504929213</c:v>
                </c:pt>
                <c:pt idx="579">
                  <c:v>1740.6571472691298</c:v>
                </c:pt>
                <c:pt idx="580">
                  <c:v>1740.5001408706266</c:v>
                </c:pt>
                <c:pt idx="581">
                  <c:v>1743.0970242992566</c:v>
                </c:pt>
                <c:pt idx="582">
                  <c:v>1746.5270713830851</c:v>
                </c:pt>
                <c:pt idx="583">
                  <c:v>1746.0218336708458</c:v>
                </c:pt>
                <c:pt idx="584">
                  <c:v>1747.8278394329136</c:v>
                </c:pt>
                <c:pt idx="585">
                  <c:v>1749.1008701652086</c:v>
                </c:pt>
                <c:pt idx="586">
                  <c:v>1748.7866843541569</c:v>
                </c:pt>
                <c:pt idx="587">
                  <c:v>1751.7535351201125</c:v>
                </c:pt>
                <c:pt idx="588">
                  <c:v>1752.7836367024865</c:v>
                </c:pt>
                <c:pt idx="589">
                  <c:v>1753.6051432348174</c:v>
                </c:pt>
                <c:pt idx="590">
                  <c:v>1751.8689930677367</c:v>
                </c:pt>
                <c:pt idx="591">
                  <c:v>1751.8376392238363</c:v>
                </c:pt>
                <c:pt idx="592">
                  <c:v>1751.3026666780763</c:v>
                </c:pt>
                <c:pt idx="593">
                  <c:v>1752.256976853022</c:v>
                </c:pt>
                <c:pt idx="594">
                  <c:v>1752.8647269624232</c:v>
                </c:pt>
                <c:pt idx="595">
                  <c:v>1755.8219487946062</c:v>
                </c:pt>
                <c:pt idx="596">
                  <c:v>1755.929797162785</c:v>
                </c:pt>
                <c:pt idx="597">
                  <c:v>1755.5436068735996</c:v>
                </c:pt>
                <c:pt idx="598">
                  <c:v>1759.3815871727384</c:v>
                </c:pt>
                <c:pt idx="599">
                  <c:v>1759.3120556487465</c:v>
                </c:pt>
                <c:pt idx="600">
                  <c:v>1759.8844972098429</c:v>
                </c:pt>
                <c:pt idx="601">
                  <c:v>1761.6045384772538</c:v>
                </c:pt>
                <c:pt idx="602">
                  <c:v>1761.7042752717832</c:v>
                </c:pt>
                <c:pt idx="603">
                  <c:v>1762.8497071321633</c:v>
                </c:pt>
                <c:pt idx="604">
                  <c:v>1766.4932067740149</c:v>
                </c:pt>
                <c:pt idx="605">
                  <c:v>1769.6394673320103</c:v>
                </c:pt>
                <c:pt idx="606">
                  <c:v>1767.9751784296732</c:v>
                </c:pt>
                <c:pt idx="607">
                  <c:v>1767.3993355400751</c:v>
                </c:pt>
                <c:pt idx="608">
                  <c:v>1770.0488355058967</c:v>
                </c:pt>
                <c:pt idx="609">
                  <c:v>1775.1296473364207</c:v>
                </c:pt>
                <c:pt idx="610">
                  <c:v>1781.7016236051004</c:v>
                </c:pt>
                <c:pt idx="611">
                  <c:v>1780.7530109218601</c:v>
                </c:pt>
                <c:pt idx="612">
                  <c:v>1783.7762755837543</c:v>
                </c:pt>
                <c:pt idx="613">
                  <c:v>1798.0721139099194</c:v>
                </c:pt>
                <c:pt idx="614">
                  <c:v>1799.8754973386058</c:v>
                </c:pt>
                <c:pt idx="615">
                  <c:v>1805.5537695746079</c:v>
                </c:pt>
                <c:pt idx="616">
                  <c:v>1808.0591036210672</c:v>
                </c:pt>
                <c:pt idx="617">
                  <c:v>1809.9347602642108</c:v>
                </c:pt>
                <c:pt idx="618">
                  <c:v>1809.7001122426823</c:v>
                </c:pt>
                <c:pt idx="619">
                  <c:v>1813.1740137317786</c:v>
                </c:pt>
                <c:pt idx="620">
                  <c:v>1816.1875522125158</c:v>
                </c:pt>
                <c:pt idx="621">
                  <c:v>1818.1122292868386</c:v>
                </c:pt>
                <c:pt idx="622">
                  <c:v>1820.1186695406877</c:v>
                </c:pt>
                <c:pt idx="623">
                  <c:v>1821.8511448981276</c:v>
                </c:pt>
                <c:pt idx="624">
                  <c:v>1823.1449729974017</c:v>
                </c:pt>
                <c:pt idx="625">
                  <c:v>1824.3100917662753</c:v>
                </c:pt>
                <c:pt idx="626">
                  <c:v>1824.1511692085248</c:v>
                </c:pt>
                <c:pt idx="627">
                  <c:v>1824.8967132782723</c:v>
                </c:pt>
                <c:pt idx="628">
                  <c:v>1824.6359910835683</c:v>
                </c:pt>
                <c:pt idx="629">
                  <c:v>1824.5466679885728</c:v>
                </c:pt>
                <c:pt idx="630">
                  <c:v>1825.1520555814993</c:v>
                </c:pt>
                <c:pt idx="631">
                  <c:v>1824.6519268311392</c:v>
                </c:pt>
                <c:pt idx="632">
                  <c:v>1824.0022213382902</c:v>
                </c:pt>
                <c:pt idx="633">
                  <c:v>1824.2590881150561</c:v>
                </c:pt>
                <c:pt idx="634">
                  <c:v>1821.2081320120931</c:v>
                </c:pt>
                <c:pt idx="635">
                  <c:v>1821.1174815701872</c:v>
                </c:pt>
                <c:pt idx="636">
                  <c:v>1820.3563329109907</c:v>
                </c:pt>
                <c:pt idx="637">
                  <c:v>1819.9044900289023</c:v>
                </c:pt>
                <c:pt idx="638">
                  <c:v>1819.3731789641517</c:v>
                </c:pt>
                <c:pt idx="639">
                  <c:v>1819.2614689061613</c:v>
                </c:pt>
                <c:pt idx="640">
                  <c:v>1818.4232805758134</c:v>
                </c:pt>
                <c:pt idx="641">
                  <c:v>1820.2571240664799</c:v>
                </c:pt>
                <c:pt idx="642">
                  <c:v>1820.1360093077901</c:v>
                </c:pt>
                <c:pt idx="643">
                  <c:v>1819.1648931736142</c:v>
                </c:pt>
                <c:pt idx="644">
                  <c:v>1820.5114880377359</c:v>
                </c:pt>
                <c:pt idx="645">
                  <c:v>1820.9241498384565</c:v>
                </c:pt>
                <c:pt idx="646">
                  <c:v>1822.1661741933785</c:v>
                </c:pt>
                <c:pt idx="647">
                  <c:v>1823.8160257572238</c:v>
                </c:pt>
                <c:pt idx="648">
                  <c:v>1823.585493600862</c:v>
                </c:pt>
                <c:pt idx="649">
                  <c:v>1824.5168188580449</c:v>
                </c:pt>
                <c:pt idx="650">
                  <c:v>1824.9563752897022</c:v>
                </c:pt>
                <c:pt idx="651">
                  <c:v>1827.654127499588</c:v>
                </c:pt>
                <c:pt idx="652">
                  <c:v>1828.4945548884311</c:v>
                </c:pt>
                <c:pt idx="653">
                  <c:v>1828.8671679291419</c:v>
                </c:pt>
                <c:pt idx="654">
                  <c:v>1844.1442309512308</c:v>
                </c:pt>
                <c:pt idx="655">
                  <c:v>1854.9624285662237</c:v>
                </c:pt>
                <c:pt idx="656">
                  <c:v>1856.1067262083798</c:v>
                </c:pt>
                <c:pt idx="657">
                  <c:v>1854.5537691131233</c:v>
                </c:pt>
                <c:pt idx="658">
                  <c:v>1852.4873578440984</c:v>
                </c:pt>
                <c:pt idx="659">
                  <c:v>1853.2019216721649</c:v>
                </c:pt>
                <c:pt idx="660">
                  <c:v>1854.532620298934</c:v>
                </c:pt>
                <c:pt idx="661">
                  <c:v>1853.5317343395004</c:v>
                </c:pt>
                <c:pt idx="662">
                  <c:v>1852.5087296561906</c:v>
                </c:pt>
                <c:pt idx="663">
                  <c:v>1852.4613943566444</c:v>
                </c:pt>
                <c:pt idx="664">
                  <c:v>1853.4901856334754</c:v>
                </c:pt>
                <c:pt idx="665">
                  <c:v>1854.1893641683337</c:v>
                </c:pt>
                <c:pt idx="666">
                  <c:v>1853.7275643709777</c:v>
                </c:pt>
                <c:pt idx="667">
                  <c:v>1854.2146025183533</c:v>
                </c:pt>
                <c:pt idx="668">
                  <c:v>1853.6146395165092</c:v>
                </c:pt>
                <c:pt idx="669">
                  <c:v>1856.0535552485687</c:v>
                </c:pt>
                <c:pt idx="670">
                  <c:v>1857.3655554284978</c:v>
                </c:pt>
                <c:pt idx="671">
                  <c:v>1858.3750095335008</c:v>
                </c:pt>
                <c:pt idx="672">
                  <c:v>1859.8339843852211</c:v>
                </c:pt>
                <c:pt idx="673">
                  <c:v>1859.8955790642472</c:v>
                </c:pt>
                <c:pt idx="674">
                  <c:v>1860.1895346024944</c:v>
                </c:pt>
                <c:pt idx="675">
                  <c:v>1862.4880002361622</c:v>
                </c:pt>
                <c:pt idx="676">
                  <c:v>1863.2574182685728</c:v>
                </c:pt>
                <c:pt idx="677">
                  <c:v>1863.3240992684491</c:v>
                </c:pt>
                <c:pt idx="678">
                  <c:v>1875.0455018103942</c:v>
                </c:pt>
                <c:pt idx="679">
                  <c:v>1879.2391283573484</c:v>
                </c:pt>
                <c:pt idx="680">
                  <c:v>1880.2998023367684</c:v>
                </c:pt>
                <c:pt idx="681">
                  <c:v>1881.3295506363795</c:v>
                </c:pt>
                <c:pt idx="682">
                  <c:v>1880.5037780748912</c:v>
                </c:pt>
                <c:pt idx="683">
                  <c:v>1887.6946997924397</c:v>
                </c:pt>
                <c:pt idx="684">
                  <c:v>1888.1462163631857</c:v>
                </c:pt>
                <c:pt idx="685">
                  <c:v>1888.6630751001594</c:v>
                </c:pt>
                <c:pt idx="686">
                  <c:v>1890.1302571342983</c:v>
                </c:pt>
                <c:pt idx="687">
                  <c:v>1890.200731744528</c:v>
                </c:pt>
                <c:pt idx="688">
                  <c:v>1890.0414656364774</c:v>
                </c:pt>
                <c:pt idx="689">
                  <c:v>1891.3268557197507</c:v>
                </c:pt>
                <c:pt idx="690">
                  <c:v>1892.2139498605814</c:v>
                </c:pt>
                <c:pt idx="691">
                  <c:v>1892.7306972909328</c:v>
                </c:pt>
                <c:pt idx="692">
                  <c:v>1892.7507772933041</c:v>
                </c:pt>
                <c:pt idx="693">
                  <c:v>1894.1054510092119</c:v>
                </c:pt>
                <c:pt idx="694">
                  <c:v>1894.7983525022926</c:v>
                </c:pt>
                <c:pt idx="695">
                  <c:v>1899.5546303488832</c:v>
                </c:pt>
                <c:pt idx="696">
                  <c:v>1900.9231501442555</c:v>
                </c:pt>
                <c:pt idx="697">
                  <c:v>1902.2070442080519</c:v>
                </c:pt>
                <c:pt idx="698">
                  <c:v>1902.6704286464665</c:v>
                </c:pt>
                <c:pt idx="699">
                  <c:v>1902.874150441053</c:v>
                </c:pt>
                <c:pt idx="700">
                  <c:v>1904.6558466795523</c:v>
                </c:pt>
                <c:pt idx="701">
                  <c:v>1904.0164973013393</c:v>
                </c:pt>
                <c:pt idx="702">
                  <c:v>1906.5625559115274</c:v>
                </c:pt>
                <c:pt idx="703">
                  <c:v>1905.3854452573291</c:v>
                </c:pt>
                <c:pt idx="704">
                  <c:v>1906.2208646708111</c:v>
                </c:pt>
                <c:pt idx="705">
                  <c:v>1905.4850747502685</c:v>
                </c:pt>
                <c:pt idx="706">
                  <c:v>1909.3379263459221</c:v>
                </c:pt>
                <c:pt idx="707">
                  <c:v>1911.3116794239854</c:v>
                </c:pt>
                <c:pt idx="708">
                  <c:v>1910.9972610343445</c:v>
                </c:pt>
                <c:pt idx="709">
                  <c:v>1910.1870250136442</c:v>
                </c:pt>
                <c:pt idx="710">
                  <c:v>1908.6545057840074</c:v>
                </c:pt>
                <c:pt idx="711">
                  <c:v>1908.4677428442624</c:v>
                </c:pt>
                <c:pt idx="712">
                  <c:v>1908.4306151530375</c:v>
                </c:pt>
                <c:pt idx="713">
                  <c:v>1909.6325234492638</c:v>
                </c:pt>
                <c:pt idx="714">
                  <c:v>1911.9284105972188</c:v>
                </c:pt>
                <c:pt idx="715">
                  <c:v>1916.5252442444687</c:v>
                </c:pt>
                <c:pt idx="716">
                  <c:v>1924.1395547164782</c:v>
                </c:pt>
                <c:pt idx="717">
                  <c:v>1925.1708334228051</c:v>
                </c:pt>
                <c:pt idx="718">
                  <c:v>1928.9140352315874</c:v>
                </c:pt>
                <c:pt idx="719">
                  <c:v>1933.395062567377</c:v>
                </c:pt>
                <c:pt idx="720">
                  <c:v>1935.1895972765481</c:v>
                </c:pt>
                <c:pt idx="721">
                  <c:v>1936.3265869773932</c:v>
                </c:pt>
                <c:pt idx="722">
                  <c:v>1937.6478595964295</c:v>
                </c:pt>
                <c:pt idx="723">
                  <c:v>1941.656014532201</c:v>
                </c:pt>
                <c:pt idx="724">
                  <c:v>1944.2413523921889</c:v>
                </c:pt>
                <c:pt idx="725">
                  <c:v>1943.5834031515083</c:v>
                </c:pt>
                <c:pt idx="726">
                  <c:v>1955.1638782625059</c:v>
                </c:pt>
                <c:pt idx="727">
                  <c:v>1956.5513670154803</c:v>
                </c:pt>
                <c:pt idx="728">
                  <c:v>1958.2591887354663</c:v>
                </c:pt>
                <c:pt idx="729">
                  <c:v>1963.3875054973041</c:v>
                </c:pt>
                <c:pt idx="730">
                  <c:v>1962.6547152881453</c:v>
                </c:pt>
                <c:pt idx="731">
                  <c:v>1963.4684291289022</c:v>
                </c:pt>
                <c:pt idx="732">
                  <c:v>1965.7807522148419</c:v>
                </c:pt>
                <c:pt idx="733">
                  <c:v>1964.0034415106593</c:v>
                </c:pt>
                <c:pt idx="734">
                  <c:v>1963.6019717723525</c:v>
                </c:pt>
                <c:pt idx="735">
                  <c:v>1963.613728412304</c:v>
                </c:pt>
                <c:pt idx="736">
                  <c:v>1964.0640412366552</c:v>
                </c:pt>
                <c:pt idx="737">
                  <c:v>1965.5188762319945</c:v>
                </c:pt>
                <c:pt idx="738">
                  <c:v>1965.9269334337002</c:v>
                </c:pt>
                <c:pt idx="739">
                  <c:v>1966.9842809144411</c:v>
                </c:pt>
                <c:pt idx="740">
                  <c:v>1968.6928232947216</c:v>
                </c:pt>
                <c:pt idx="741">
                  <c:v>1970.7704000526983</c:v>
                </c:pt>
                <c:pt idx="742">
                  <c:v>1974.7818712766245</c:v>
                </c:pt>
                <c:pt idx="743">
                  <c:v>1974.6431209493171</c:v>
                </c:pt>
                <c:pt idx="744">
                  <c:v>1977.0273291555925</c:v>
                </c:pt>
                <c:pt idx="745">
                  <c:v>1979.6987353534905</c:v>
                </c:pt>
                <c:pt idx="746">
                  <c:v>1980.844808998756</c:v>
                </c:pt>
                <c:pt idx="747">
                  <c:v>1982.2975558031912</c:v>
                </c:pt>
                <c:pt idx="748">
                  <c:v>1984.9972226030561</c:v>
                </c:pt>
                <c:pt idx="749">
                  <c:v>1985.236153797345</c:v>
                </c:pt>
                <c:pt idx="750">
                  <c:v>1992.0446689715129</c:v>
                </c:pt>
                <c:pt idx="751">
                  <c:v>1994.3302116999926</c:v>
                </c:pt>
                <c:pt idx="752">
                  <c:v>2007.1937872697633</c:v>
                </c:pt>
                <c:pt idx="753">
                  <c:v>2006.2882489923729</c:v>
                </c:pt>
                <c:pt idx="754">
                  <c:v>2011.8670711173622</c:v>
                </c:pt>
                <c:pt idx="755">
                  <c:v>2009.6277425022101</c:v>
                </c:pt>
                <c:pt idx="756">
                  <c:v>2008.9015697622899</c:v>
                </c:pt>
                <c:pt idx="757">
                  <c:v>2010.5082691187902</c:v>
                </c:pt>
                <c:pt idx="758">
                  <c:v>2016.1604227955522</c:v>
                </c:pt>
                <c:pt idx="759">
                  <c:v>2017.9624431288282</c:v>
                </c:pt>
                <c:pt idx="760">
                  <c:v>2019.1146572051357</c:v>
                </c:pt>
                <c:pt idx="761">
                  <c:v>2023.5184760212433</c:v>
                </c:pt>
                <c:pt idx="762">
                  <c:v>2023.0776072691394</c:v>
                </c:pt>
                <c:pt idx="763">
                  <c:v>2026.2296400275984</c:v>
                </c:pt>
                <c:pt idx="764">
                  <c:v>2031.0130148869541</c:v>
                </c:pt>
                <c:pt idx="765">
                  <c:v>2032.3997562156148</c:v>
                </c:pt>
                <c:pt idx="766">
                  <c:v>2036.3173867269666</c:v>
                </c:pt>
                <c:pt idx="767">
                  <c:v>2037.8247530413116</c:v>
                </c:pt>
                <c:pt idx="768">
                  <c:v>2039.3188067061708</c:v>
                </c:pt>
                <c:pt idx="769">
                  <c:v>2043.5664119306202</c:v>
                </c:pt>
                <c:pt idx="770">
                  <c:v>2043.7978798242921</c:v>
                </c:pt>
                <c:pt idx="771">
                  <c:v>2045.8051748774758</c:v>
                </c:pt>
                <c:pt idx="772">
                  <c:v>2045.5725906070306</c:v>
                </c:pt>
                <c:pt idx="773">
                  <c:v>2045.1924021948766</c:v>
                </c:pt>
                <c:pt idx="774">
                  <c:v>2046.8649688331511</c:v>
                </c:pt>
                <c:pt idx="775">
                  <c:v>2047.8006996420447</c:v>
                </c:pt>
                <c:pt idx="776">
                  <c:v>2048.3980953558153</c:v>
                </c:pt>
                <c:pt idx="777">
                  <c:v>2047.8756632537875</c:v>
                </c:pt>
                <c:pt idx="778">
                  <c:v>2048.7564542508053</c:v>
                </c:pt>
                <c:pt idx="779">
                  <c:v>2046.1609279245984</c:v>
                </c:pt>
                <c:pt idx="780">
                  <c:v>2048.4016872782063</c:v>
                </c:pt>
                <c:pt idx="781">
                  <c:v>2049.7546920339732</c:v>
                </c:pt>
                <c:pt idx="782">
                  <c:v>2054.7783726266075</c:v>
                </c:pt>
                <c:pt idx="783">
                  <c:v>2055.3762162724483</c:v>
                </c:pt>
                <c:pt idx="784">
                  <c:v>2054.8011587018095</c:v>
                </c:pt>
                <c:pt idx="785">
                  <c:v>2064.1644373199683</c:v>
                </c:pt>
                <c:pt idx="786">
                  <c:v>2081.8703501853815</c:v>
                </c:pt>
                <c:pt idx="787">
                  <c:v>2081.9614420578819</c:v>
                </c:pt>
                <c:pt idx="788">
                  <c:v>2093.0414638556131</c:v>
                </c:pt>
                <c:pt idx="789">
                  <c:v>2095.701002123642</c:v>
                </c:pt>
                <c:pt idx="790">
                  <c:v>2100.894408133237</c:v>
                </c:pt>
                <c:pt idx="791">
                  <c:v>2103.4816423069396</c:v>
                </c:pt>
                <c:pt idx="792">
                  <c:v>2104.7041144516938</c:v>
                </c:pt>
                <c:pt idx="793">
                  <c:v>2106.8011604204944</c:v>
                </c:pt>
                <c:pt idx="794">
                  <c:v>2108.4401726333663</c:v>
                </c:pt>
                <c:pt idx="795">
                  <c:v>2109.3577352249281</c:v>
                </c:pt>
                <c:pt idx="796">
                  <c:v>2109.9370645950307</c:v>
                </c:pt>
                <c:pt idx="797">
                  <c:v>2109.6127993177129</c:v>
                </c:pt>
                <c:pt idx="798">
                  <c:v>2109.5036859650527</c:v>
                </c:pt>
                <c:pt idx="799">
                  <c:v>2113.3644417344958</c:v>
                </c:pt>
                <c:pt idx="800">
                  <c:v>2115.05360460256</c:v>
                </c:pt>
                <c:pt idx="801">
                  <c:v>2115.5391659922402</c:v>
                </c:pt>
                <c:pt idx="802">
                  <c:v>2112.8865333621902</c:v>
                </c:pt>
                <c:pt idx="803">
                  <c:v>2111.2121800456739</c:v>
                </c:pt>
                <c:pt idx="804">
                  <c:v>2112.5192340941494</c:v>
                </c:pt>
                <c:pt idx="805">
                  <c:v>2114.5409296710677</c:v>
                </c:pt>
                <c:pt idx="806">
                  <c:v>2113.1259785368693</c:v>
                </c:pt>
                <c:pt idx="807">
                  <c:v>2112.5381404518625</c:v>
                </c:pt>
                <c:pt idx="808">
                  <c:v>2114.1437216014556</c:v>
                </c:pt>
                <c:pt idx="809">
                  <c:v>2113.74042287374</c:v>
                </c:pt>
                <c:pt idx="810">
                  <c:v>2115.264931920733</c:v>
                </c:pt>
                <c:pt idx="811">
                  <c:v>2118.7656058319976</c:v>
                </c:pt>
                <c:pt idx="812">
                  <c:v>2122.0251542336223</c:v>
                </c:pt>
                <c:pt idx="813">
                  <c:v>2126.4908165149527</c:v>
                </c:pt>
                <c:pt idx="814">
                  <c:v>2128.0418468733837</c:v>
                </c:pt>
                <c:pt idx="815">
                  <c:v>2130.3587481698637</c:v>
                </c:pt>
                <c:pt idx="816">
                  <c:v>2131.060634597537</c:v>
                </c:pt>
                <c:pt idx="817">
                  <c:v>2131.1758683658209</c:v>
                </c:pt>
                <c:pt idx="818">
                  <c:v>2131.199611209568</c:v>
                </c:pt>
                <c:pt idx="819">
                  <c:v>2132.4567252018824</c:v>
                </c:pt>
                <c:pt idx="820">
                  <c:v>2132.9302689403694</c:v>
                </c:pt>
                <c:pt idx="821">
                  <c:v>2133.9730623750129</c:v>
                </c:pt>
                <c:pt idx="822">
                  <c:v>2133.9104653964164</c:v>
                </c:pt>
                <c:pt idx="823">
                  <c:v>2137.2810700606897</c:v>
                </c:pt>
                <c:pt idx="824">
                  <c:v>2138.186431495049</c:v>
                </c:pt>
                <c:pt idx="825">
                  <c:v>2139.124516007897</c:v>
                </c:pt>
                <c:pt idx="826">
                  <c:v>2138.7310516563562</c:v>
                </c:pt>
                <c:pt idx="827">
                  <c:v>2141.2649864168011</c:v>
                </c:pt>
                <c:pt idx="828">
                  <c:v>2147.8443154344754</c:v>
                </c:pt>
                <c:pt idx="829">
                  <c:v>2148.1137145988678</c:v>
                </c:pt>
                <c:pt idx="830">
                  <c:v>2149.6036128495248</c:v>
                </c:pt>
                <c:pt idx="831">
                  <c:v>2152.0012688971019</c:v>
                </c:pt>
                <c:pt idx="832">
                  <c:v>2153.8206885847048</c:v>
                </c:pt>
                <c:pt idx="833">
                  <c:v>2154.6085276194226</c:v>
                </c:pt>
                <c:pt idx="834">
                  <c:v>2154.5125926685091</c:v>
                </c:pt>
                <c:pt idx="835">
                  <c:v>2155.8609075016561</c:v>
                </c:pt>
                <c:pt idx="836">
                  <c:v>2158.6743557830182</c:v>
                </c:pt>
                <c:pt idx="837">
                  <c:v>2160.4526820208339</c:v>
                </c:pt>
                <c:pt idx="838">
                  <c:v>2161.2160131902347</c:v>
                </c:pt>
                <c:pt idx="839">
                  <c:v>2162.3757424829587</c:v>
                </c:pt>
                <c:pt idx="840">
                  <c:v>2172.5033970311829</c:v>
                </c:pt>
                <c:pt idx="841">
                  <c:v>2184.5876087213169</c:v>
                </c:pt>
                <c:pt idx="842">
                  <c:v>2189.3188527478969</c:v>
                </c:pt>
                <c:pt idx="843">
                  <c:v>2189.5650869689262</c:v>
                </c:pt>
                <c:pt idx="844">
                  <c:v>2191.6002335452295</c:v>
                </c:pt>
                <c:pt idx="845">
                  <c:v>2195.681774697066</c:v>
                </c:pt>
                <c:pt idx="846">
                  <c:v>2196.8330624480573</c:v>
                </c:pt>
                <c:pt idx="847">
                  <c:v>2197.0863867721587</c:v>
                </c:pt>
                <c:pt idx="848">
                  <c:v>2198.802076793484</c:v>
                </c:pt>
                <c:pt idx="849">
                  <c:v>2196.3240502416797</c:v>
                </c:pt>
                <c:pt idx="850">
                  <c:v>2194.0658530616247</c:v>
                </c:pt>
                <c:pt idx="851">
                  <c:v>2194.681249313669</c:v>
                </c:pt>
                <c:pt idx="852">
                  <c:v>2196.6200483861339</c:v>
                </c:pt>
                <c:pt idx="853">
                  <c:v>2199.6616096553166</c:v>
                </c:pt>
                <c:pt idx="854">
                  <c:v>2199.6001985958887</c:v>
                </c:pt>
                <c:pt idx="855">
                  <c:v>2201.512402108026</c:v>
                </c:pt>
                <c:pt idx="856">
                  <c:v>2204.3871706032382</c:v>
                </c:pt>
                <c:pt idx="857">
                  <c:v>2211.2594115325596</c:v>
                </c:pt>
                <c:pt idx="858">
                  <c:v>2212.8365504634608</c:v>
                </c:pt>
                <c:pt idx="859">
                  <c:v>2219.2713905889159</c:v>
                </c:pt>
                <c:pt idx="860">
                  <c:v>2219.9090519246452</c:v>
                </c:pt>
                <c:pt idx="861">
                  <c:v>2221.4938176487999</c:v>
                </c:pt>
                <c:pt idx="862">
                  <c:v>2224.634547343107</c:v>
                </c:pt>
                <c:pt idx="863">
                  <c:v>2224.4698154751654</c:v>
                </c:pt>
                <c:pt idx="864">
                  <c:v>2225.6191421447306</c:v>
                </c:pt>
                <c:pt idx="865">
                  <c:v>2225.8691006089866</c:v>
                </c:pt>
                <c:pt idx="866">
                  <c:v>2227.0538113269481</c:v>
                </c:pt>
                <c:pt idx="867">
                  <c:v>2229.7624342292083</c:v>
                </c:pt>
                <c:pt idx="868">
                  <c:v>2230.3467694295477</c:v>
                </c:pt>
                <c:pt idx="869">
                  <c:v>2232.4435452375428</c:v>
                </c:pt>
                <c:pt idx="870">
                  <c:v>2241.4776314666292</c:v>
                </c:pt>
                <c:pt idx="871">
                  <c:v>2246.5278887208251</c:v>
                </c:pt>
                <c:pt idx="872">
                  <c:v>2248.8400350540005</c:v>
                </c:pt>
                <c:pt idx="873">
                  <c:v>2248.4726688513883</c:v>
                </c:pt>
                <c:pt idx="874">
                  <c:v>2246.0644631582054</c:v>
                </c:pt>
                <c:pt idx="875">
                  <c:v>2244.9787754512868</c:v>
                </c:pt>
                <c:pt idx="876">
                  <c:v>2246.7273856022857</c:v>
                </c:pt>
                <c:pt idx="877">
                  <c:v>2246.1476672901904</c:v>
                </c:pt>
                <c:pt idx="878">
                  <c:v>2248.191681963192</c:v>
                </c:pt>
                <c:pt idx="879">
                  <c:v>2249.2304776750857</c:v>
                </c:pt>
                <c:pt idx="880">
                  <c:v>2251.0930879517523</c:v>
                </c:pt>
                <c:pt idx="881">
                  <c:v>2251.2609380869562</c:v>
                </c:pt>
                <c:pt idx="882">
                  <c:v>2250.8783200248331</c:v>
                </c:pt>
                <c:pt idx="883">
                  <c:v>2253.0668483778841</c:v>
                </c:pt>
                <c:pt idx="884">
                  <c:v>2252.9821605838119</c:v>
                </c:pt>
                <c:pt idx="885">
                  <c:v>2254.5830590594123</c:v>
                </c:pt>
                <c:pt idx="886">
                  <c:v>2255.4840084126181</c:v>
                </c:pt>
                <c:pt idx="887">
                  <c:v>2257.5082034072075</c:v>
                </c:pt>
                <c:pt idx="888">
                  <c:v>2259.366101118721</c:v>
                </c:pt>
                <c:pt idx="889">
                  <c:v>2259.0471275344821</c:v>
                </c:pt>
                <c:pt idx="890">
                  <c:v>2260.5053468756109</c:v>
                </c:pt>
                <c:pt idx="891">
                  <c:v>2261.3092385250688</c:v>
                </c:pt>
                <c:pt idx="892">
                  <c:v>2261.8076914410835</c:v>
                </c:pt>
                <c:pt idx="893">
                  <c:v>2261.4440244755579</c:v>
                </c:pt>
                <c:pt idx="894">
                  <c:v>2263.7839774971653</c:v>
                </c:pt>
                <c:pt idx="895">
                  <c:v>2263.2180187059885</c:v>
                </c:pt>
                <c:pt idx="896">
                  <c:v>2264.0633584159004</c:v>
                </c:pt>
                <c:pt idx="897">
                  <c:v>2313.3000459963378</c:v>
                </c:pt>
                <c:pt idx="898">
                  <c:v>2339.8963290360721</c:v>
                </c:pt>
                <c:pt idx="899">
                  <c:v>2338.2849646111254</c:v>
                </c:pt>
                <c:pt idx="900">
                  <c:v>2339.4491085525424</c:v>
                </c:pt>
                <c:pt idx="901">
                  <c:v>2341.1618044695683</c:v>
                </c:pt>
                <c:pt idx="902">
                  <c:v>2347.3296176808894</c:v>
                </c:pt>
                <c:pt idx="903">
                  <c:v>2349.917959949646</c:v>
                </c:pt>
                <c:pt idx="904">
                  <c:v>2349.4252946220768</c:v>
                </c:pt>
                <c:pt idx="905">
                  <c:v>2350.5545104391326</c:v>
                </c:pt>
                <c:pt idx="906">
                  <c:v>2353.2814717651636</c:v>
                </c:pt>
                <c:pt idx="907">
                  <c:v>2352.9588906221702</c:v>
                </c:pt>
                <c:pt idx="908">
                  <c:v>2354.977446439535</c:v>
                </c:pt>
                <c:pt idx="909">
                  <c:v>2354.9932664210469</c:v>
                </c:pt>
                <c:pt idx="910">
                  <c:v>2355.0746061660138</c:v>
                </c:pt>
                <c:pt idx="911">
                  <c:v>2360.0276685376721</c:v>
                </c:pt>
                <c:pt idx="912">
                  <c:v>2360.6635290797735</c:v>
                </c:pt>
                <c:pt idx="913">
                  <c:v>2361.7508584125135</c:v>
                </c:pt>
                <c:pt idx="914">
                  <c:v>2362.6433819370736</c:v>
                </c:pt>
                <c:pt idx="915">
                  <c:v>2364.1182183516489</c:v>
                </c:pt>
                <c:pt idx="916">
                  <c:v>2363.6172707930737</c:v>
                </c:pt>
                <c:pt idx="917">
                  <c:v>2363.390984026159</c:v>
                </c:pt>
                <c:pt idx="918">
                  <c:v>2364.2569876891121</c:v>
                </c:pt>
                <c:pt idx="919">
                  <c:v>2363.1733789490609</c:v>
                </c:pt>
                <c:pt idx="920">
                  <c:v>2364.2477658828798</c:v>
                </c:pt>
                <c:pt idx="921">
                  <c:v>2366.1624213191972</c:v>
                </c:pt>
                <c:pt idx="922">
                  <c:v>2365.6049600065103</c:v>
                </c:pt>
                <c:pt idx="923">
                  <c:v>2366.2908280714828</c:v>
                </c:pt>
                <c:pt idx="924">
                  <c:v>2367.8260505929857</c:v>
                </c:pt>
                <c:pt idx="925">
                  <c:v>2367.8702596177882</c:v>
                </c:pt>
                <c:pt idx="926">
                  <c:v>2368.9505471596212</c:v>
                </c:pt>
                <c:pt idx="927">
                  <c:v>2370.2103264867883</c:v>
                </c:pt>
                <c:pt idx="928">
                  <c:v>2374.7723586773859</c:v>
                </c:pt>
                <c:pt idx="929">
                  <c:v>2374.7663261829216</c:v>
                </c:pt>
                <c:pt idx="930">
                  <c:v>2376.177514028127</c:v>
                </c:pt>
                <c:pt idx="931">
                  <c:v>2377.7904383351042</c:v>
                </c:pt>
                <c:pt idx="932">
                  <c:v>2378.1583949816622</c:v>
                </c:pt>
                <c:pt idx="933">
                  <c:v>2379.8626519198356</c:v>
                </c:pt>
                <c:pt idx="934">
                  <c:v>2380.6500506983216</c:v>
                </c:pt>
                <c:pt idx="935">
                  <c:v>2382.6565630985997</c:v>
                </c:pt>
                <c:pt idx="936">
                  <c:v>2382.7180210583274</c:v>
                </c:pt>
                <c:pt idx="937">
                  <c:v>2382.7535664707248</c:v>
                </c:pt>
                <c:pt idx="938">
                  <c:v>2383.8540774441458</c:v>
                </c:pt>
                <c:pt idx="939">
                  <c:v>2383.7294955778107</c:v>
                </c:pt>
                <c:pt idx="940">
                  <c:v>2385.0758839020905</c:v>
                </c:pt>
                <c:pt idx="941">
                  <c:v>2385.1256064133236</c:v>
                </c:pt>
                <c:pt idx="942">
                  <c:v>2388.0975562513599</c:v>
                </c:pt>
                <c:pt idx="943">
                  <c:v>2390.8742717326099</c:v>
                </c:pt>
                <c:pt idx="944">
                  <c:v>2393.596993635842</c:v>
                </c:pt>
                <c:pt idx="945">
                  <c:v>2393.7897108487405</c:v>
                </c:pt>
                <c:pt idx="946">
                  <c:v>2405.3620714442604</c:v>
                </c:pt>
                <c:pt idx="947">
                  <c:v>2408.8941913360363</c:v>
                </c:pt>
                <c:pt idx="948">
                  <c:v>2413.1659779780571</c:v>
                </c:pt>
                <c:pt idx="949">
                  <c:v>2412.6686891422978</c:v>
                </c:pt>
                <c:pt idx="950">
                  <c:v>2416.2334924367519</c:v>
                </c:pt>
                <c:pt idx="951">
                  <c:v>2416.283307620989</c:v>
                </c:pt>
                <c:pt idx="952">
                  <c:v>2421.6045325404375</c:v>
                </c:pt>
                <c:pt idx="953">
                  <c:v>2424.054315254617</c:v>
                </c:pt>
                <c:pt idx="954">
                  <c:v>2424.7286591077032</c:v>
                </c:pt>
                <c:pt idx="955">
                  <c:v>2429.957500986482</c:v>
                </c:pt>
                <c:pt idx="956">
                  <c:v>2446.7361662237058</c:v>
                </c:pt>
                <c:pt idx="957">
                  <c:v>2454.9266928918023</c:v>
                </c:pt>
                <c:pt idx="958">
                  <c:v>2455.2789620921403</c:v>
                </c:pt>
                <c:pt idx="959">
                  <c:v>2456.0198725745804</c:v>
                </c:pt>
                <c:pt idx="960">
                  <c:v>2456.6288410852703</c:v>
                </c:pt>
                <c:pt idx="961">
                  <c:v>2456.4981510582793</c:v>
                </c:pt>
                <c:pt idx="962">
                  <c:v>2460.6412521695138</c:v>
                </c:pt>
                <c:pt idx="963">
                  <c:v>2461.1331639799655</c:v>
                </c:pt>
                <c:pt idx="964">
                  <c:v>2462.01264182674</c:v>
                </c:pt>
                <c:pt idx="965">
                  <c:v>2461.5699108515855</c:v>
                </c:pt>
                <c:pt idx="966">
                  <c:v>2466.7726020571554</c:v>
                </c:pt>
                <c:pt idx="967">
                  <c:v>2468.1165054753037</c:v>
                </c:pt>
                <c:pt idx="968">
                  <c:v>2469.6884589449651</c:v>
                </c:pt>
                <c:pt idx="969">
                  <c:v>2471.3828688653684</c:v>
                </c:pt>
                <c:pt idx="970">
                  <c:v>2474.0629552768733</c:v>
                </c:pt>
                <c:pt idx="971">
                  <c:v>2476.28673755504</c:v>
                </c:pt>
                <c:pt idx="972">
                  <c:v>2477.6381999347591</c:v>
                </c:pt>
                <c:pt idx="973">
                  <c:v>2485.1053892892314</c:v>
                </c:pt>
                <c:pt idx="974">
                  <c:v>2484.2378600298393</c:v>
                </c:pt>
                <c:pt idx="975">
                  <c:v>2487.0974107974453</c:v>
                </c:pt>
                <c:pt idx="976">
                  <c:v>2486.7076896502931</c:v>
                </c:pt>
                <c:pt idx="977">
                  <c:v>2487.1314216223127</c:v>
                </c:pt>
                <c:pt idx="978">
                  <c:v>2488.8365678696782</c:v>
                </c:pt>
                <c:pt idx="979">
                  <c:v>2489.2634062903358</c:v>
                </c:pt>
                <c:pt idx="980">
                  <c:v>2493.6202528367262</c:v>
                </c:pt>
                <c:pt idx="981">
                  <c:v>2498.5462942351419</c:v>
                </c:pt>
                <c:pt idx="982">
                  <c:v>2501.9621259692331</c:v>
                </c:pt>
                <c:pt idx="983">
                  <c:v>2505.5941055126564</c:v>
                </c:pt>
                <c:pt idx="984">
                  <c:v>2506.2607988220557</c:v>
                </c:pt>
                <c:pt idx="985">
                  <c:v>2505.9312945433339</c:v>
                </c:pt>
                <c:pt idx="986">
                  <c:v>2506.6701584681709</c:v>
                </c:pt>
                <c:pt idx="987">
                  <c:v>2509.6891125933571</c:v>
                </c:pt>
                <c:pt idx="988">
                  <c:v>2510.7931817673193</c:v>
                </c:pt>
                <c:pt idx="989">
                  <c:v>2512.3779491972755</c:v>
                </c:pt>
                <c:pt idx="990">
                  <c:v>2525.4241443249157</c:v>
                </c:pt>
                <c:pt idx="991">
                  <c:v>2526.5377765875637</c:v>
                </c:pt>
                <c:pt idx="992">
                  <c:v>2530.2351595983978</c:v>
                </c:pt>
                <c:pt idx="993">
                  <c:v>2533.6631979893596</c:v>
                </c:pt>
                <c:pt idx="994">
                  <c:v>2533.247280872693</c:v>
                </c:pt>
                <c:pt idx="995">
                  <c:v>2532.3961472663277</c:v>
                </c:pt>
                <c:pt idx="996">
                  <c:v>2533.4316205592213</c:v>
                </c:pt>
                <c:pt idx="997">
                  <c:v>2537.3771308193323</c:v>
                </c:pt>
                <c:pt idx="998">
                  <c:v>2536.8282869567288</c:v>
                </c:pt>
                <c:pt idx="999">
                  <c:v>2538.8117446053648</c:v>
                </c:pt>
                <c:pt idx="1000">
                  <c:v>2544.1414718655647</c:v>
                </c:pt>
                <c:pt idx="1001">
                  <c:v>2544.41083848986</c:v>
                </c:pt>
                <c:pt idx="1002">
                  <c:v>2547.3662404884726</c:v>
                </c:pt>
                <c:pt idx="1003">
                  <c:v>2550.5752265780457</c:v>
                </c:pt>
                <c:pt idx="1004">
                  <c:v>2551.9133558093317</c:v>
                </c:pt>
                <c:pt idx="1005">
                  <c:v>2554.4283900197856</c:v>
                </c:pt>
                <c:pt idx="1006">
                  <c:v>2555.1565818106092</c:v>
                </c:pt>
                <c:pt idx="1007">
                  <c:v>2556.1340988761276</c:v>
                </c:pt>
                <c:pt idx="1008">
                  <c:v>2559.3032487937608</c:v>
                </c:pt>
                <c:pt idx="1009">
                  <c:v>2560.1104534980036</c:v>
                </c:pt>
                <c:pt idx="1010">
                  <c:v>2560.5062948936043</c:v>
                </c:pt>
                <c:pt idx="1011">
                  <c:v>2560.0130916704948</c:v>
                </c:pt>
                <c:pt idx="1012">
                  <c:v>2561.0807365033224</c:v>
                </c:pt>
                <c:pt idx="1013">
                  <c:v>2563.0611311114549</c:v>
                </c:pt>
                <c:pt idx="1014">
                  <c:v>2561.3952633537774</c:v>
                </c:pt>
                <c:pt idx="1015">
                  <c:v>2561.2381813892016</c:v>
                </c:pt>
                <c:pt idx="1016">
                  <c:v>2561.7361751736144</c:v>
                </c:pt>
                <c:pt idx="1017">
                  <c:v>2563.6682060804214</c:v>
                </c:pt>
                <c:pt idx="1018">
                  <c:v>2563.1451054281947</c:v>
                </c:pt>
                <c:pt idx="1019">
                  <c:v>2561.9559037187764</c:v>
                </c:pt>
                <c:pt idx="1020">
                  <c:v>2561.9831171845044</c:v>
                </c:pt>
                <c:pt idx="1021">
                  <c:v>2561.2401250908174</c:v>
                </c:pt>
                <c:pt idx="1022">
                  <c:v>2560.8761195676216</c:v>
                </c:pt>
                <c:pt idx="1023">
                  <c:v>2560.6350513881553</c:v>
                </c:pt>
                <c:pt idx="1024">
                  <c:v>2564.0198807657412</c:v>
                </c:pt>
                <c:pt idx="1025">
                  <c:v>2564.6269223166596</c:v>
                </c:pt>
                <c:pt idx="1026">
                  <c:v>2570.5502363449737</c:v>
                </c:pt>
                <c:pt idx="1027">
                  <c:v>2571.0742615031918</c:v>
                </c:pt>
                <c:pt idx="1028">
                  <c:v>2570.6837001542772</c:v>
                </c:pt>
                <c:pt idx="1029">
                  <c:v>2577.3284225071779</c:v>
                </c:pt>
                <c:pt idx="1030">
                  <c:v>2581.7342424007611</c:v>
                </c:pt>
                <c:pt idx="1031">
                  <c:v>2584.2548886757036</c:v>
                </c:pt>
                <c:pt idx="1032">
                  <c:v>2584.9671130414313</c:v>
                </c:pt>
                <c:pt idx="1033">
                  <c:v>2589.9678805856961</c:v>
                </c:pt>
                <c:pt idx="1034">
                  <c:v>2594.6463088868995</c:v>
                </c:pt>
                <c:pt idx="1035">
                  <c:v>2601.5115942776911</c:v>
                </c:pt>
                <c:pt idx="1036">
                  <c:v>2602.9945999645479</c:v>
                </c:pt>
                <c:pt idx="1037">
                  <c:v>2609.0103901782672</c:v>
                </c:pt>
                <c:pt idx="1038">
                  <c:v>2636.1264133442905</c:v>
                </c:pt>
                <c:pt idx="1039">
                  <c:v>2670.0328654540153</c:v>
                </c:pt>
                <c:pt idx="1040">
                  <c:v>2675.2200160354137</c:v>
                </c:pt>
                <c:pt idx="1041">
                  <c:v>2681.1363468978934</c:v>
                </c:pt>
                <c:pt idx="1042">
                  <c:v>2684.0250087859995</c:v>
                </c:pt>
                <c:pt idx="1043">
                  <c:v>2686.0323829559939</c:v>
                </c:pt>
                <c:pt idx="1044">
                  <c:v>2686.4143352010337</c:v>
                </c:pt>
                <c:pt idx="1045">
                  <c:v>2689.2903538573159</c:v>
                </c:pt>
                <c:pt idx="1046">
                  <c:v>2688.5223021819129</c:v>
                </c:pt>
                <c:pt idx="1047">
                  <c:v>2692.9079598609724</c:v>
                </c:pt>
                <c:pt idx="1048">
                  <c:v>2692.0349574365227</c:v>
                </c:pt>
                <c:pt idx="1049">
                  <c:v>2693.34171730872</c:v>
                </c:pt>
                <c:pt idx="1050">
                  <c:v>2698.1415659828604</c:v>
                </c:pt>
                <c:pt idx="1051">
                  <c:v>2697.941691865019</c:v>
                </c:pt>
                <c:pt idx="1052">
                  <c:v>2699.2674597543473</c:v>
                </c:pt>
                <c:pt idx="1053">
                  <c:v>2700.5108732651338</c:v>
                </c:pt>
                <c:pt idx="1054">
                  <c:v>2704.2159299507935</c:v>
                </c:pt>
                <c:pt idx="1055">
                  <c:v>2707.3659089300263</c:v>
                </c:pt>
                <c:pt idx="1056">
                  <c:v>2708.7701446071842</c:v>
                </c:pt>
                <c:pt idx="1057">
                  <c:v>2712.7657550753152</c:v>
                </c:pt>
                <c:pt idx="1058">
                  <c:v>2712.3754686573816</c:v>
                </c:pt>
                <c:pt idx="1059">
                  <c:v>2713.0852407121024</c:v>
                </c:pt>
                <c:pt idx="1060">
                  <c:v>2713.4534509486939</c:v>
                </c:pt>
                <c:pt idx="1061">
                  <c:v>2712.6968353896223</c:v>
                </c:pt>
                <c:pt idx="1062">
                  <c:v>2713.2072543312352</c:v>
                </c:pt>
                <c:pt idx="1063">
                  <c:v>2712.9445463197271</c:v>
                </c:pt>
                <c:pt idx="1064">
                  <c:v>2715.9403183968725</c:v>
                </c:pt>
                <c:pt idx="1065">
                  <c:v>2722.5238509751644</c:v>
                </c:pt>
                <c:pt idx="1066">
                  <c:v>2730.6894666898606</c:v>
                </c:pt>
                <c:pt idx="1067">
                  <c:v>2730.9764536919142</c:v>
                </c:pt>
                <c:pt idx="1068">
                  <c:v>2733.3046022907424</c:v>
                </c:pt>
                <c:pt idx="1069">
                  <c:v>2732.2714564112662</c:v>
                </c:pt>
                <c:pt idx="1070">
                  <c:v>2733.7241580118366</c:v>
                </c:pt>
                <c:pt idx="1071">
                  <c:v>2734.2440985372973</c:v>
                </c:pt>
                <c:pt idx="1072">
                  <c:v>2733.4263303067301</c:v>
                </c:pt>
                <c:pt idx="1073">
                  <c:v>2734.4167316634012</c:v>
                </c:pt>
                <c:pt idx="1074">
                  <c:v>2733.8186872689216</c:v>
                </c:pt>
                <c:pt idx="1075">
                  <c:v>2734.5791293223383</c:v>
                </c:pt>
                <c:pt idx="1076">
                  <c:v>2733.1913045720476</c:v>
                </c:pt>
                <c:pt idx="1077">
                  <c:v>2735.7440171319622</c:v>
                </c:pt>
                <c:pt idx="1078">
                  <c:v>2738.9499839133073</c:v>
                </c:pt>
                <c:pt idx="1079">
                  <c:v>2745.2825473194648</c:v>
                </c:pt>
                <c:pt idx="1080">
                  <c:v>2744.9445251621378</c:v>
                </c:pt>
                <c:pt idx="1081">
                  <c:v>2745.0157473930185</c:v>
                </c:pt>
                <c:pt idx="1082">
                  <c:v>2747.3096227640704</c:v>
                </c:pt>
                <c:pt idx="1083">
                  <c:v>2750.6497130692219</c:v>
                </c:pt>
                <c:pt idx="1084">
                  <c:v>2758.8186369697155</c:v>
                </c:pt>
                <c:pt idx="1085">
                  <c:v>2767.6076542472847</c:v>
                </c:pt>
                <c:pt idx="1086">
                  <c:v>2782.0505359930598</c:v>
                </c:pt>
                <c:pt idx="1087">
                  <c:v>2784.6851432573062</c:v>
                </c:pt>
                <c:pt idx="1088">
                  <c:v>2789.5348279419909</c:v>
                </c:pt>
                <c:pt idx="1089">
                  <c:v>2802.4270310858956</c:v>
                </c:pt>
                <c:pt idx="1090">
                  <c:v>2805.9382002933758</c:v>
                </c:pt>
                <c:pt idx="1091">
                  <c:v>2821.3167594777892</c:v>
                </c:pt>
                <c:pt idx="1092">
                  <c:v>2824.6172759219808</c:v>
                </c:pt>
                <c:pt idx="1093">
                  <c:v>2851.8812672347221</c:v>
                </c:pt>
                <c:pt idx="1094">
                  <c:v>2869.3229203399655</c:v>
                </c:pt>
                <c:pt idx="1095">
                  <c:v>2876.2399656696889</c:v>
                </c:pt>
                <c:pt idx="1096">
                  <c:v>2882.6266914390271</c:v>
                </c:pt>
                <c:pt idx="1097">
                  <c:v>2882.1771889861448</c:v>
                </c:pt>
                <c:pt idx="1098">
                  <c:v>2885.3219286776848</c:v>
                </c:pt>
                <c:pt idx="1099">
                  <c:v>2889.7487252191468</c:v>
                </c:pt>
                <c:pt idx="1100">
                  <c:v>2901.2629252478314</c:v>
                </c:pt>
                <c:pt idx="1101">
                  <c:v>2932.6298782722843</c:v>
                </c:pt>
                <c:pt idx="1102">
                  <c:v>2949.0254791337047</c:v>
                </c:pt>
                <c:pt idx="1103">
                  <c:v>2956.1746342760161</c:v>
                </c:pt>
                <c:pt idx="1104">
                  <c:v>2972.6150270566504</c:v>
                </c:pt>
                <c:pt idx="1105">
                  <c:v>2977.6027771119743</c:v>
                </c:pt>
                <c:pt idx="1106">
                  <c:v>2995.391424950597</c:v>
                </c:pt>
                <c:pt idx="1107">
                  <c:v>2998.5247462382163</c:v>
                </c:pt>
                <c:pt idx="1108">
                  <c:v>3007.6682810196003</c:v>
                </c:pt>
                <c:pt idx="1109">
                  <c:v>3038.7265834272825</c:v>
                </c:pt>
                <c:pt idx="1110">
                  <c:v>3044.3482939827268</c:v>
                </c:pt>
                <c:pt idx="1111">
                  <c:v>3059.9185439241355</c:v>
                </c:pt>
                <c:pt idx="1112">
                  <c:v>3064.9711620444114</c:v>
                </c:pt>
                <c:pt idx="1113">
                  <c:v>3105.6384849937876</c:v>
                </c:pt>
                <c:pt idx="1114">
                  <c:v>3155.6792475420502</c:v>
                </c:pt>
                <c:pt idx="1115">
                  <c:v>3164.5050198499007</c:v>
                </c:pt>
                <c:pt idx="1116">
                  <c:v>3206.394184752005</c:v>
                </c:pt>
                <c:pt idx="1117">
                  <c:v>3225.5841524253815</c:v>
                </c:pt>
                <c:pt idx="1118">
                  <c:v>3252.6351786301161</c:v>
                </c:pt>
                <c:pt idx="1119">
                  <c:v>3262.349240494782</c:v>
                </c:pt>
                <c:pt idx="1120">
                  <c:v>3272.0694667094804</c:v>
                </c:pt>
                <c:pt idx="1121">
                  <c:v>3278.3150068916752</c:v>
                </c:pt>
                <c:pt idx="1122">
                  <c:v>3295.7064353355772</c:v>
                </c:pt>
                <c:pt idx="1123">
                  <c:v>3307.0414558225739</c:v>
                </c:pt>
                <c:pt idx="1124">
                  <c:v>3311.8014589591235</c:v>
                </c:pt>
                <c:pt idx="1125">
                  <c:v>3353.9670714012464</c:v>
                </c:pt>
                <c:pt idx="1126">
                  <c:v>3365.0935160486688</c:v>
                </c:pt>
                <c:pt idx="1127">
                  <c:v>3368.8896271313142</c:v>
                </c:pt>
                <c:pt idx="1128">
                  <c:v>3380.1145380515836</c:v>
                </c:pt>
                <c:pt idx="1129">
                  <c:v>3401.7785338502126</c:v>
                </c:pt>
                <c:pt idx="1130">
                  <c:v>3402.9425086840893</c:v>
                </c:pt>
                <c:pt idx="1131">
                  <c:v>3407.6825896660098</c:v>
                </c:pt>
                <c:pt idx="1132">
                  <c:v>3411.1766886628789</c:v>
                </c:pt>
                <c:pt idx="1133">
                  <c:v>3413.3157962031219</c:v>
                </c:pt>
                <c:pt idx="1134">
                  <c:v>3419.7435721554352</c:v>
                </c:pt>
                <c:pt idx="1135">
                  <c:v>3419.3388869258656</c:v>
                </c:pt>
                <c:pt idx="1136">
                  <c:v>3421.8367344623771</c:v>
                </c:pt>
                <c:pt idx="1137">
                  <c:v>3425.9533762604856</c:v>
                </c:pt>
                <c:pt idx="1138">
                  <c:v>3425.8865411969477</c:v>
                </c:pt>
                <c:pt idx="1139">
                  <c:v>3427.2415282213765</c:v>
                </c:pt>
                <c:pt idx="1140">
                  <c:v>3431.1887103395611</c:v>
                </c:pt>
                <c:pt idx="1141">
                  <c:v>3430.2783297449892</c:v>
                </c:pt>
                <c:pt idx="1142">
                  <c:v>3440.8505465482453</c:v>
                </c:pt>
                <c:pt idx="1143">
                  <c:v>3441.7156515849538</c:v>
                </c:pt>
                <c:pt idx="1144">
                  <c:v>3442.3015439292881</c:v>
                </c:pt>
                <c:pt idx="1145">
                  <c:v>3446.518155411808</c:v>
                </c:pt>
                <c:pt idx="1146">
                  <c:v>3452.0269553572975</c:v>
                </c:pt>
                <c:pt idx="1147">
                  <c:v>3462.3414191769325</c:v>
                </c:pt>
                <c:pt idx="1148">
                  <c:v>3462.7735103064256</c:v>
                </c:pt>
                <c:pt idx="1149">
                  <c:v>3471.3247689671794</c:v>
                </c:pt>
                <c:pt idx="1150">
                  <c:v>3472.940846328549</c:v>
                </c:pt>
                <c:pt idx="1151">
                  <c:v>3479.8899367170266</c:v>
                </c:pt>
                <c:pt idx="1152">
                  <c:v>3481.3435513614932</c:v>
                </c:pt>
                <c:pt idx="1153">
                  <c:v>3483.4077724541548</c:v>
                </c:pt>
                <c:pt idx="1154">
                  <c:v>3486.9349553033503</c:v>
                </c:pt>
                <c:pt idx="1155">
                  <c:v>3488.9285043617278</c:v>
                </c:pt>
                <c:pt idx="1156">
                  <c:v>3490.2301870053479</c:v>
                </c:pt>
                <c:pt idx="1157">
                  <c:v>3500.7888310971662</c:v>
                </c:pt>
                <c:pt idx="1158">
                  <c:v>3528.5142773413618</c:v>
                </c:pt>
                <c:pt idx="1159">
                  <c:v>3561.3632059127904</c:v>
                </c:pt>
                <c:pt idx="1160">
                  <c:v>3572.8066637902334</c:v>
                </c:pt>
                <c:pt idx="1161">
                  <c:v>3586.4872325263887</c:v>
                </c:pt>
                <c:pt idx="1162">
                  <c:v>3591.5031891282711</c:v>
                </c:pt>
                <c:pt idx="1163">
                  <c:v>3595.7760447771343</c:v>
                </c:pt>
                <c:pt idx="1164">
                  <c:v>3598.7647537462371</c:v>
                </c:pt>
                <c:pt idx="1165">
                  <c:v>3601.024979825951</c:v>
                </c:pt>
                <c:pt idx="1166">
                  <c:v>3602.292736459166</c:v>
                </c:pt>
                <c:pt idx="1167">
                  <c:v>3605.6776107473288</c:v>
                </c:pt>
                <c:pt idx="1168">
                  <c:v>3607.8770826303039</c:v>
                </c:pt>
                <c:pt idx="1169">
                  <c:v>3609.1273210129839</c:v>
                </c:pt>
                <c:pt idx="1170">
                  <c:v>3621.4376724882945</c:v>
                </c:pt>
                <c:pt idx="1171">
                  <c:v>3619.2608048120283</c:v>
                </c:pt>
                <c:pt idx="1172">
                  <c:v>3635.5372886035998</c:v>
                </c:pt>
                <c:pt idx="1173">
                  <c:v>3638.4663416635581</c:v>
                </c:pt>
                <c:pt idx="1174">
                  <c:v>3639.9367273633252</c:v>
                </c:pt>
                <c:pt idx="1175">
                  <c:v>3643.7173312020868</c:v>
                </c:pt>
                <c:pt idx="1176">
                  <c:v>3646.1067051189298</c:v>
                </c:pt>
                <c:pt idx="1177">
                  <c:v>3659.2137599499661</c:v>
                </c:pt>
                <c:pt idx="1178">
                  <c:v>3660.3619830593298</c:v>
                </c:pt>
                <c:pt idx="1179">
                  <c:v>3662.5458555292894</c:v>
                </c:pt>
                <c:pt idx="1180">
                  <c:v>3662.2266357764811</c:v>
                </c:pt>
                <c:pt idx="1181">
                  <c:v>3675.6699233376994</c:v>
                </c:pt>
                <c:pt idx="1182">
                  <c:v>3686.7597951924809</c:v>
                </c:pt>
                <c:pt idx="1183">
                  <c:v>3724.4916659909168</c:v>
                </c:pt>
                <c:pt idx="1184">
                  <c:v>3722.4240129519194</c:v>
                </c:pt>
                <c:pt idx="1185">
                  <c:v>3741.7904347871063</c:v>
                </c:pt>
                <c:pt idx="1186">
                  <c:v>3789.2090641307354</c:v>
                </c:pt>
                <c:pt idx="1187">
                  <c:v>3831.5023973197272</c:v>
                </c:pt>
                <c:pt idx="1188">
                  <c:v>3839.0577260116743</c:v>
                </c:pt>
                <c:pt idx="1189">
                  <c:v>3858.1044719059141</c:v>
                </c:pt>
                <c:pt idx="1190">
                  <c:v>3866.2536508898243</c:v>
                </c:pt>
                <c:pt idx="1191">
                  <c:v>3868.0475940818383</c:v>
                </c:pt>
                <c:pt idx="1192">
                  <c:v>3878.2168738531755</c:v>
                </c:pt>
                <c:pt idx="1193">
                  <c:v>3877.1016798006481</c:v>
                </c:pt>
                <c:pt idx="1194">
                  <c:v>3886.1131951592597</c:v>
                </c:pt>
                <c:pt idx="1195">
                  <c:v>3885.4383786554286</c:v>
                </c:pt>
                <c:pt idx="1196">
                  <c:v>3909.718887839254</c:v>
                </c:pt>
                <c:pt idx="1197">
                  <c:v>3941.4116229000624</c:v>
                </c:pt>
                <c:pt idx="1198">
                  <c:v>3959.1127294028202</c:v>
                </c:pt>
                <c:pt idx="1199">
                  <c:v>3977.9758229318813</c:v>
                </c:pt>
                <c:pt idx="1200">
                  <c:v>3984.9681468859731</c:v>
                </c:pt>
                <c:pt idx="1201">
                  <c:v>3988.7614561446098</c:v>
                </c:pt>
                <c:pt idx="1202">
                  <c:v>3997.8517473286511</c:v>
                </c:pt>
                <c:pt idx="1203">
                  <c:v>4003.6978165449532</c:v>
                </c:pt>
                <c:pt idx="1204">
                  <c:v>4011.514991447792</c:v>
                </c:pt>
                <c:pt idx="1205">
                  <c:v>4017.6666268334352</c:v>
                </c:pt>
                <c:pt idx="1206">
                  <c:v>4037.7841909789277</c:v>
                </c:pt>
                <c:pt idx="1207">
                  <c:v>4096.0446414293783</c:v>
                </c:pt>
                <c:pt idx="1208">
                  <c:v>4120.4493084230817</c:v>
                </c:pt>
                <c:pt idx="1209">
                  <c:v>4133.2896075371764</c:v>
                </c:pt>
                <c:pt idx="1210">
                  <c:v>4129.5188632736917</c:v>
                </c:pt>
                <c:pt idx="1211">
                  <c:v>4160.8502331613809</c:v>
                </c:pt>
                <c:pt idx="1212">
                  <c:v>4161.1733856807177</c:v>
                </c:pt>
                <c:pt idx="1213">
                  <c:v>4179.9756580694802</c:v>
                </c:pt>
                <c:pt idx="1214">
                  <c:v>4193.6347281112103</c:v>
                </c:pt>
                <c:pt idx="1215">
                  <c:v>4207.3845797611457</c:v>
                </c:pt>
                <c:pt idx="1216">
                  <c:v>4210.6952461591573</c:v>
                </c:pt>
                <c:pt idx="1217">
                  <c:v>4213.328484823277</c:v>
                </c:pt>
                <c:pt idx="1218">
                  <c:v>4219.2882223007282</c:v>
                </c:pt>
                <c:pt idx="1219">
                  <c:v>4230.5692338517265</c:v>
                </c:pt>
                <c:pt idx="1220">
                  <c:v>4302.6172063731829</c:v>
                </c:pt>
                <c:pt idx="1221">
                  <c:v>4309.7135634267206</c:v>
                </c:pt>
                <c:pt idx="1222">
                  <c:v>4314.7777842462992</c:v>
                </c:pt>
                <c:pt idx="1223">
                  <c:v>4328.3770852126954</c:v>
                </c:pt>
                <c:pt idx="1224">
                  <c:v>4342.1071445965053</c:v>
                </c:pt>
                <c:pt idx="1225">
                  <c:v>4380.1796701660469</c:v>
                </c:pt>
                <c:pt idx="1226">
                  <c:v>4383.1441220855368</c:v>
                </c:pt>
                <c:pt idx="1227">
                  <c:v>4393.2227315820746</c:v>
                </c:pt>
                <c:pt idx="1228">
                  <c:v>4422.8798458184083</c:v>
                </c:pt>
                <c:pt idx="1229">
                  <c:v>4430.978009640382</c:v>
                </c:pt>
                <c:pt idx="1230">
                  <c:v>4437.3750282727333</c:v>
                </c:pt>
                <c:pt idx="1231">
                  <c:v>4471.858488697444</c:v>
                </c:pt>
                <c:pt idx="1232">
                  <c:v>4473.6601936466705</c:v>
                </c:pt>
                <c:pt idx="1233">
                  <c:v>4481.0023724674493</c:v>
                </c:pt>
                <c:pt idx="1234">
                  <c:v>4498.6257888880937</c:v>
                </c:pt>
                <c:pt idx="1235">
                  <c:v>4502.1838915964308</c:v>
                </c:pt>
                <c:pt idx="1236">
                  <c:v>4534.9295865771255</c:v>
                </c:pt>
                <c:pt idx="1237">
                  <c:v>4574.6534540895545</c:v>
                </c:pt>
                <c:pt idx="1238">
                  <c:v>4577.4602580694273</c:v>
                </c:pt>
                <c:pt idx="1239">
                  <c:v>4612.6376776318466</c:v>
                </c:pt>
                <c:pt idx="1240">
                  <c:v>4654.958174405182</c:v>
                </c:pt>
                <c:pt idx="1241">
                  <c:v>4660.9534530133405</c:v>
                </c:pt>
                <c:pt idx="1242">
                  <c:v>4679.599733579621</c:v>
                </c:pt>
                <c:pt idx="1243">
                  <c:v>4686.7251435950502</c:v>
                </c:pt>
                <c:pt idx="1244">
                  <c:v>4696.9813093509965</c:v>
                </c:pt>
                <c:pt idx="1245">
                  <c:v>4703.9406052972327</c:v>
                </c:pt>
                <c:pt idx="1246">
                  <c:v>4709.2874813306289</c:v>
                </c:pt>
                <c:pt idx="1247">
                  <c:v>4716.936046397831</c:v>
                </c:pt>
                <c:pt idx="1248">
                  <c:v>4722.0557213850252</c:v>
                </c:pt>
                <c:pt idx="1249">
                  <c:v>4725.4728324911321</c:v>
                </c:pt>
                <c:pt idx="1250">
                  <c:v>4725.0457403290911</c:v>
                </c:pt>
                <c:pt idx="1251">
                  <c:v>4725.8763322852519</c:v>
                </c:pt>
                <c:pt idx="1252">
                  <c:v>4725.7281602185476</c:v>
                </c:pt>
                <c:pt idx="1253">
                  <c:v>4726.5568306219484</c:v>
                </c:pt>
                <c:pt idx="1254">
                  <c:v>4728.1564504555745</c:v>
                </c:pt>
                <c:pt idx="1255">
                  <c:v>4727.4967583451944</c:v>
                </c:pt>
                <c:pt idx="1256">
                  <c:v>4733.4564076622109</c:v>
                </c:pt>
                <c:pt idx="1257">
                  <c:v>4737.1096235639361</c:v>
                </c:pt>
                <c:pt idx="1258">
                  <c:v>4736.1676887682597</c:v>
                </c:pt>
                <c:pt idx="1259">
                  <c:v>4735.3325781304184</c:v>
                </c:pt>
                <c:pt idx="1260">
                  <c:v>4734.3739257151801</c:v>
                </c:pt>
                <c:pt idx="1261">
                  <c:v>4734.6051410880837</c:v>
                </c:pt>
                <c:pt idx="1262">
                  <c:v>4733.5286787792274</c:v>
                </c:pt>
                <c:pt idx="1263">
                  <c:v>4734.5106713043097</c:v>
                </c:pt>
                <c:pt idx="1264">
                  <c:v>4741.3311060191791</c:v>
                </c:pt>
                <c:pt idx="1265">
                  <c:v>4749.8711332041157</c:v>
                </c:pt>
                <c:pt idx="1266">
                  <c:v>4751.9721272146653</c:v>
                </c:pt>
                <c:pt idx="1267">
                  <c:v>4751.0905307604089</c:v>
                </c:pt>
                <c:pt idx="1268">
                  <c:v>4753.6031508463466</c:v>
                </c:pt>
                <c:pt idx="1269">
                  <c:v>4753.5101447518919</c:v>
                </c:pt>
                <c:pt idx="1270">
                  <c:v>4759.1929791765961</c:v>
                </c:pt>
                <c:pt idx="1271">
                  <c:v>4759.7180840480241</c:v>
                </c:pt>
                <c:pt idx="1272">
                  <c:v>4762.6705441051672</c:v>
                </c:pt>
                <c:pt idx="1273">
                  <c:v>4762.4021272549453</c:v>
                </c:pt>
                <c:pt idx="1274">
                  <c:v>4766.9736513130574</c:v>
                </c:pt>
                <c:pt idx="1275">
                  <c:v>4771.4532045698334</c:v>
                </c:pt>
                <c:pt idx="1276">
                  <c:v>4775.5726949697946</c:v>
                </c:pt>
                <c:pt idx="1277">
                  <c:v>4777.2929286745893</c:v>
                </c:pt>
                <c:pt idx="1278">
                  <c:v>4785.0663080116192</c:v>
                </c:pt>
                <c:pt idx="1279">
                  <c:v>4785.3814895050336</c:v>
                </c:pt>
                <c:pt idx="1280">
                  <c:v>4800.8465495771416</c:v>
                </c:pt>
                <c:pt idx="1281">
                  <c:v>4808.8524034585807</c:v>
                </c:pt>
                <c:pt idx="1282">
                  <c:v>4816.3683074982218</c:v>
                </c:pt>
                <c:pt idx="1283">
                  <c:v>4816.0996962542267</c:v>
                </c:pt>
                <c:pt idx="1284">
                  <c:v>4828.2880933273445</c:v>
                </c:pt>
                <c:pt idx="1285">
                  <c:v>4833.3797385442476</c:v>
                </c:pt>
                <c:pt idx="1286">
                  <c:v>4837.6344827882967</c:v>
                </c:pt>
                <c:pt idx="1287">
                  <c:v>4837.1461331415194</c:v>
                </c:pt>
                <c:pt idx="1288">
                  <c:v>4851.2957312586368</c:v>
                </c:pt>
                <c:pt idx="1289">
                  <c:v>4852.289835898674</c:v>
                </c:pt>
                <c:pt idx="1290">
                  <c:v>4854.2552808232549</c:v>
                </c:pt>
                <c:pt idx="1291">
                  <c:v>4853.2945540143728</c:v>
                </c:pt>
                <c:pt idx="1292">
                  <c:v>4856.5266837530617</c:v>
                </c:pt>
                <c:pt idx="1293">
                  <c:v>4861.4653938726706</c:v>
                </c:pt>
                <c:pt idx="1294">
                  <c:v>4867.5677222850918</c:v>
                </c:pt>
                <c:pt idx="1295">
                  <c:v>4877.9986894066715</c:v>
                </c:pt>
                <c:pt idx="1296">
                  <c:v>4881.3138887831483</c:v>
                </c:pt>
                <c:pt idx="1297">
                  <c:v>4888.2189562124531</c:v>
                </c:pt>
                <c:pt idx="1298">
                  <c:v>4895.321200911184</c:v>
                </c:pt>
                <c:pt idx="1299">
                  <c:v>4899.2439233726336</c:v>
                </c:pt>
                <c:pt idx="1300">
                  <c:v>4913.2285733647013</c:v>
                </c:pt>
                <c:pt idx="1301">
                  <c:v>4931.0560791527696</c:v>
                </c:pt>
                <c:pt idx="1302">
                  <c:v>4940.9620658167269</c:v>
                </c:pt>
                <c:pt idx="1303">
                  <c:v>4948.7612620693717</c:v>
                </c:pt>
                <c:pt idx="1304">
                  <c:v>4950.4907692671895</c:v>
                </c:pt>
                <c:pt idx="1305">
                  <c:v>4953.5697383132238</c:v>
                </c:pt>
                <c:pt idx="1306">
                  <c:v>4959.7910884910134</c:v>
                </c:pt>
                <c:pt idx="1307">
                  <c:v>4965.059930157001</c:v>
                </c:pt>
                <c:pt idx="1308">
                  <c:v>4967.8535987689347</c:v>
                </c:pt>
                <c:pt idx="1309">
                  <c:v>4969.1955042890459</c:v>
                </c:pt>
                <c:pt idx="1310">
                  <c:v>4969.9246774297226</c:v>
                </c:pt>
                <c:pt idx="1311">
                  <c:v>4973.3889314875505</c:v>
                </c:pt>
                <c:pt idx="1312">
                  <c:v>5000.5101449071763</c:v>
                </c:pt>
                <c:pt idx="1313">
                  <c:v>5000.0402246280009</c:v>
                </c:pt>
                <c:pt idx="1314">
                  <c:v>5002.8801582241167</c:v>
                </c:pt>
                <c:pt idx="1315">
                  <c:v>5005.9901084118628</c:v>
                </c:pt>
                <c:pt idx="1316">
                  <c:v>5014.6876487108884</c:v>
                </c:pt>
                <c:pt idx="1317">
                  <c:v>5028.051210498018</c:v>
                </c:pt>
                <c:pt idx="1318">
                  <c:v>5027.7206347895089</c:v>
                </c:pt>
                <c:pt idx="1319">
                  <c:v>5034.0384301221566</c:v>
                </c:pt>
                <c:pt idx="1320">
                  <c:v>5035.2886286145285</c:v>
                </c:pt>
                <c:pt idx="1321">
                  <c:v>5044.2835176862991</c:v>
                </c:pt>
                <c:pt idx="1322">
                  <c:v>5044.3994493295459</c:v>
                </c:pt>
                <c:pt idx="1323">
                  <c:v>5059.8583226385808</c:v>
                </c:pt>
                <c:pt idx="1324">
                  <c:v>5062.3278933608317</c:v>
                </c:pt>
                <c:pt idx="1325">
                  <c:v>5083.0674623508685</c:v>
                </c:pt>
                <c:pt idx="1326">
                  <c:v>5083.797827735496</c:v>
                </c:pt>
                <c:pt idx="1327">
                  <c:v>5092.2625370393798</c:v>
                </c:pt>
                <c:pt idx="1328">
                  <c:v>5098.6834370337256</c:v>
                </c:pt>
                <c:pt idx="1329">
                  <c:v>5105.5106129763371</c:v>
                </c:pt>
                <c:pt idx="1330">
                  <c:v>5109.0919661730377</c:v>
                </c:pt>
                <c:pt idx="1331">
                  <c:v>5122.4275224518578</c:v>
                </c:pt>
                <c:pt idx="1332">
                  <c:v>5128.9995991416063</c:v>
                </c:pt>
                <c:pt idx="1333">
                  <c:v>5128.9571716880801</c:v>
                </c:pt>
                <c:pt idx="1334">
                  <c:v>5133.5189787759309</c:v>
                </c:pt>
                <c:pt idx="1335">
                  <c:v>5137.3144135512866</c:v>
                </c:pt>
                <c:pt idx="1336">
                  <c:v>5137.9619880886803</c:v>
                </c:pt>
                <c:pt idx="1337">
                  <c:v>5140.1138303328153</c:v>
                </c:pt>
                <c:pt idx="1338">
                  <c:v>5153.6947300970578</c:v>
                </c:pt>
                <c:pt idx="1339">
                  <c:v>5153.9664153136273</c:v>
                </c:pt>
                <c:pt idx="1340">
                  <c:v>5156.08285051453</c:v>
                </c:pt>
                <c:pt idx="1341">
                  <c:v>5159.4234656718281</c:v>
                </c:pt>
                <c:pt idx="1342">
                  <c:v>5170.7788598463903</c:v>
                </c:pt>
                <c:pt idx="1343">
                  <c:v>5174.9972310737094</c:v>
                </c:pt>
                <c:pt idx="1344">
                  <c:v>5174.3552219440517</c:v>
                </c:pt>
                <c:pt idx="1345">
                  <c:v>5175.551568868188</c:v>
                </c:pt>
                <c:pt idx="1346">
                  <c:v>5176.5625011970469</c:v>
                </c:pt>
                <c:pt idx="1347">
                  <c:v>5176.1706219933149</c:v>
                </c:pt>
                <c:pt idx="1348">
                  <c:v>5178.5564336935468</c:v>
                </c:pt>
                <c:pt idx="1349">
                  <c:v>5177.4080446749167</c:v>
                </c:pt>
                <c:pt idx="1350">
                  <c:v>5180.1139455126722</c:v>
                </c:pt>
                <c:pt idx="1351">
                  <c:v>5180.4349900783036</c:v>
                </c:pt>
                <c:pt idx="1352">
                  <c:v>5179.2330371080961</c:v>
                </c:pt>
                <c:pt idx="1353">
                  <c:v>5178.6330046524881</c:v>
                </c:pt>
                <c:pt idx="1354">
                  <c:v>5188.5571529276731</c:v>
                </c:pt>
                <c:pt idx="1355">
                  <c:v>5193.7153845872108</c:v>
                </c:pt>
                <c:pt idx="1356">
                  <c:v>5196.9754062098773</c:v>
                </c:pt>
                <c:pt idx="1357">
                  <c:v>5198.2218948854243</c:v>
                </c:pt>
                <c:pt idx="1358">
                  <c:v>5200.061258252842</c:v>
                </c:pt>
                <c:pt idx="1359">
                  <c:v>5206.7411751559575</c:v>
                </c:pt>
                <c:pt idx="1360">
                  <c:v>5210.7619939889082</c:v>
                </c:pt>
                <c:pt idx="1361">
                  <c:v>5224.766610678058</c:v>
                </c:pt>
                <c:pt idx="1362">
                  <c:v>5227.3129100138704</c:v>
                </c:pt>
                <c:pt idx="1363">
                  <c:v>5230.8697071428587</c:v>
                </c:pt>
                <c:pt idx="1364">
                  <c:v>5238.8141872018086</c:v>
                </c:pt>
                <c:pt idx="1365">
                  <c:v>5254.890968198768</c:v>
                </c:pt>
                <c:pt idx="1366">
                  <c:v>5260.5820721964647</c:v>
                </c:pt>
                <c:pt idx="1367">
                  <c:v>5263.1302703289393</c:v>
                </c:pt>
                <c:pt idx="1368">
                  <c:v>5264.9417894600574</c:v>
                </c:pt>
                <c:pt idx="1369">
                  <c:v>5271.2676512370472</c:v>
                </c:pt>
                <c:pt idx="1370">
                  <c:v>5280.5280284866622</c:v>
                </c:pt>
                <c:pt idx="1371">
                  <c:v>5282.5012369881706</c:v>
                </c:pt>
                <c:pt idx="1372">
                  <c:v>5285.0087274314437</c:v>
                </c:pt>
                <c:pt idx="1373">
                  <c:v>5286.8714148441395</c:v>
                </c:pt>
                <c:pt idx="1374">
                  <c:v>5289.2009783549711</c:v>
                </c:pt>
                <c:pt idx="1375">
                  <c:v>5288.9036121579438</c:v>
                </c:pt>
                <c:pt idx="1376">
                  <c:v>5288.8930768052687</c:v>
                </c:pt>
                <c:pt idx="1377">
                  <c:v>5288.3483815045238</c:v>
                </c:pt>
                <c:pt idx="1378">
                  <c:v>5289.8026996257768</c:v>
                </c:pt>
                <c:pt idx="1379">
                  <c:v>5295.1691646001136</c:v>
                </c:pt>
                <c:pt idx="1380">
                  <c:v>5300.9947800626478</c:v>
                </c:pt>
                <c:pt idx="1381">
                  <c:v>5303.0283407001671</c:v>
                </c:pt>
                <c:pt idx="1382">
                  <c:v>5308.269157620387</c:v>
                </c:pt>
                <c:pt idx="1383">
                  <c:v>5308.2163828143839</c:v>
                </c:pt>
                <c:pt idx="1384">
                  <c:v>5311.2136571590236</c:v>
                </c:pt>
                <c:pt idx="1385">
                  <c:v>5320.1897740220402</c:v>
                </c:pt>
                <c:pt idx="1386">
                  <c:v>5319.2012272355896</c:v>
                </c:pt>
                <c:pt idx="1387">
                  <c:v>5320.6408166953242</c:v>
                </c:pt>
                <c:pt idx="1388">
                  <c:v>5321.1475146745552</c:v>
                </c:pt>
                <c:pt idx="1389">
                  <c:v>5323.7042385681998</c:v>
                </c:pt>
                <c:pt idx="1390">
                  <c:v>5329.3455846141051</c:v>
                </c:pt>
                <c:pt idx="1391">
                  <c:v>5347.266750557189</c:v>
                </c:pt>
                <c:pt idx="1392">
                  <c:v>5348.7669940516198</c:v>
                </c:pt>
                <c:pt idx="1393">
                  <c:v>5348.789851859965</c:v>
                </c:pt>
                <c:pt idx="1394">
                  <c:v>5347.8345411201026</c:v>
                </c:pt>
                <c:pt idx="1395">
                  <c:v>5347.7030780438026</c:v>
                </c:pt>
                <c:pt idx="1396">
                  <c:v>5347.7088023815195</c:v>
                </c:pt>
                <c:pt idx="1397">
                  <c:v>5347.4690414345087</c:v>
                </c:pt>
                <c:pt idx="1398">
                  <c:v>5363.2385331827427</c:v>
                </c:pt>
                <c:pt idx="1399">
                  <c:v>5362.3532237508434</c:v>
                </c:pt>
                <c:pt idx="1400">
                  <c:v>5369.3683213326976</c:v>
                </c:pt>
                <c:pt idx="1401">
                  <c:v>5370.5518563347177</c:v>
                </c:pt>
                <c:pt idx="1402">
                  <c:v>5368.1506756345507</c:v>
                </c:pt>
                <c:pt idx="1403">
                  <c:v>5370.6049345665415</c:v>
                </c:pt>
                <c:pt idx="1404">
                  <c:v>5372.1920758527322</c:v>
                </c:pt>
                <c:pt idx="1405">
                  <c:v>5379.6205564343281</c:v>
                </c:pt>
                <c:pt idx="1406">
                  <c:v>5377.7964448808198</c:v>
                </c:pt>
                <c:pt idx="1407">
                  <c:v>5378.7275369195941</c:v>
                </c:pt>
                <c:pt idx="1408">
                  <c:v>5377.9815656883666</c:v>
                </c:pt>
                <c:pt idx="1409">
                  <c:v>5377.9964737980144</c:v>
                </c:pt>
                <c:pt idx="1410">
                  <c:v>5377.7575388745181</c:v>
                </c:pt>
                <c:pt idx="1411">
                  <c:v>5378.6968071266865</c:v>
                </c:pt>
                <c:pt idx="1412">
                  <c:v>5379.8231310636875</c:v>
                </c:pt>
                <c:pt idx="1413">
                  <c:v>5382.0850890503061</c:v>
                </c:pt>
                <c:pt idx="1414">
                  <c:v>5383.9410562897037</c:v>
                </c:pt>
                <c:pt idx="1415">
                  <c:v>5391.247460903387</c:v>
                </c:pt>
                <c:pt idx="1416">
                  <c:v>5397.7622231790301</c:v>
                </c:pt>
                <c:pt idx="1417">
                  <c:v>5401.7403226368288</c:v>
                </c:pt>
                <c:pt idx="1418">
                  <c:v>5411.2178215956701</c:v>
                </c:pt>
                <c:pt idx="1419">
                  <c:v>5416.2897980948619</c:v>
                </c:pt>
                <c:pt idx="1420">
                  <c:v>5420.3349731867602</c:v>
                </c:pt>
                <c:pt idx="1421">
                  <c:v>5419.9448068934171</c:v>
                </c:pt>
                <c:pt idx="1422">
                  <c:v>5425.5124760528461</c:v>
                </c:pt>
                <c:pt idx="1423">
                  <c:v>5427.2353177528503</c:v>
                </c:pt>
                <c:pt idx="1424">
                  <c:v>5431.9789395533362</c:v>
                </c:pt>
                <c:pt idx="1425">
                  <c:v>5438.8954417172663</c:v>
                </c:pt>
                <c:pt idx="1426">
                  <c:v>5446.787988742667</c:v>
                </c:pt>
                <c:pt idx="1427">
                  <c:v>5455.9792517593978</c:v>
                </c:pt>
                <c:pt idx="1428">
                  <c:v>5462.5034466101733</c:v>
                </c:pt>
                <c:pt idx="1429">
                  <c:v>5464.1470979152009</c:v>
                </c:pt>
                <c:pt idx="1430">
                  <c:v>5465.9194466952213</c:v>
                </c:pt>
                <c:pt idx="1431">
                  <c:v>5476.1619836425261</c:v>
                </c:pt>
                <c:pt idx="1432">
                  <c:v>5488.064785692538</c:v>
                </c:pt>
                <c:pt idx="1433">
                  <c:v>5491.7949116356267</c:v>
                </c:pt>
                <c:pt idx="1434">
                  <c:v>5495.0113485653346</c:v>
                </c:pt>
                <c:pt idx="1435">
                  <c:v>5501.5136521787754</c:v>
                </c:pt>
                <c:pt idx="1436">
                  <c:v>5502.8487186957236</c:v>
                </c:pt>
                <c:pt idx="1437">
                  <c:v>5509.0333323875884</c:v>
                </c:pt>
                <c:pt idx="1438">
                  <c:v>5514.1714833104124</c:v>
                </c:pt>
                <c:pt idx="1439">
                  <c:v>5517.0457415358705</c:v>
                </c:pt>
                <c:pt idx="1440">
                  <c:v>5520.1192105547143</c:v>
                </c:pt>
                <c:pt idx="1441">
                  <c:v>5519.8657365185918</c:v>
                </c:pt>
                <c:pt idx="1442">
                  <c:v>5521.3754840737138</c:v>
                </c:pt>
                <c:pt idx="1443">
                  <c:v>5522.4549034805505</c:v>
                </c:pt>
                <c:pt idx="1444">
                  <c:v>5524.9686767289531</c:v>
                </c:pt>
                <c:pt idx="1445">
                  <c:v>5525.2767855014235</c:v>
                </c:pt>
                <c:pt idx="1446">
                  <c:v>5532.9185195543514</c:v>
                </c:pt>
                <c:pt idx="1447">
                  <c:v>5532.2463006012022</c:v>
                </c:pt>
                <c:pt idx="1448">
                  <c:v>5534.0199697602175</c:v>
                </c:pt>
                <c:pt idx="1449">
                  <c:v>5536.4971368453644</c:v>
                </c:pt>
                <c:pt idx="1450">
                  <c:v>5536.0668556556211</c:v>
                </c:pt>
                <c:pt idx="1451">
                  <c:v>5537.413990673328</c:v>
                </c:pt>
                <c:pt idx="1452">
                  <c:v>5538.8477404644045</c:v>
                </c:pt>
                <c:pt idx="1453">
                  <c:v>5538.5813023679466</c:v>
                </c:pt>
                <c:pt idx="1454">
                  <c:v>5541.5680219496853</c:v>
                </c:pt>
                <c:pt idx="1455">
                  <c:v>5542.8096811314499</c:v>
                </c:pt>
                <c:pt idx="1456">
                  <c:v>5549.3872065213318</c:v>
                </c:pt>
                <c:pt idx="1457">
                  <c:v>5550.16775059673</c:v>
                </c:pt>
                <c:pt idx="1458">
                  <c:v>5553.8706393928196</c:v>
                </c:pt>
                <c:pt idx="1459">
                  <c:v>5558.7391521041736</c:v>
                </c:pt>
                <c:pt idx="1460">
                  <c:v>5559.8034975870733</c:v>
                </c:pt>
                <c:pt idx="1461">
                  <c:v>5559.5655347497641</c:v>
                </c:pt>
                <c:pt idx="1462">
                  <c:v>5562.4899977520945</c:v>
                </c:pt>
                <c:pt idx="1463">
                  <c:v>5563.1929758427741</c:v>
                </c:pt>
                <c:pt idx="1464">
                  <c:v>5564.8988655321464</c:v>
                </c:pt>
                <c:pt idx="1465">
                  <c:v>5566.3261237692004</c:v>
                </c:pt>
                <c:pt idx="1466">
                  <c:v>5568.9416541957671</c:v>
                </c:pt>
                <c:pt idx="1467">
                  <c:v>5568.9691077355747</c:v>
                </c:pt>
                <c:pt idx="1468">
                  <c:v>5568.8237348648445</c:v>
                </c:pt>
                <c:pt idx="1469">
                  <c:v>5569.5349178416245</c:v>
                </c:pt>
                <c:pt idx="1470">
                  <c:v>5573.3514455314526</c:v>
                </c:pt>
                <c:pt idx="1471">
                  <c:v>5575.8792950844272</c:v>
                </c:pt>
                <c:pt idx="1472">
                  <c:v>5575.534523112543</c:v>
                </c:pt>
                <c:pt idx="1473">
                  <c:v>5578.9201630743355</c:v>
                </c:pt>
                <c:pt idx="1474">
                  <c:v>5582.7533773315308</c:v>
                </c:pt>
                <c:pt idx="1475">
                  <c:v>5586.3580380912845</c:v>
                </c:pt>
                <c:pt idx="1476">
                  <c:v>5585.4865697319692</c:v>
                </c:pt>
                <c:pt idx="1477">
                  <c:v>5594.3531300020068</c:v>
                </c:pt>
                <c:pt idx="1478">
                  <c:v>5601.7321879151532</c:v>
                </c:pt>
                <c:pt idx="1479">
                  <c:v>5602.9108935222011</c:v>
                </c:pt>
                <c:pt idx="1480">
                  <c:v>5606.3105460085662</c:v>
                </c:pt>
                <c:pt idx="1481">
                  <c:v>5613.6345369910687</c:v>
                </c:pt>
                <c:pt idx="1482">
                  <c:v>5615.9616977465203</c:v>
                </c:pt>
                <c:pt idx="1483">
                  <c:v>5623.8575124005556</c:v>
                </c:pt>
                <c:pt idx="1484">
                  <c:v>5629.3754272154229</c:v>
                </c:pt>
                <c:pt idx="1485">
                  <c:v>5633.8176725941594</c:v>
                </c:pt>
                <c:pt idx="1486">
                  <c:v>5634.1626766828795</c:v>
                </c:pt>
                <c:pt idx="1487">
                  <c:v>5634.6659019333019</c:v>
                </c:pt>
                <c:pt idx="1488">
                  <c:v>5635.9818233295628</c:v>
                </c:pt>
                <c:pt idx="1489">
                  <c:v>5635.8002622244403</c:v>
                </c:pt>
                <c:pt idx="1490">
                  <c:v>5635.8188237356035</c:v>
                </c:pt>
                <c:pt idx="1491">
                  <c:v>5635.540001965689</c:v>
                </c:pt>
                <c:pt idx="1492">
                  <c:v>5637.3145461177592</c:v>
                </c:pt>
                <c:pt idx="1493">
                  <c:v>5636.4301009081537</c:v>
                </c:pt>
                <c:pt idx="1494">
                  <c:v>5636.1252646982903</c:v>
                </c:pt>
                <c:pt idx="1495">
                  <c:v>5638.7385080388303</c:v>
                </c:pt>
                <c:pt idx="1496">
                  <c:v>5646.0060165699806</c:v>
                </c:pt>
                <c:pt idx="1497">
                  <c:v>5647.5615483293768</c:v>
                </c:pt>
                <c:pt idx="1498">
                  <c:v>5651.3051267140909</c:v>
                </c:pt>
                <c:pt idx="1499">
                  <c:v>5653.4007745453328</c:v>
                </c:pt>
                <c:pt idx="1500">
                  <c:v>5653.2407773679424</c:v>
                </c:pt>
                <c:pt idx="1501">
                  <c:v>5656.6067436765134</c:v>
                </c:pt>
                <c:pt idx="1502">
                  <c:v>5659.4032982670724</c:v>
                </c:pt>
                <c:pt idx="1503">
                  <c:v>5663.1861038988545</c:v>
                </c:pt>
                <c:pt idx="1504">
                  <c:v>5670.5636292510071</c:v>
                </c:pt>
                <c:pt idx="1505">
                  <c:v>5673.5188605340318</c:v>
                </c:pt>
                <c:pt idx="1506">
                  <c:v>5682.0819302597101</c:v>
                </c:pt>
                <c:pt idx="1507">
                  <c:v>5686.5926831592742</c:v>
                </c:pt>
                <c:pt idx="1508">
                  <c:v>5687.9042320167073</c:v>
                </c:pt>
                <c:pt idx="1509">
                  <c:v>5688.9597150356831</c:v>
                </c:pt>
                <c:pt idx="1510">
                  <c:v>5690.5532810155537</c:v>
                </c:pt>
                <c:pt idx="1511">
                  <c:v>5691.3017907791091</c:v>
                </c:pt>
                <c:pt idx="1512">
                  <c:v>5693.1184127044462</c:v>
                </c:pt>
                <c:pt idx="1513">
                  <c:v>5694.4742827001355</c:v>
                </c:pt>
                <c:pt idx="1514">
                  <c:v>5694.7460965695191</c:v>
                </c:pt>
                <c:pt idx="1515">
                  <c:v>5696.635952423765</c:v>
                </c:pt>
                <c:pt idx="1516">
                  <c:v>5696.8019571312598</c:v>
                </c:pt>
                <c:pt idx="1517">
                  <c:v>5697.0898407798268</c:v>
                </c:pt>
                <c:pt idx="1518">
                  <c:v>5696.6594403979634</c:v>
                </c:pt>
                <c:pt idx="1519">
                  <c:v>5696.5726131034735</c:v>
                </c:pt>
                <c:pt idx="1520">
                  <c:v>5701.5329287092527</c:v>
                </c:pt>
                <c:pt idx="1521">
                  <c:v>5708.181043826432</c:v>
                </c:pt>
                <c:pt idx="1522">
                  <c:v>5706.7510763077853</c:v>
                </c:pt>
                <c:pt idx="1523">
                  <c:v>5709.499798082823</c:v>
                </c:pt>
                <c:pt idx="1524">
                  <c:v>5731.9267221497466</c:v>
                </c:pt>
                <c:pt idx="1525">
                  <c:v>5742.1009382408347</c:v>
                </c:pt>
                <c:pt idx="1526">
                  <c:v>5746.9344179693999</c:v>
                </c:pt>
                <c:pt idx="1527">
                  <c:v>5761.7830299991074</c:v>
                </c:pt>
                <c:pt idx="1528">
                  <c:v>5766.3711064506779</c:v>
                </c:pt>
                <c:pt idx="1529">
                  <c:v>5766.0090856833858</c:v>
                </c:pt>
                <c:pt idx="1530">
                  <c:v>5780.5237285405283</c:v>
                </c:pt>
                <c:pt idx="1531">
                  <c:v>5788.851259054466</c:v>
                </c:pt>
                <c:pt idx="1532">
                  <c:v>5794.1136512641888</c:v>
                </c:pt>
                <c:pt idx="1533">
                  <c:v>5800.3917052220659</c:v>
                </c:pt>
                <c:pt idx="1534">
                  <c:v>5811.3206850755887</c:v>
                </c:pt>
                <c:pt idx="1535">
                  <c:v>5814.5456143853771</c:v>
                </c:pt>
                <c:pt idx="1536">
                  <c:v>5816.847388791175</c:v>
                </c:pt>
                <c:pt idx="1537">
                  <c:v>5837.2743651640931</c:v>
                </c:pt>
                <c:pt idx="1538">
                  <c:v>5840.8529202425734</c:v>
                </c:pt>
                <c:pt idx="1539">
                  <c:v>5867.8106632696881</c:v>
                </c:pt>
                <c:pt idx="1540">
                  <c:v>5868.4377288926362</c:v>
                </c:pt>
                <c:pt idx="1541">
                  <c:v>5870.7074942173049</c:v>
                </c:pt>
                <c:pt idx="1542">
                  <c:v>5875.8328558756448</c:v>
                </c:pt>
                <c:pt idx="1543">
                  <c:v>5887.0406455692091</c:v>
                </c:pt>
                <c:pt idx="1544">
                  <c:v>5893.8142822083501</c:v>
                </c:pt>
                <c:pt idx="1545">
                  <c:v>5898.6004867557967</c:v>
                </c:pt>
                <c:pt idx="1546">
                  <c:v>5910.312863972883</c:v>
                </c:pt>
                <c:pt idx="1547">
                  <c:v>5913.8850267077369</c:v>
                </c:pt>
                <c:pt idx="1548">
                  <c:v>5928.9387783164884</c:v>
                </c:pt>
                <c:pt idx="1549">
                  <c:v>5931.1771606164712</c:v>
                </c:pt>
                <c:pt idx="1550">
                  <c:v>5940.0358176766285</c:v>
                </c:pt>
                <c:pt idx="1551">
                  <c:v>5941.9350109985671</c:v>
                </c:pt>
                <c:pt idx="1552">
                  <c:v>5944.6936324235267</c:v>
                </c:pt>
                <c:pt idx="1553">
                  <c:v>5944.4795410186789</c:v>
                </c:pt>
                <c:pt idx="1554">
                  <c:v>5958.1694621898496</c:v>
                </c:pt>
                <c:pt idx="1555">
                  <c:v>5960.6613231883994</c:v>
                </c:pt>
                <c:pt idx="1556">
                  <c:v>5964.8734139499829</c:v>
                </c:pt>
                <c:pt idx="1557">
                  <c:v>5972.3818556478273</c:v>
                </c:pt>
                <c:pt idx="1558">
                  <c:v>5976.5790367975615</c:v>
                </c:pt>
                <c:pt idx="1559">
                  <c:v>5980.5635450280824</c:v>
                </c:pt>
                <c:pt idx="1560">
                  <c:v>5982.8509426210958</c:v>
                </c:pt>
                <c:pt idx="1561">
                  <c:v>6010.3700469533214</c:v>
                </c:pt>
                <c:pt idx="1562">
                  <c:v>6025.0865776758719</c:v>
                </c:pt>
                <c:pt idx="1563">
                  <c:v>6037.6401613921953</c:v>
                </c:pt>
                <c:pt idx="1564">
                  <c:v>6070.7400044431488</c:v>
                </c:pt>
                <c:pt idx="1565">
                  <c:v>6100.1191373260317</c:v>
                </c:pt>
                <c:pt idx="1566">
                  <c:v>6117.0048106653721</c:v>
                </c:pt>
                <c:pt idx="1567">
                  <c:v>6127.8236587314768</c:v>
                </c:pt>
                <c:pt idx="1568">
                  <c:v>6134.9883905302622</c:v>
                </c:pt>
                <c:pt idx="1569">
                  <c:v>6139.3621611614062</c:v>
                </c:pt>
                <c:pt idx="1570">
                  <c:v>6143.7708368221029</c:v>
                </c:pt>
                <c:pt idx="1571">
                  <c:v>6146.0215000686803</c:v>
                </c:pt>
                <c:pt idx="1572">
                  <c:v>6147.1288632142059</c:v>
                </c:pt>
                <c:pt idx="1573">
                  <c:v>6148.2816673681518</c:v>
                </c:pt>
                <c:pt idx="1574">
                  <c:v>6151.3354727353171</c:v>
                </c:pt>
                <c:pt idx="1575">
                  <c:v>6152.8608744632638</c:v>
                </c:pt>
                <c:pt idx="1576">
                  <c:v>6152.5093453645268</c:v>
                </c:pt>
                <c:pt idx="1577">
                  <c:v>6155.5843105682279</c:v>
                </c:pt>
                <c:pt idx="1578">
                  <c:v>6157.3349153976978</c:v>
                </c:pt>
                <c:pt idx="1579">
                  <c:v>6157.1350303465088</c:v>
                </c:pt>
                <c:pt idx="1580">
                  <c:v>6159.77888733908</c:v>
                </c:pt>
                <c:pt idx="1581">
                  <c:v>6160.3390606907851</c:v>
                </c:pt>
                <c:pt idx="1582">
                  <c:v>6161.2274724472327</c:v>
                </c:pt>
                <c:pt idx="1583">
                  <c:v>6162.819119445724</c:v>
                </c:pt>
                <c:pt idx="1584">
                  <c:v>6163.0136726822611</c:v>
                </c:pt>
                <c:pt idx="1585">
                  <c:v>6164.4171541096784</c:v>
                </c:pt>
                <c:pt idx="1586">
                  <c:v>6165.6451086640118</c:v>
                </c:pt>
                <c:pt idx="1587">
                  <c:v>6166.1859287704683</c:v>
                </c:pt>
                <c:pt idx="1588">
                  <c:v>6168.2297144643826</c:v>
                </c:pt>
                <c:pt idx="1589">
                  <c:v>6169.6315321478069</c:v>
                </c:pt>
                <c:pt idx="1590">
                  <c:v>6170.5589623867954</c:v>
                </c:pt>
                <c:pt idx="1591">
                  <c:v>6171.6837388793165</c:v>
                </c:pt>
                <c:pt idx="1592">
                  <c:v>6171.1239220256048</c:v>
                </c:pt>
                <c:pt idx="1593">
                  <c:v>6171.494453397906</c:v>
                </c:pt>
                <c:pt idx="1594">
                  <c:v>6169.9956411757103</c:v>
                </c:pt>
                <c:pt idx="1595">
                  <c:v>6171.7322765740137</c:v>
                </c:pt>
                <c:pt idx="1596">
                  <c:v>6172.8225226594905</c:v>
                </c:pt>
                <c:pt idx="1597">
                  <c:v>6173.0467597927027</c:v>
                </c:pt>
                <c:pt idx="1598">
                  <c:v>6172.8047992796301</c:v>
                </c:pt>
                <c:pt idx="1599">
                  <c:v>6175.5385260106432</c:v>
                </c:pt>
                <c:pt idx="1600">
                  <c:v>6175.6052061698419</c:v>
                </c:pt>
                <c:pt idx="1601">
                  <c:v>6177.0932003006938</c:v>
                </c:pt>
                <c:pt idx="1602">
                  <c:v>6181.2819116078672</c:v>
                </c:pt>
                <c:pt idx="1603">
                  <c:v>6182.8559528570004</c:v>
                </c:pt>
                <c:pt idx="1604">
                  <c:v>6182.2038517431956</c:v>
                </c:pt>
                <c:pt idx="1605">
                  <c:v>6182.6971788192932</c:v>
                </c:pt>
                <c:pt idx="1606">
                  <c:v>6184.7273530041266</c:v>
                </c:pt>
                <c:pt idx="1607">
                  <c:v>6184.7206818373843</c:v>
                </c:pt>
                <c:pt idx="1608">
                  <c:v>6186.1978364183924</c:v>
                </c:pt>
                <c:pt idx="1609">
                  <c:v>6189.2106452143271</c:v>
                </c:pt>
                <c:pt idx="1610">
                  <c:v>6191.3404238129133</c:v>
                </c:pt>
                <c:pt idx="1611">
                  <c:v>6192.1110652419447</c:v>
                </c:pt>
                <c:pt idx="1612">
                  <c:v>6194.2750249639821</c:v>
                </c:pt>
                <c:pt idx="1613">
                  <c:v>6201.0659337811712</c:v>
                </c:pt>
                <c:pt idx="1614">
                  <c:v>6206.3520219430338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60-456B-B9D1-B39893BCA519}"/>
            </c:ext>
          </c:extLst>
        </c:ser>
        <c:ser>
          <c:idx val="2"/>
          <c:order val="2"/>
          <c:tx>
            <c:strRef>
              <c:f>'Operational Profit'!$G$1</c:f>
              <c:strCache>
                <c:ptCount val="1"/>
                <c:pt idx="0">
                  <c:v>RL-DNN a0.5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'Operational Profit'!$A$2:$A$6512</c:f>
              <c:numCache>
                <c:formatCode>General</c:formatCode>
                <c:ptCount val="65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</c:numCache>
            </c:numRef>
          </c:xVal>
          <c:yVal>
            <c:numRef>
              <c:f>'Operational Profit'!$G$2:$G$6512</c:f>
              <c:numCache>
                <c:formatCode>General</c:formatCode>
                <c:ptCount val="6511"/>
                <c:pt idx="0">
                  <c:v>2.1353811870000001</c:v>
                </c:pt>
                <c:pt idx="1">
                  <c:v>2.2880598880000003</c:v>
                </c:pt>
                <c:pt idx="2">
                  <c:v>2.9708884400000004</c:v>
                </c:pt>
                <c:pt idx="3">
                  <c:v>3.7232819880000005</c:v>
                </c:pt>
                <c:pt idx="4">
                  <c:v>4.4363824390000008</c:v>
                </c:pt>
                <c:pt idx="5">
                  <c:v>6.459051049000001</c:v>
                </c:pt>
                <c:pt idx="6">
                  <c:v>8.3739704600000007</c:v>
                </c:pt>
                <c:pt idx="7">
                  <c:v>9.4066510990000012</c:v>
                </c:pt>
                <c:pt idx="8">
                  <c:v>10.601184687000002</c:v>
                </c:pt>
                <c:pt idx="9">
                  <c:v>9.3633683470000015</c:v>
                </c:pt>
                <c:pt idx="10">
                  <c:v>11.302998574000002</c:v>
                </c:pt>
                <c:pt idx="11">
                  <c:v>12.938990057000002</c:v>
                </c:pt>
                <c:pt idx="12">
                  <c:v>14.728854362000002</c:v>
                </c:pt>
                <c:pt idx="13">
                  <c:v>15.165868799000002</c:v>
                </c:pt>
                <c:pt idx="14">
                  <c:v>19.001564319000003</c:v>
                </c:pt>
                <c:pt idx="15">
                  <c:v>22.568517392000004</c:v>
                </c:pt>
                <c:pt idx="16">
                  <c:v>22.559544050000003</c:v>
                </c:pt>
                <c:pt idx="17">
                  <c:v>22.641005898000003</c:v>
                </c:pt>
                <c:pt idx="18">
                  <c:v>23.170759764000003</c:v>
                </c:pt>
                <c:pt idx="19">
                  <c:v>23.612596561000004</c:v>
                </c:pt>
                <c:pt idx="20">
                  <c:v>26.206053768000004</c:v>
                </c:pt>
                <c:pt idx="21">
                  <c:v>27.489548640000002</c:v>
                </c:pt>
                <c:pt idx="22">
                  <c:v>28.883561283000002</c:v>
                </c:pt>
                <c:pt idx="23">
                  <c:v>29.437581858000001</c:v>
                </c:pt>
                <c:pt idx="24">
                  <c:v>30.35483052</c:v>
                </c:pt>
                <c:pt idx="25">
                  <c:v>32.272348577999999</c:v>
                </c:pt>
                <c:pt idx="26">
                  <c:v>33.093054394999996</c:v>
                </c:pt>
                <c:pt idx="27">
                  <c:v>34.400679672999999</c:v>
                </c:pt>
                <c:pt idx="28">
                  <c:v>34.674808085000002</c:v>
                </c:pt>
                <c:pt idx="29">
                  <c:v>35.295630767000006</c:v>
                </c:pt>
                <c:pt idx="30">
                  <c:v>35.577346250000005</c:v>
                </c:pt>
                <c:pt idx="31">
                  <c:v>35.195122214000008</c:v>
                </c:pt>
                <c:pt idx="32">
                  <c:v>35.119567165000007</c:v>
                </c:pt>
                <c:pt idx="33">
                  <c:v>33.591410687000007</c:v>
                </c:pt>
                <c:pt idx="34">
                  <c:v>31.893235587000007</c:v>
                </c:pt>
                <c:pt idx="35">
                  <c:v>33.743395295000006</c:v>
                </c:pt>
                <c:pt idx="36">
                  <c:v>36.707341833000008</c:v>
                </c:pt>
                <c:pt idx="37">
                  <c:v>36.633737014000005</c:v>
                </c:pt>
                <c:pt idx="38">
                  <c:v>37.514450470000007</c:v>
                </c:pt>
                <c:pt idx="39">
                  <c:v>38.659573477000009</c:v>
                </c:pt>
                <c:pt idx="40">
                  <c:v>38.01731481800001</c:v>
                </c:pt>
                <c:pt idx="41">
                  <c:v>37.484220215000008</c:v>
                </c:pt>
                <c:pt idx="42">
                  <c:v>37.193792039000009</c:v>
                </c:pt>
                <c:pt idx="43">
                  <c:v>35.743491334000012</c:v>
                </c:pt>
                <c:pt idx="44">
                  <c:v>37.617657393000009</c:v>
                </c:pt>
                <c:pt idx="45">
                  <c:v>39.111500369000012</c:v>
                </c:pt>
                <c:pt idx="46">
                  <c:v>43.92791968800001</c:v>
                </c:pt>
                <c:pt idx="47">
                  <c:v>47.86263378200001</c:v>
                </c:pt>
                <c:pt idx="48">
                  <c:v>47.788446820000011</c:v>
                </c:pt>
                <c:pt idx="49">
                  <c:v>47.643971273000012</c:v>
                </c:pt>
                <c:pt idx="50">
                  <c:v>47.734516000000013</c:v>
                </c:pt>
                <c:pt idx="51">
                  <c:v>47.660464644000015</c:v>
                </c:pt>
                <c:pt idx="52">
                  <c:v>47.779994496000015</c:v>
                </c:pt>
                <c:pt idx="53">
                  <c:v>50.925063047000016</c:v>
                </c:pt>
                <c:pt idx="54">
                  <c:v>54.908634770000013</c:v>
                </c:pt>
                <c:pt idx="55">
                  <c:v>56.802965330000013</c:v>
                </c:pt>
                <c:pt idx="56">
                  <c:v>56.861428994000015</c:v>
                </c:pt>
                <c:pt idx="57">
                  <c:v>59.830988833000013</c:v>
                </c:pt>
                <c:pt idx="58">
                  <c:v>61.356831797000012</c:v>
                </c:pt>
                <c:pt idx="59">
                  <c:v>65.996884615000013</c:v>
                </c:pt>
                <c:pt idx="60">
                  <c:v>67.65020868000002</c:v>
                </c:pt>
                <c:pt idx="61">
                  <c:v>71.865101351000021</c:v>
                </c:pt>
                <c:pt idx="62">
                  <c:v>70.635901316000016</c:v>
                </c:pt>
                <c:pt idx="63">
                  <c:v>71.01176145700002</c:v>
                </c:pt>
                <c:pt idx="64">
                  <c:v>71.706734946000026</c:v>
                </c:pt>
                <c:pt idx="65">
                  <c:v>71.291706044000023</c:v>
                </c:pt>
                <c:pt idx="66">
                  <c:v>70.74323345000002</c:v>
                </c:pt>
                <c:pt idx="67">
                  <c:v>70.422661197000025</c:v>
                </c:pt>
                <c:pt idx="68">
                  <c:v>71.596138879000023</c:v>
                </c:pt>
                <c:pt idx="69">
                  <c:v>72.29773081300003</c:v>
                </c:pt>
                <c:pt idx="70">
                  <c:v>76.016989852000023</c:v>
                </c:pt>
                <c:pt idx="71">
                  <c:v>77.496923009000028</c:v>
                </c:pt>
                <c:pt idx="72">
                  <c:v>78.512303717000023</c:v>
                </c:pt>
                <c:pt idx="73">
                  <c:v>80.483247741000028</c:v>
                </c:pt>
                <c:pt idx="74">
                  <c:v>84.466709926000021</c:v>
                </c:pt>
                <c:pt idx="75">
                  <c:v>84.849295301000026</c:v>
                </c:pt>
                <c:pt idx="76">
                  <c:v>85.115286509000029</c:v>
                </c:pt>
                <c:pt idx="77">
                  <c:v>84.830881712000036</c:v>
                </c:pt>
                <c:pt idx="78">
                  <c:v>86.130935702000031</c:v>
                </c:pt>
                <c:pt idx="79">
                  <c:v>87.256025508000036</c:v>
                </c:pt>
                <c:pt idx="80">
                  <c:v>88.396751085000034</c:v>
                </c:pt>
                <c:pt idx="81">
                  <c:v>95.612617789000041</c:v>
                </c:pt>
                <c:pt idx="82">
                  <c:v>99.143204820000037</c:v>
                </c:pt>
                <c:pt idx="83">
                  <c:v>104.30946298900004</c:v>
                </c:pt>
                <c:pt idx="84">
                  <c:v>109.82702568900004</c:v>
                </c:pt>
                <c:pt idx="85">
                  <c:v>114.53763313200004</c:v>
                </c:pt>
                <c:pt idx="86">
                  <c:v>117.87566546100004</c:v>
                </c:pt>
                <c:pt idx="87">
                  <c:v>122.84249956900004</c:v>
                </c:pt>
                <c:pt idx="88">
                  <c:v>123.24857419200004</c:v>
                </c:pt>
                <c:pt idx="89">
                  <c:v>124.33825922300004</c:v>
                </c:pt>
                <c:pt idx="90">
                  <c:v>123.36857399100003</c:v>
                </c:pt>
                <c:pt idx="91">
                  <c:v>123.13707670500003</c:v>
                </c:pt>
                <c:pt idx="92">
                  <c:v>123.68220430700002</c:v>
                </c:pt>
                <c:pt idx="93">
                  <c:v>129.43414588300001</c:v>
                </c:pt>
                <c:pt idx="94">
                  <c:v>134.86277450600002</c:v>
                </c:pt>
                <c:pt idx="95">
                  <c:v>137.69221781000002</c:v>
                </c:pt>
                <c:pt idx="96">
                  <c:v>144.722767156</c:v>
                </c:pt>
                <c:pt idx="97">
                  <c:v>147.36869491900001</c:v>
                </c:pt>
                <c:pt idx="98">
                  <c:v>148.225450658</c:v>
                </c:pt>
                <c:pt idx="99">
                  <c:v>148.926705594</c:v>
                </c:pt>
                <c:pt idx="100">
                  <c:v>149.75779110100001</c:v>
                </c:pt>
                <c:pt idx="101">
                  <c:v>149.630744918</c:v>
                </c:pt>
                <c:pt idx="102">
                  <c:v>152.57443579</c:v>
                </c:pt>
                <c:pt idx="103">
                  <c:v>152.593855203</c:v>
                </c:pt>
                <c:pt idx="104">
                  <c:v>151.996940228</c:v>
                </c:pt>
                <c:pt idx="105">
                  <c:v>153.62451389399999</c:v>
                </c:pt>
                <c:pt idx="106">
                  <c:v>151.69971632699998</c:v>
                </c:pt>
                <c:pt idx="107">
                  <c:v>151.29862560999999</c:v>
                </c:pt>
                <c:pt idx="108">
                  <c:v>154.80741889399999</c:v>
                </c:pt>
                <c:pt idx="109">
                  <c:v>157.771360504</c:v>
                </c:pt>
                <c:pt idx="110">
                  <c:v>159.18299067000001</c:v>
                </c:pt>
                <c:pt idx="111">
                  <c:v>163.450687187</c:v>
                </c:pt>
                <c:pt idx="112">
                  <c:v>162.56532994099999</c:v>
                </c:pt>
                <c:pt idx="113">
                  <c:v>162.32202264899999</c:v>
                </c:pt>
                <c:pt idx="114">
                  <c:v>161.98216744299998</c:v>
                </c:pt>
                <c:pt idx="115">
                  <c:v>161.62394548499998</c:v>
                </c:pt>
                <c:pt idx="116">
                  <c:v>161.14314597499998</c:v>
                </c:pt>
                <c:pt idx="117">
                  <c:v>162.610471322</c:v>
                </c:pt>
                <c:pt idx="118">
                  <c:v>163.89288537100001</c:v>
                </c:pt>
                <c:pt idx="119">
                  <c:v>167.32961091500002</c:v>
                </c:pt>
                <c:pt idx="120">
                  <c:v>167.53139228900002</c:v>
                </c:pt>
                <c:pt idx="121">
                  <c:v>168.03806960100002</c:v>
                </c:pt>
                <c:pt idx="122">
                  <c:v>171.58221649400002</c:v>
                </c:pt>
                <c:pt idx="123">
                  <c:v>176.02527543900001</c:v>
                </c:pt>
                <c:pt idx="124">
                  <c:v>180.14466086100001</c:v>
                </c:pt>
                <c:pt idx="125">
                  <c:v>188.19483593500001</c:v>
                </c:pt>
                <c:pt idx="126">
                  <c:v>196.29349301900001</c:v>
                </c:pt>
                <c:pt idx="127">
                  <c:v>202.66026026</c:v>
                </c:pt>
                <c:pt idx="128">
                  <c:v>205.49359046500001</c:v>
                </c:pt>
                <c:pt idx="129">
                  <c:v>204.367806363</c:v>
                </c:pt>
                <c:pt idx="130">
                  <c:v>210.12607164600001</c:v>
                </c:pt>
                <c:pt idx="131">
                  <c:v>242.27505158600002</c:v>
                </c:pt>
                <c:pt idx="132">
                  <c:v>249.09445051100002</c:v>
                </c:pt>
                <c:pt idx="133">
                  <c:v>256.48241512600003</c:v>
                </c:pt>
                <c:pt idx="134">
                  <c:v>261.81962032700005</c:v>
                </c:pt>
                <c:pt idx="135">
                  <c:v>265.56730281900008</c:v>
                </c:pt>
                <c:pt idx="136">
                  <c:v>266.14408305500007</c:v>
                </c:pt>
                <c:pt idx="137">
                  <c:v>286.55148558500008</c:v>
                </c:pt>
                <c:pt idx="138">
                  <c:v>289.63404796700007</c:v>
                </c:pt>
                <c:pt idx="139">
                  <c:v>299.88632816700004</c:v>
                </c:pt>
                <c:pt idx="140">
                  <c:v>303.35722665000003</c:v>
                </c:pt>
                <c:pt idx="141">
                  <c:v>314.67537954000005</c:v>
                </c:pt>
                <c:pt idx="142">
                  <c:v>320.69044449500007</c:v>
                </c:pt>
                <c:pt idx="143">
                  <c:v>326.35150480900006</c:v>
                </c:pt>
                <c:pt idx="144">
                  <c:v>329.43650651400009</c:v>
                </c:pt>
                <c:pt idx="145">
                  <c:v>348.87010746400006</c:v>
                </c:pt>
                <c:pt idx="146">
                  <c:v>352.14512173300005</c:v>
                </c:pt>
                <c:pt idx="147">
                  <c:v>355.93920202700008</c:v>
                </c:pt>
                <c:pt idx="148">
                  <c:v>389.04048600700008</c:v>
                </c:pt>
                <c:pt idx="149">
                  <c:v>429.4893456370001</c:v>
                </c:pt>
                <c:pt idx="150">
                  <c:v>432.79412947000009</c:v>
                </c:pt>
                <c:pt idx="151">
                  <c:v>436.8164452800001</c:v>
                </c:pt>
                <c:pt idx="152">
                  <c:v>442.63537411400011</c:v>
                </c:pt>
                <c:pt idx="153">
                  <c:v>447.82425493800014</c:v>
                </c:pt>
                <c:pt idx="154">
                  <c:v>456.38631521600013</c:v>
                </c:pt>
                <c:pt idx="155">
                  <c:v>463.53463713200011</c:v>
                </c:pt>
                <c:pt idx="156">
                  <c:v>470.7559657860001</c:v>
                </c:pt>
                <c:pt idx="157">
                  <c:v>480.88284740600011</c:v>
                </c:pt>
                <c:pt idx="158">
                  <c:v>483.1069140460001</c:v>
                </c:pt>
                <c:pt idx="159">
                  <c:v>499.82271964600011</c:v>
                </c:pt>
                <c:pt idx="160">
                  <c:v>532.78588671600005</c:v>
                </c:pt>
                <c:pt idx="161">
                  <c:v>548.48079638600007</c:v>
                </c:pt>
                <c:pt idx="162">
                  <c:v>584.82660990600004</c:v>
                </c:pt>
                <c:pt idx="163">
                  <c:v>615.78688045600006</c:v>
                </c:pt>
                <c:pt idx="164">
                  <c:v>624.85676818200011</c:v>
                </c:pt>
                <c:pt idx="165">
                  <c:v>675.58381012200016</c:v>
                </c:pt>
                <c:pt idx="166">
                  <c:v>707.57701080200013</c:v>
                </c:pt>
                <c:pt idx="167">
                  <c:v>732.81018245200016</c:v>
                </c:pt>
                <c:pt idx="168">
                  <c:v>738.99499245900017</c:v>
                </c:pt>
                <c:pt idx="169">
                  <c:v>751.79153530900021</c:v>
                </c:pt>
                <c:pt idx="170">
                  <c:v>761.69038248700019</c:v>
                </c:pt>
                <c:pt idx="171">
                  <c:v>772.83443259700016</c:v>
                </c:pt>
                <c:pt idx="172">
                  <c:v>797.7963133070001</c:v>
                </c:pt>
                <c:pt idx="173">
                  <c:v>843.25425793700015</c:v>
                </c:pt>
                <c:pt idx="174">
                  <c:v>868.33530908700016</c:v>
                </c:pt>
                <c:pt idx="175">
                  <c:v>925.34631353700013</c:v>
                </c:pt>
                <c:pt idx="176">
                  <c:v>948.68820246700011</c:v>
                </c:pt>
                <c:pt idx="177">
                  <c:v>971.87452595700006</c:v>
                </c:pt>
                <c:pt idx="178">
                  <c:v>994.15314155700003</c:v>
                </c:pt>
                <c:pt idx="179">
                  <c:v>995.92800756300005</c:v>
                </c:pt>
                <c:pt idx="180">
                  <c:v>1027.029555803</c:v>
                </c:pt>
                <c:pt idx="181">
                  <c:v>1046.075927953</c:v>
                </c:pt>
                <c:pt idx="182">
                  <c:v>1073.0564920730001</c:v>
                </c:pt>
                <c:pt idx="183">
                  <c:v>1085.421944403</c:v>
                </c:pt>
                <c:pt idx="184">
                  <c:v>1103.603246833</c:v>
                </c:pt>
                <c:pt idx="185">
                  <c:v>1112.123151218</c:v>
                </c:pt>
                <c:pt idx="186">
                  <c:v>1111.8015935409999</c:v>
                </c:pt>
                <c:pt idx="187">
                  <c:v>1115.5936691349998</c:v>
                </c:pt>
                <c:pt idx="188">
                  <c:v>1116.0841942349998</c:v>
                </c:pt>
                <c:pt idx="189">
                  <c:v>1122.2468806909999</c:v>
                </c:pt>
                <c:pt idx="190">
                  <c:v>1134.7909022109998</c:v>
                </c:pt>
                <c:pt idx="191">
                  <c:v>1152.4148949009998</c:v>
                </c:pt>
                <c:pt idx="192">
                  <c:v>1157.2974430299998</c:v>
                </c:pt>
                <c:pt idx="193">
                  <c:v>1189.9373096799998</c:v>
                </c:pt>
                <c:pt idx="194">
                  <c:v>1191.7876070119999</c:v>
                </c:pt>
                <c:pt idx="195">
                  <c:v>1194.0870349029999</c:v>
                </c:pt>
                <c:pt idx="196">
                  <c:v>1196.2005349009999</c:v>
                </c:pt>
                <c:pt idx="197">
                  <c:v>1196.2121538329998</c:v>
                </c:pt>
                <c:pt idx="198">
                  <c:v>1196.9329688339997</c:v>
                </c:pt>
                <c:pt idx="199">
                  <c:v>1198.1927688379997</c:v>
                </c:pt>
                <c:pt idx="200">
                  <c:v>1197.1924091119997</c:v>
                </c:pt>
                <c:pt idx="201">
                  <c:v>1196.3515610419997</c:v>
                </c:pt>
                <c:pt idx="202">
                  <c:v>1198.3299674539996</c:v>
                </c:pt>
                <c:pt idx="203">
                  <c:v>1197.5201662229997</c:v>
                </c:pt>
                <c:pt idx="204">
                  <c:v>1197.3487066779996</c:v>
                </c:pt>
                <c:pt idx="205">
                  <c:v>1197.1829472609998</c:v>
                </c:pt>
                <c:pt idx="206">
                  <c:v>1198.2244679549997</c:v>
                </c:pt>
                <c:pt idx="207">
                  <c:v>1199.3515106869997</c:v>
                </c:pt>
                <c:pt idx="208">
                  <c:v>1200.5077938029997</c:v>
                </c:pt>
                <c:pt idx="209">
                  <c:v>1201.8410655849998</c:v>
                </c:pt>
                <c:pt idx="210">
                  <c:v>1201.3529512499997</c:v>
                </c:pt>
                <c:pt idx="211">
                  <c:v>1203.0237308579997</c:v>
                </c:pt>
                <c:pt idx="212">
                  <c:v>1205.4155491579997</c:v>
                </c:pt>
                <c:pt idx="213">
                  <c:v>1206.0985593209998</c:v>
                </c:pt>
                <c:pt idx="214">
                  <c:v>1205.8829432839998</c:v>
                </c:pt>
                <c:pt idx="215">
                  <c:v>1208.4388926009999</c:v>
                </c:pt>
                <c:pt idx="216">
                  <c:v>1209.2862052359999</c:v>
                </c:pt>
                <c:pt idx="217">
                  <c:v>1210.4659115299999</c:v>
                </c:pt>
                <c:pt idx="218">
                  <c:v>1210.3604251089998</c:v>
                </c:pt>
                <c:pt idx="219">
                  <c:v>1209.9513564409999</c:v>
                </c:pt>
                <c:pt idx="220">
                  <c:v>1209.9558347789998</c:v>
                </c:pt>
                <c:pt idx="221">
                  <c:v>1209.2750423589998</c:v>
                </c:pt>
                <c:pt idx="222">
                  <c:v>1208.8282629609998</c:v>
                </c:pt>
                <c:pt idx="223">
                  <c:v>1208.7222581159999</c:v>
                </c:pt>
                <c:pt idx="224">
                  <c:v>1210.3592118929998</c:v>
                </c:pt>
                <c:pt idx="225">
                  <c:v>1210.8730004209999</c:v>
                </c:pt>
                <c:pt idx="226">
                  <c:v>1210.183272773</c:v>
                </c:pt>
                <c:pt idx="227">
                  <c:v>1211.2399094509999</c:v>
                </c:pt>
                <c:pt idx="228">
                  <c:v>1209.9568197219999</c:v>
                </c:pt>
                <c:pt idx="229">
                  <c:v>1210.7587397849998</c:v>
                </c:pt>
                <c:pt idx="230">
                  <c:v>1209.7290495649997</c:v>
                </c:pt>
                <c:pt idx="231">
                  <c:v>1209.3354850299997</c:v>
                </c:pt>
                <c:pt idx="232">
                  <c:v>1209.2655215059997</c:v>
                </c:pt>
                <c:pt idx="233">
                  <c:v>1209.8642913389997</c:v>
                </c:pt>
                <c:pt idx="234">
                  <c:v>1209.7660387399997</c:v>
                </c:pt>
                <c:pt idx="235">
                  <c:v>1211.3183946309996</c:v>
                </c:pt>
                <c:pt idx="236">
                  <c:v>1214.2063249479995</c:v>
                </c:pt>
                <c:pt idx="237">
                  <c:v>1213.8130309109995</c:v>
                </c:pt>
                <c:pt idx="238">
                  <c:v>1213.6321103799994</c:v>
                </c:pt>
                <c:pt idx="239">
                  <c:v>1214.7835278519995</c:v>
                </c:pt>
                <c:pt idx="240">
                  <c:v>1215.8750155059995</c:v>
                </c:pt>
                <c:pt idx="241">
                  <c:v>1218.9732199099994</c:v>
                </c:pt>
                <c:pt idx="242">
                  <c:v>1219.8351916999995</c:v>
                </c:pt>
                <c:pt idx="243">
                  <c:v>1227.0877257379996</c:v>
                </c:pt>
                <c:pt idx="244">
                  <c:v>1227.5141830829996</c:v>
                </c:pt>
                <c:pt idx="245">
                  <c:v>1227.6569623349997</c:v>
                </c:pt>
                <c:pt idx="246">
                  <c:v>1228.6765883169996</c:v>
                </c:pt>
                <c:pt idx="247">
                  <c:v>1229.2402873659996</c:v>
                </c:pt>
                <c:pt idx="248">
                  <c:v>1228.8316483849997</c:v>
                </c:pt>
                <c:pt idx="249">
                  <c:v>1230.2132397289997</c:v>
                </c:pt>
                <c:pt idx="250">
                  <c:v>1231.1607197429996</c:v>
                </c:pt>
                <c:pt idx="251">
                  <c:v>1230.2902877149995</c:v>
                </c:pt>
                <c:pt idx="252">
                  <c:v>1230.3528954479996</c:v>
                </c:pt>
                <c:pt idx="253">
                  <c:v>1231.4672862099997</c:v>
                </c:pt>
                <c:pt idx="254">
                  <c:v>1231.5913317619998</c:v>
                </c:pt>
                <c:pt idx="255">
                  <c:v>1232.8377776209998</c:v>
                </c:pt>
                <c:pt idx="256">
                  <c:v>1232.1007037709999</c:v>
                </c:pt>
                <c:pt idx="257">
                  <c:v>1231.1891881479999</c:v>
                </c:pt>
                <c:pt idx="258">
                  <c:v>1231.4040399059998</c:v>
                </c:pt>
                <c:pt idx="259">
                  <c:v>1230.4530810299998</c:v>
                </c:pt>
                <c:pt idx="260">
                  <c:v>1231.0038367399998</c:v>
                </c:pt>
                <c:pt idx="261">
                  <c:v>1232.9685262819999</c:v>
                </c:pt>
                <c:pt idx="262">
                  <c:v>1234.2355894809998</c:v>
                </c:pt>
                <c:pt idx="263">
                  <c:v>1236.3293117639998</c:v>
                </c:pt>
                <c:pt idx="264">
                  <c:v>1236.7280154689997</c:v>
                </c:pt>
                <c:pt idx="265">
                  <c:v>1238.2199017399998</c:v>
                </c:pt>
                <c:pt idx="266">
                  <c:v>1240.2248050009998</c:v>
                </c:pt>
                <c:pt idx="267">
                  <c:v>1244.2114329199999</c:v>
                </c:pt>
                <c:pt idx="268">
                  <c:v>1245.886526972</c:v>
                </c:pt>
                <c:pt idx="269">
                  <c:v>1248.0828619829999</c:v>
                </c:pt>
                <c:pt idx="270">
                  <c:v>1250.0246141079999</c:v>
                </c:pt>
                <c:pt idx="271">
                  <c:v>1250.656632835</c:v>
                </c:pt>
                <c:pt idx="272">
                  <c:v>1251.965679162</c:v>
                </c:pt>
                <c:pt idx="273">
                  <c:v>1250.425828181</c:v>
                </c:pt>
                <c:pt idx="274">
                  <c:v>1251.7649244839999</c:v>
                </c:pt>
                <c:pt idx="275">
                  <c:v>1250.6549184099999</c:v>
                </c:pt>
                <c:pt idx="276">
                  <c:v>1254.5181223699999</c:v>
                </c:pt>
                <c:pt idx="277">
                  <c:v>1256.4866350309999</c:v>
                </c:pt>
                <c:pt idx="278">
                  <c:v>1255.0339256509999</c:v>
                </c:pt>
                <c:pt idx="279">
                  <c:v>1254.7421149639999</c:v>
                </c:pt>
                <c:pt idx="280">
                  <c:v>1257.7842521489999</c:v>
                </c:pt>
                <c:pt idx="281">
                  <c:v>1257.595965795</c:v>
                </c:pt>
                <c:pt idx="282">
                  <c:v>1257.9826442589999</c:v>
                </c:pt>
                <c:pt idx="283">
                  <c:v>1258.6269819529998</c:v>
                </c:pt>
                <c:pt idx="284">
                  <c:v>1262.4144119329999</c:v>
                </c:pt>
                <c:pt idx="285">
                  <c:v>1262.0837261879999</c:v>
                </c:pt>
                <c:pt idx="286">
                  <c:v>1262.0962275889999</c:v>
                </c:pt>
                <c:pt idx="287">
                  <c:v>1264.4472947329998</c:v>
                </c:pt>
                <c:pt idx="288">
                  <c:v>1264.5086921679997</c:v>
                </c:pt>
                <c:pt idx="289">
                  <c:v>1265.0202239719997</c:v>
                </c:pt>
                <c:pt idx="290">
                  <c:v>1268.3779236819996</c:v>
                </c:pt>
                <c:pt idx="291">
                  <c:v>1269.8848291449997</c:v>
                </c:pt>
                <c:pt idx="292">
                  <c:v>1270.4998424189996</c:v>
                </c:pt>
                <c:pt idx="293">
                  <c:v>1272.6927638439995</c:v>
                </c:pt>
                <c:pt idx="294">
                  <c:v>1277.3288978659996</c:v>
                </c:pt>
                <c:pt idx="295">
                  <c:v>1278.0563080899997</c:v>
                </c:pt>
                <c:pt idx="296">
                  <c:v>1277.8957416059998</c:v>
                </c:pt>
                <c:pt idx="297">
                  <c:v>1279.2067738649998</c:v>
                </c:pt>
                <c:pt idx="298">
                  <c:v>1283.0588673539999</c:v>
                </c:pt>
                <c:pt idx="299">
                  <c:v>1285.2395273849997</c:v>
                </c:pt>
                <c:pt idx="300">
                  <c:v>1286.2361050709997</c:v>
                </c:pt>
                <c:pt idx="301">
                  <c:v>1281.5589461929997</c:v>
                </c:pt>
                <c:pt idx="302">
                  <c:v>1285.0364826609996</c:v>
                </c:pt>
                <c:pt idx="303">
                  <c:v>1288.1338641439995</c:v>
                </c:pt>
                <c:pt idx="304">
                  <c:v>1289.8866821589995</c:v>
                </c:pt>
                <c:pt idx="305">
                  <c:v>1293.2164736569996</c:v>
                </c:pt>
                <c:pt idx="306">
                  <c:v>1298.2094503289995</c:v>
                </c:pt>
                <c:pt idx="307">
                  <c:v>1297.9989551509996</c:v>
                </c:pt>
                <c:pt idx="308">
                  <c:v>1297.1729411929996</c:v>
                </c:pt>
                <c:pt idx="309">
                  <c:v>1298.4832881469995</c:v>
                </c:pt>
                <c:pt idx="310">
                  <c:v>1300.3869135709995</c:v>
                </c:pt>
                <c:pt idx="311">
                  <c:v>1302.0593952889994</c:v>
                </c:pt>
                <c:pt idx="312">
                  <c:v>1302.5316798249994</c:v>
                </c:pt>
                <c:pt idx="313">
                  <c:v>1302.9876269249994</c:v>
                </c:pt>
                <c:pt idx="314">
                  <c:v>1304.6392963549995</c:v>
                </c:pt>
                <c:pt idx="315">
                  <c:v>1306.6465623769996</c:v>
                </c:pt>
                <c:pt idx="316">
                  <c:v>1308.4922232239996</c:v>
                </c:pt>
                <c:pt idx="317">
                  <c:v>1311.2986017119997</c:v>
                </c:pt>
                <c:pt idx="318">
                  <c:v>1336.9574301119997</c:v>
                </c:pt>
                <c:pt idx="319">
                  <c:v>1346.4625271029997</c:v>
                </c:pt>
                <c:pt idx="320">
                  <c:v>1349.0785626119998</c:v>
                </c:pt>
                <c:pt idx="321">
                  <c:v>1357.0849166959997</c:v>
                </c:pt>
                <c:pt idx="322">
                  <c:v>1384.1373176659997</c:v>
                </c:pt>
                <c:pt idx="323">
                  <c:v>1385.8919922179998</c:v>
                </c:pt>
                <c:pt idx="324">
                  <c:v>1387.1799670129999</c:v>
                </c:pt>
                <c:pt idx="325">
                  <c:v>1386.8971496759998</c:v>
                </c:pt>
                <c:pt idx="326">
                  <c:v>1386.2152460809998</c:v>
                </c:pt>
                <c:pt idx="327">
                  <c:v>1386.1256293019999</c:v>
                </c:pt>
                <c:pt idx="328">
                  <c:v>1389.1771142619998</c:v>
                </c:pt>
                <c:pt idx="329">
                  <c:v>1388.7899548619998</c:v>
                </c:pt>
                <c:pt idx="330">
                  <c:v>1390.5308303879999</c:v>
                </c:pt>
                <c:pt idx="331">
                  <c:v>1392.489516354</c:v>
                </c:pt>
                <c:pt idx="332">
                  <c:v>1392.864164891</c:v>
                </c:pt>
                <c:pt idx="333">
                  <c:v>1412.334453571</c:v>
                </c:pt>
                <c:pt idx="334">
                  <c:v>1416.250623531</c:v>
                </c:pt>
                <c:pt idx="335">
                  <c:v>1417.5413848190001</c:v>
                </c:pt>
                <c:pt idx="336">
                  <c:v>1417.0360430310002</c:v>
                </c:pt>
                <c:pt idx="337">
                  <c:v>1416.8388217960003</c:v>
                </c:pt>
                <c:pt idx="338">
                  <c:v>1419.0673215040003</c:v>
                </c:pt>
                <c:pt idx="339">
                  <c:v>1419.8957927230003</c:v>
                </c:pt>
                <c:pt idx="340">
                  <c:v>1421.1857996370004</c:v>
                </c:pt>
                <c:pt idx="341">
                  <c:v>1424.6477741510005</c:v>
                </c:pt>
                <c:pt idx="342">
                  <c:v>1426.0779947290005</c:v>
                </c:pt>
                <c:pt idx="343">
                  <c:v>1428.8926267400004</c:v>
                </c:pt>
                <c:pt idx="344">
                  <c:v>1429.6401407180003</c:v>
                </c:pt>
                <c:pt idx="345">
                  <c:v>1429.9273629800002</c:v>
                </c:pt>
                <c:pt idx="346">
                  <c:v>1431.8589868960003</c:v>
                </c:pt>
                <c:pt idx="347">
                  <c:v>1433.4840425640002</c:v>
                </c:pt>
                <c:pt idx="348">
                  <c:v>1433.2581651530002</c:v>
                </c:pt>
                <c:pt idx="349">
                  <c:v>1434.1111849850001</c:v>
                </c:pt>
                <c:pt idx="350">
                  <c:v>1435.255427648</c:v>
                </c:pt>
                <c:pt idx="351">
                  <c:v>1434.8881758079999</c:v>
                </c:pt>
                <c:pt idx="352">
                  <c:v>1434.4101677859999</c:v>
                </c:pt>
                <c:pt idx="353">
                  <c:v>1434.5565643609998</c:v>
                </c:pt>
                <c:pt idx="354">
                  <c:v>1434.2360749049999</c:v>
                </c:pt>
                <c:pt idx="355">
                  <c:v>1434.578423381</c:v>
                </c:pt>
                <c:pt idx="356">
                  <c:v>1436.3736009679999</c:v>
                </c:pt>
                <c:pt idx="357">
                  <c:v>1437.5879989989999</c:v>
                </c:pt>
                <c:pt idx="358">
                  <c:v>1438.6690782699998</c:v>
                </c:pt>
                <c:pt idx="359">
                  <c:v>1439.0455475959998</c:v>
                </c:pt>
                <c:pt idx="360">
                  <c:v>1440.8045636479999</c:v>
                </c:pt>
                <c:pt idx="361">
                  <c:v>1440.665264215</c:v>
                </c:pt>
                <c:pt idx="362">
                  <c:v>1442.444378185</c:v>
                </c:pt>
                <c:pt idx="363">
                  <c:v>1443.935945357</c:v>
                </c:pt>
                <c:pt idx="364">
                  <c:v>1443.766977648</c:v>
                </c:pt>
                <c:pt idx="365">
                  <c:v>1444.7160208739999</c:v>
                </c:pt>
                <c:pt idx="366">
                  <c:v>1445.9277611539999</c:v>
                </c:pt>
                <c:pt idx="367">
                  <c:v>1453.1723096399999</c:v>
                </c:pt>
                <c:pt idx="368">
                  <c:v>1452.6955723039998</c:v>
                </c:pt>
                <c:pt idx="369">
                  <c:v>1452.9293454969998</c:v>
                </c:pt>
                <c:pt idx="370">
                  <c:v>1451.7927472099998</c:v>
                </c:pt>
                <c:pt idx="371">
                  <c:v>1451.0462494719998</c:v>
                </c:pt>
                <c:pt idx="372">
                  <c:v>1453.0352882109999</c:v>
                </c:pt>
                <c:pt idx="373">
                  <c:v>1452.1532892759999</c:v>
                </c:pt>
                <c:pt idx="374">
                  <c:v>1451.1327364629999</c:v>
                </c:pt>
                <c:pt idx="375">
                  <c:v>1452.6732046369998</c:v>
                </c:pt>
                <c:pt idx="376">
                  <c:v>1453.6052889669998</c:v>
                </c:pt>
                <c:pt idx="377">
                  <c:v>1452.4673064669998</c:v>
                </c:pt>
                <c:pt idx="378">
                  <c:v>1452.9809163119999</c:v>
                </c:pt>
                <c:pt idx="379">
                  <c:v>1452.3626045519998</c:v>
                </c:pt>
                <c:pt idx="380">
                  <c:v>1453.4847254289998</c:v>
                </c:pt>
                <c:pt idx="381">
                  <c:v>1453.9537698999998</c:v>
                </c:pt>
                <c:pt idx="382">
                  <c:v>1453.7353900629998</c:v>
                </c:pt>
                <c:pt idx="383">
                  <c:v>1453.6099867569999</c:v>
                </c:pt>
                <c:pt idx="384">
                  <c:v>1455.4569378489998</c:v>
                </c:pt>
                <c:pt idx="385">
                  <c:v>1459.2367912689999</c:v>
                </c:pt>
                <c:pt idx="386">
                  <c:v>1464.4447180259999</c:v>
                </c:pt>
                <c:pt idx="387">
                  <c:v>1466.4790977969999</c:v>
                </c:pt>
                <c:pt idx="388">
                  <c:v>1470.7612391349999</c:v>
                </c:pt>
                <c:pt idx="389">
                  <c:v>1474.5804147109998</c:v>
                </c:pt>
                <c:pt idx="390">
                  <c:v>1479.6854297359998</c:v>
                </c:pt>
                <c:pt idx="391">
                  <c:v>1479.2436365759997</c:v>
                </c:pt>
                <c:pt idx="392">
                  <c:v>1479.8207200739998</c:v>
                </c:pt>
                <c:pt idx="393">
                  <c:v>1480.8626413009999</c:v>
                </c:pt>
                <c:pt idx="394">
                  <c:v>1480.0934495279998</c:v>
                </c:pt>
                <c:pt idx="395">
                  <c:v>1481.8491167309999</c:v>
                </c:pt>
                <c:pt idx="396">
                  <c:v>1480.2057268929998</c:v>
                </c:pt>
                <c:pt idx="397">
                  <c:v>1482.8875525549997</c:v>
                </c:pt>
                <c:pt idx="398">
                  <c:v>1485.9661995489998</c:v>
                </c:pt>
                <c:pt idx="399">
                  <c:v>1487.2188902539999</c:v>
                </c:pt>
                <c:pt idx="400">
                  <c:v>1490.7140522469999</c:v>
                </c:pt>
                <c:pt idx="401">
                  <c:v>1489.915822446</c:v>
                </c:pt>
                <c:pt idx="402">
                  <c:v>1489.354008171</c:v>
                </c:pt>
                <c:pt idx="403">
                  <c:v>1491.3050816960001</c:v>
                </c:pt>
                <c:pt idx="404">
                  <c:v>1490.8716204030002</c:v>
                </c:pt>
                <c:pt idx="405">
                  <c:v>1492.2273286620002</c:v>
                </c:pt>
                <c:pt idx="406">
                  <c:v>1495.8612812830002</c:v>
                </c:pt>
                <c:pt idx="407">
                  <c:v>1497.7351874380001</c:v>
                </c:pt>
                <c:pt idx="408">
                  <c:v>1500.1925080850001</c:v>
                </c:pt>
                <c:pt idx="409">
                  <c:v>1503.945893543</c:v>
                </c:pt>
                <c:pt idx="410">
                  <c:v>1507.5920378870001</c:v>
                </c:pt>
                <c:pt idx="411">
                  <c:v>1512.4025775370001</c:v>
                </c:pt>
                <c:pt idx="412">
                  <c:v>1514.4394761250001</c:v>
                </c:pt>
                <c:pt idx="413">
                  <c:v>1515.4958104140001</c:v>
                </c:pt>
                <c:pt idx="414">
                  <c:v>1517.730429358</c:v>
                </c:pt>
                <c:pt idx="415">
                  <c:v>1518.41876323</c:v>
                </c:pt>
                <c:pt idx="416">
                  <c:v>1520.7287397759999</c:v>
                </c:pt>
                <c:pt idx="417">
                  <c:v>1519.562659169</c:v>
                </c:pt>
                <c:pt idx="418">
                  <c:v>1519.2857037619999</c:v>
                </c:pt>
                <c:pt idx="419">
                  <c:v>1518.1377517609999</c:v>
                </c:pt>
                <c:pt idx="420">
                  <c:v>1519.0520111999999</c:v>
                </c:pt>
                <c:pt idx="421">
                  <c:v>1521.365389218</c:v>
                </c:pt>
                <c:pt idx="422">
                  <c:v>1520.205915668</c:v>
                </c:pt>
                <c:pt idx="423">
                  <c:v>1522.6603430529999</c:v>
                </c:pt>
                <c:pt idx="424">
                  <c:v>1524.5783109039999</c:v>
                </c:pt>
                <c:pt idx="425">
                  <c:v>1525.2291434289998</c:v>
                </c:pt>
                <c:pt idx="426">
                  <c:v>1524.6799027629997</c:v>
                </c:pt>
                <c:pt idx="427">
                  <c:v>1525.1345838589998</c:v>
                </c:pt>
                <c:pt idx="428">
                  <c:v>1526.0293853239998</c:v>
                </c:pt>
                <c:pt idx="429">
                  <c:v>1527.1009438049998</c:v>
                </c:pt>
                <c:pt idx="430">
                  <c:v>1526.9775249829997</c:v>
                </c:pt>
                <c:pt idx="431">
                  <c:v>1530.6487802309998</c:v>
                </c:pt>
                <c:pt idx="432">
                  <c:v>1530.3352483159997</c:v>
                </c:pt>
                <c:pt idx="433">
                  <c:v>1531.3042669349998</c:v>
                </c:pt>
                <c:pt idx="434">
                  <c:v>1531.8567521859998</c:v>
                </c:pt>
                <c:pt idx="435">
                  <c:v>1532.9461704689998</c:v>
                </c:pt>
                <c:pt idx="436">
                  <c:v>1535.2872721169997</c:v>
                </c:pt>
                <c:pt idx="437">
                  <c:v>1534.5456539299996</c:v>
                </c:pt>
                <c:pt idx="438">
                  <c:v>1534.5502969449997</c:v>
                </c:pt>
                <c:pt idx="439">
                  <c:v>1536.1532732899996</c:v>
                </c:pt>
                <c:pt idx="440">
                  <c:v>1536.4700188349996</c:v>
                </c:pt>
                <c:pt idx="441">
                  <c:v>1535.5855400229996</c:v>
                </c:pt>
                <c:pt idx="442">
                  <c:v>1536.0600568519997</c:v>
                </c:pt>
                <c:pt idx="443">
                  <c:v>1535.6266682979997</c:v>
                </c:pt>
                <c:pt idx="444">
                  <c:v>1534.9200806829997</c:v>
                </c:pt>
                <c:pt idx="445">
                  <c:v>1535.3546154009996</c:v>
                </c:pt>
                <c:pt idx="446">
                  <c:v>1536.6312321989997</c:v>
                </c:pt>
                <c:pt idx="447">
                  <c:v>1536.6381283559997</c:v>
                </c:pt>
                <c:pt idx="448">
                  <c:v>1538.2719568169996</c:v>
                </c:pt>
                <c:pt idx="449">
                  <c:v>1540.2178108069995</c:v>
                </c:pt>
                <c:pt idx="450">
                  <c:v>1540.0627429049996</c:v>
                </c:pt>
                <c:pt idx="451">
                  <c:v>1540.4563410049996</c:v>
                </c:pt>
                <c:pt idx="452">
                  <c:v>1540.1539911329996</c:v>
                </c:pt>
                <c:pt idx="453">
                  <c:v>1541.5059230979996</c:v>
                </c:pt>
                <c:pt idx="454">
                  <c:v>1542.9673222449997</c:v>
                </c:pt>
                <c:pt idx="455">
                  <c:v>1544.1204923129997</c:v>
                </c:pt>
                <c:pt idx="456">
                  <c:v>1544.6612065319996</c:v>
                </c:pt>
                <c:pt idx="457">
                  <c:v>1544.2978131709997</c:v>
                </c:pt>
                <c:pt idx="458">
                  <c:v>1545.1121719179996</c:v>
                </c:pt>
                <c:pt idx="459">
                  <c:v>1544.7365998209996</c:v>
                </c:pt>
                <c:pt idx="460">
                  <c:v>1549.2624705699996</c:v>
                </c:pt>
                <c:pt idx="461">
                  <c:v>1548.8704740129995</c:v>
                </c:pt>
                <c:pt idx="462">
                  <c:v>1553.3515527249995</c:v>
                </c:pt>
                <c:pt idx="463">
                  <c:v>1563.8267990249994</c:v>
                </c:pt>
                <c:pt idx="464">
                  <c:v>1565.3233536819994</c:v>
                </c:pt>
                <c:pt idx="465">
                  <c:v>1565.9370201009995</c:v>
                </c:pt>
                <c:pt idx="466">
                  <c:v>1565.2798971059995</c:v>
                </c:pt>
                <c:pt idx="467">
                  <c:v>1567.1145985169994</c:v>
                </c:pt>
                <c:pt idx="468">
                  <c:v>1567.8774581299995</c:v>
                </c:pt>
                <c:pt idx="469">
                  <c:v>1567.2372035769995</c:v>
                </c:pt>
                <c:pt idx="470">
                  <c:v>1568.2832605759995</c:v>
                </c:pt>
                <c:pt idx="471">
                  <c:v>1570.0301094719996</c:v>
                </c:pt>
                <c:pt idx="472">
                  <c:v>1570.3481709419996</c:v>
                </c:pt>
                <c:pt idx="473">
                  <c:v>1571.0550648829997</c:v>
                </c:pt>
                <c:pt idx="474">
                  <c:v>1571.2483263839997</c:v>
                </c:pt>
                <c:pt idx="475">
                  <c:v>1571.2915388299998</c:v>
                </c:pt>
                <c:pt idx="476">
                  <c:v>1571.7883828769998</c:v>
                </c:pt>
                <c:pt idx="477">
                  <c:v>1573.0277177649998</c:v>
                </c:pt>
                <c:pt idx="478">
                  <c:v>1575.0437031489998</c:v>
                </c:pt>
                <c:pt idx="479">
                  <c:v>1576.7462260379998</c:v>
                </c:pt>
                <c:pt idx="480">
                  <c:v>1577.2464951369998</c:v>
                </c:pt>
                <c:pt idx="481">
                  <c:v>1576.8334844619999</c:v>
                </c:pt>
                <c:pt idx="482">
                  <c:v>1576.5343075189999</c:v>
                </c:pt>
                <c:pt idx="483">
                  <c:v>1576.5343075189999</c:v>
                </c:pt>
                <c:pt idx="484">
                  <c:v>1576.5343075189999</c:v>
                </c:pt>
                <c:pt idx="485">
                  <c:v>1577.5930105579998</c:v>
                </c:pt>
                <c:pt idx="486">
                  <c:v>1577.4600122959998</c:v>
                </c:pt>
                <c:pt idx="487">
                  <c:v>1576.7032094149997</c:v>
                </c:pt>
                <c:pt idx="488">
                  <c:v>1576.8712723569997</c:v>
                </c:pt>
                <c:pt idx="489">
                  <c:v>1577.1998501959997</c:v>
                </c:pt>
                <c:pt idx="490">
                  <c:v>1578.3291912299997</c:v>
                </c:pt>
                <c:pt idx="491">
                  <c:v>1578.5832290299998</c:v>
                </c:pt>
                <c:pt idx="492">
                  <c:v>1577.9250953379997</c:v>
                </c:pt>
                <c:pt idx="493">
                  <c:v>1579.3361856839997</c:v>
                </c:pt>
                <c:pt idx="494">
                  <c:v>1579.1479451119997</c:v>
                </c:pt>
                <c:pt idx="495">
                  <c:v>1579.6064000349998</c:v>
                </c:pt>
                <c:pt idx="496">
                  <c:v>1580.4627495099996</c:v>
                </c:pt>
                <c:pt idx="497">
                  <c:v>1581.1733825469996</c:v>
                </c:pt>
                <c:pt idx="498">
                  <c:v>1580.5695145259997</c:v>
                </c:pt>
                <c:pt idx="499">
                  <c:v>1580.9104216859996</c:v>
                </c:pt>
                <c:pt idx="500">
                  <c:v>1582.9748816689996</c:v>
                </c:pt>
                <c:pt idx="501">
                  <c:v>1584.2094357159997</c:v>
                </c:pt>
                <c:pt idx="502">
                  <c:v>1585.7488535689997</c:v>
                </c:pt>
                <c:pt idx="503">
                  <c:v>1587.3445142999997</c:v>
                </c:pt>
                <c:pt idx="504">
                  <c:v>1589.2752637389997</c:v>
                </c:pt>
                <c:pt idx="505">
                  <c:v>1589.9854624199997</c:v>
                </c:pt>
                <c:pt idx="506">
                  <c:v>1590.2526128249997</c:v>
                </c:pt>
                <c:pt idx="507">
                  <c:v>1590.4982820919997</c:v>
                </c:pt>
                <c:pt idx="508">
                  <c:v>1592.6661742909998</c:v>
                </c:pt>
                <c:pt idx="509">
                  <c:v>1594.8232270269998</c:v>
                </c:pt>
                <c:pt idx="510">
                  <c:v>1595.1837484469997</c:v>
                </c:pt>
                <c:pt idx="511">
                  <c:v>1602.2094438509998</c:v>
                </c:pt>
                <c:pt idx="512">
                  <c:v>1603.0566286479998</c:v>
                </c:pt>
                <c:pt idx="513">
                  <c:v>1603.7897958509998</c:v>
                </c:pt>
                <c:pt idx="514">
                  <c:v>1605.0107518719997</c:v>
                </c:pt>
                <c:pt idx="515">
                  <c:v>1604.0946079369996</c:v>
                </c:pt>
                <c:pt idx="516">
                  <c:v>1604.9425707859996</c:v>
                </c:pt>
                <c:pt idx="517">
                  <c:v>1605.4105073009996</c:v>
                </c:pt>
                <c:pt idx="518">
                  <c:v>1604.6953770509997</c:v>
                </c:pt>
                <c:pt idx="519">
                  <c:v>1605.4517442399997</c:v>
                </c:pt>
                <c:pt idx="520">
                  <c:v>1606.1952361809997</c:v>
                </c:pt>
                <c:pt idx="521">
                  <c:v>1609.3649005699997</c:v>
                </c:pt>
                <c:pt idx="522">
                  <c:v>1608.7500199419997</c:v>
                </c:pt>
                <c:pt idx="523">
                  <c:v>1609.2449476229997</c:v>
                </c:pt>
                <c:pt idx="524">
                  <c:v>1610.9327780479996</c:v>
                </c:pt>
                <c:pt idx="525">
                  <c:v>1612.2443988699995</c:v>
                </c:pt>
                <c:pt idx="526">
                  <c:v>1613.7601735479996</c:v>
                </c:pt>
                <c:pt idx="527">
                  <c:v>1615.5224741399995</c:v>
                </c:pt>
                <c:pt idx="528">
                  <c:v>1616.0791368449995</c:v>
                </c:pt>
                <c:pt idx="529">
                  <c:v>1615.9141958959995</c:v>
                </c:pt>
                <c:pt idx="530">
                  <c:v>1616.8565061239995</c:v>
                </c:pt>
                <c:pt idx="531">
                  <c:v>1617.8188689449994</c:v>
                </c:pt>
                <c:pt idx="532">
                  <c:v>1618.3503504039993</c:v>
                </c:pt>
                <c:pt idx="533">
                  <c:v>1618.0053635639993</c:v>
                </c:pt>
                <c:pt idx="534">
                  <c:v>1621.4255577889992</c:v>
                </c:pt>
                <c:pt idx="535">
                  <c:v>1621.8360029879991</c:v>
                </c:pt>
                <c:pt idx="536">
                  <c:v>1622.073320473999</c:v>
                </c:pt>
                <c:pt idx="537">
                  <c:v>1621.291599361999</c:v>
                </c:pt>
                <c:pt idx="538">
                  <c:v>1622.3720452999989</c:v>
                </c:pt>
                <c:pt idx="539">
                  <c:v>1621.8735416979989</c:v>
                </c:pt>
                <c:pt idx="540">
                  <c:v>1620.728130131999</c:v>
                </c:pt>
                <c:pt idx="541">
                  <c:v>1621.5829542709989</c:v>
                </c:pt>
                <c:pt idx="542">
                  <c:v>1622.168745795999</c:v>
                </c:pt>
                <c:pt idx="543">
                  <c:v>1622.6186831169991</c:v>
                </c:pt>
                <c:pt idx="544">
                  <c:v>1622.8811017509991</c:v>
                </c:pt>
                <c:pt idx="545">
                  <c:v>1623.5619738019991</c:v>
                </c:pt>
                <c:pt idx="546">
                  <c:v>1623.843702083999</c:v>
                </c:pt>
                <c:pt idx="547">
                  <c:v>1625.1671476749991</c:v>
                </c:pt>
                <c:pt idx="548">
                  <c:v>1624.9028151089992</c:v>
                </c:pt>
                <c:pt idx="549">
                  <c:v>1625.2228134119991</c:v>
                </c:pt>
                <c:pt idx="550">
                  <c:v>1627.4072572279993</c:v>
                </c:pt>
                <c:pt idx="551">
                  <c:v>1627.5900814959994</c:v>
                </c:pt>
                <c:pt idx="552">
                  <c:v>1629.6326224619993</c:v>
                </c:pt>
                <c:pt idx="553">
                  <c:v>1631.5441636319993</c:v>
                </c:pt>
                <c:pt idx="554">
                  <c:v>1632.4106784699993</c:v>
                </c:pt>
                <c:pt idx="555">
                  <c:v>1636.0871421099994</c:v>
                </c:pt>
                <c:pt idx="556">
                  <c:v>1636.5633643949993</c:v>
                </c:pt>
                <c:pt idx="557">
                  <c:v>1636.1697481359993</c:v>
                </c:pt>
                <c:pt idx="558">
                  <c:v>1637.9321152789992</c:v>
                </c:pt>
                <c:pt idx="559">
                  <c:v>1638.8529842989992</c:v>
                </c:pt>
                <c:pt idx="560">
                  <c:v>1641.5404437769992</c:v>
                </c:pt>
                <c:pt idx="561">
                  <c:v>1645.2949312799992</c:v>
                </c:pt>
                <c:pt idx="562">
                  <c:v>1647.5064090589992</c:v>
                </c:pt>
                <c:pt idx="563">
                  <c:v>1648.6352669809992</c:v>
                </c:pt>
                <c:pt idx="564">
                  <c:v>1648.4021196289991</c:v>
                </c:pt>
                <c:pt idx="565">
                  <c:v>1647.1871915559991</c:v>
                </c:pt>
                <c:pt idx="566">
                  <c:v>1647.2324163209992</c:v>
                </c:pt>
                <c:pt idx="567">
                  <c:v>1647.1991406639991</c:v>
                </c:pt>
                <c:pt idx="568">
                  <c:v>1646.8248933179991</c:v>
                </c:pt>
                <c:pt idx="569">
                  <c:v>1647.6029295379992</c:v>
                </c:pt>
                <c:pt idx="570">
                  <c:v>1647.5027783429991</c:v>
                </c:pt>
                <c:pt idx="571">
                  <c:v>1647.032561561999</c:v>
                </c:pt>
                <c:pt idx="572">
                  <c:v>1649.1044025109991</c:v>
                </c:pt>
                <c:pt idx="573">
                  <c:v>1650.6648647529992</c:v>
                </c:pt>
                <c:pt idx="574">
                  <c:v>1652.6049278939993</c:v>
                </c:pt>
                <c:pt idx="575">
                  <c:v>1654.0604184929994</c:v>
                </c:pt>
                <c:pt idx="576">
                  <c:v>1653.7605253869995</c:v>
                </c:pt>
                <c:pt idx="577">
                  <c:v>1655.1576105619995</c:v>
                </c:pt>
                <c:pt idx="578">
                  <c:v>1657.4864737519995</c:v>
                </c:pt>
                <c:pt idx="579">
                  <c:v>1657.4998628579995</c:v>
                </c:pt>
                <c:pt idx="580">
                  <c:v>1657.3749612179995</c:v>
                </c:pt>
                <c:pt idx="581">
                  <c:v>1660.0261907619995</c:v>
                </c:pt>
                <c:pt idx="582">
                  <c:v>1663.6359981399994</c:v>
                </c:pt>
                <c:pt idx="583">
                  <c:v>1663.0740487399994</c:v>
                </c:pt>
                <c:pt idx="584">
                  <c:v>1664.7559680249994</c:v>
                </c:pt>
                <c:pt idx="585">
                  <c:v>1666.1700771119995</c:v>
                </c:pt>
                <c:pt idx="586">
                  <c:v>1665.8536516509994</c:v>
                </c:pt>
                <c:pt idx="587">
                  <c:v>1667.4273352229993</c:v>
                </c:pt>
                <c:pt idx="588">
                  <c:v>1668.7699309669993</c:v>
                </c:pt>
                <c:pt idx="589">
                  <c:v>1669.8358547459993</c:v>
                </c:pt>
                <c:pt idx="590">
                  <c:v>1668.7953239599992</c:v>
                </c:pt>
                <c:pt idx="591">
                  <c:v>1669.1012265039992</c:v>
                </c:pt>
                <c:pt idx="592">
                  <c:v>1668.3882896449993</c:v>
                </c:pt>
                <c:pt idx="593">
                  <c:v>1669.4630153929993</c:v>
                </c:pt>
                <c:pt idx="594">
                  <c:v>1670.0392371419994</c:v>
                </c:pt>
                <c:pt idx="595">
                  <c:v>1672.2258288289993</c:v>
                </c:pt>
                <c:pt idx="596">
                  <c:v>1672.4487253669993</c:v>
                </c:pt>
                <c:pt idx="597">
                  <c:v>1672.0529968619992</c:v>
                </c:pt>
                <c:pt idx="598">
                  <c:v>1675.4135383549992</c:v>
                </c:pt>
                <c:pt idx="599">
                  <c:v>1675.4168403269991</c:v>
                </c:pt>
                <c:pt idx="600">
                  <c:v>1676.2556407279992</c:v>
                </c:pt>
                <c:pt idx="601">
                  <c:v>1677.5371525039991</c:v>
                </c:pt>
                <c:pt idx="602">
                  <c:v>1677.894191446999</c:v>
                </c:pt>
                <c:pt idx="603">
                  <c:v>1679.134875888999</c:v>
                </c:pt>
                <c:pt idx="604">
                  <c:v>1681.2037736809989</c:v>
                </c:pt>
                <c:pt idx="605">
                  <c:v>1686.6067586409988</c:v>
                </c:pt>
                <c:pt idx="606">
                  <c:v>1685.3949746999988</c:v>
                </c:pt>
                <c:pt idx="607">
                  <c:v>1685.0693194109988</c:v>
                </c:pt>
                <c:pt idx="608">
                  <c:v>1687.5688347409987</c:v>
                </c:pt>
                <c:pt idx="609">
                  <c:v>1692.8132507789987</c:v>
                </c:pt>
                <c:pt idx="610">
                  <c:v>1700.0136254149988</c:v>
                </c:pt>
                <c:pt idx="611">
                  <c:v>1695.3732746789988</c:v>
                </c:pt>
                <c:pt idx="612">
                  <c:v>1696.5233340989987</c:v>
                </c:pt>
                <c:pt idx="613">
                  <c:v>1706.5341212189987</c:v>
                </c:pt>
                <c:pt idx="614">
                  <c:v>1708.2912353869988</c:v>
                </c:pt>
                <c:pt idx="615">
                  <c:v>1714.2403668229988</c:v>
                </c:pt>
                <c:pt idx="616">
                  <c:v>1716.9230108679988</c:v>
                </c:pt>
                <c:pt idx="617">
                  <c:v>1719.0994838109987</c:v>
                </c:pt>
                <c:pt idx="618">
                  <c:v>1718.6612352819986</c:v>
                </c:pt>
                <c:pt idx="619">
                  <c:v>1721.0626867989986</c:v>
                </c:pt>
                <c:pt idx="620">
                  <c:v>1723.2995184329986</c:v>
                </c:pt>
                <c:pt idx="621">
                  <c:v>1725.7732161839986</c:v>
                </c:pt>
                <c:pt idx="622">
                  <c:v>1727.6975674139985</c:v>
                </c:pt>
                <c:pt idx="623">
                  <c:v>1728.9395356099985</c:v>
                </c:pt>
                <c:pt idx="624">
                  <c:v>1730.5187308209986</c:v>
                </c:pt>
                <c:pt idx="625">
                  <c:v>1731.6480752309985</c:v>
                </c:pt>
                <c:pt idx="626">
                  <c:v>1731.4851348829986</c:v>
                </c:pt>
                <c:pt idx="627">
                  <c:v>1732.2170807949985</c:v>
                </c:pt>
                <c:pt idx="628">
                  <c:v>1731.9652414179986</c:v>
                </c:pt>
                <c:pt idx="629">
                  <c:v>1731.7360452259986</c:v>
                </c:pt>
                <c:pt idx="630">
                  <c:v>1732.3652413929985</c:v>
                </c:pt>
                <c:pt idx="631">
                  <c:v>1731.9332058439986</c:v>
                </c:pt>
                <c:pt idx="632">
                  <c:v>1731.4464920319986</c:v>
                </c:pt>
                <c:pt idx="633">
                  <c:v>1731.7104785819986</c:v>
                </c:pt>
                <c:pt idx="634">
                  <c:v>1730.4041709909986</c:v>
                </c:pt>
                <c:pt idx="635">
                  <c:v>1730.4978667069986</c:v>
                </c:pt>
                <c:pt idx="636">
                  <c:v>1730.4696843469985</c:v>
                </c:pt>
                <c:pt idx="637">
                  <c:v>1730.2669253499985</c:v>
                </c:pt>
                <c:pt idx="638">
                  <c:v>1729.7472187109984</c:v>
                </c:pt>
                <c:pt idx="639">
                  <c:v>1729.4772629089985</c:v>
                </c:pt>
                <c:pt idx="640">
                  <c:v>1729.0315257069985</c:v>
                </c:pt>
                <c:pt idx="641">
                  <c:v>1731.2215762869985</c:v>
                </c:pt>
                <c:pt idx="642">
                  <c:v>1731.0175201289985</c:v>
                </c:pt>
                <c:pt idx="643">
                  <c:v>1730.6025276709986</c:v>
                </c:pt>
                <c:pt idx="644">
                  <c:v>1732.3175193269985</c:v>
                </c:pt>
                <c:pt idx="645">
                  <c:v>1732.6502875349986</c:v>
                </c:pt>
                <c:pt idx="646">
                  <c:v>1733.7682822519987</c:v>
                </c:pt>
                <c:pt idx="647">
                  <c:v>1735.4500760629987</c:v>
                </c:pt>
                <c:pt idx="648">
                  <c:v>1735.1983086419987</c:v>
                </c:pt>
                <c:pt idx="649">
                  <c:v>1735.7975444259987</c:v>
                </c:pt>
                <c:pt idx="650">
                  <c:v>1736.1787422139987</c:v>
                </c:pt>
                <c:pt idx="651">
                  <c:v>1738.1718236439988</c:v>
                </c:pt>
                <c:pt idx="652">
                  <c:v>1739.3414357959987</c:v>
                </c:pt>
                <c:pt idx="653">
                  <c:v>1739.7710738909987</c:v>
                </c:pt>
                <c:pt idx="654">
                  <c:v>1748.8184476469987</c:v>
                </c:pt>
                <c:pt idx="655">
                  <c:v>1758.6140998069986</c:v>
                </c:pt>
                <c:pt idx="656">
                  <c:v>1759.3580178649986</c:v>
                </c:pt>
                <c:pt idx="657">
                  <c:v>1758.2104625029986</c:v>
                </c:pt>
                <c:pt idx="658">
                  <c:v>1757.0057047969985</c:v>
                </c:pt>
                <c:pt idx="659">
                  <c:v>1757.6410235769986</c:v>
                </c:pt>
                <c:pt idx="660">
                  <c:v>1759.1965268859985</c:v>
                </c:pt>
                <c:pt idx="661">
                  <c:v>1758.2214843159986</c:v>
                </c:pt>
                <c:pt idx="662">
                  <c:v>1757.4533768119986</c:v>
                </c:pt>
                <c:pt idx="663">
                  <c:v>1757.3187479379985</c:v>
                </c:pt>
                <c:pt idx="664">
                  <c:v>1757.9334814409985</c:v>
                </c:pt>
                <c:pt idx="665">
                  <c:v>1760.0814276739986</c:v>
                </c:pt>
                <c:pt idx="666">
                  <c:v>1759.5020404939987</c:v>
                </c:pt>
                <c:pt idx="667">
                  <c:v>1759.9935395389987</c:v>
                </c:pt>
                <c:pt idx="668">
                  <c:v>1759.6079429159986</c:v>
                </c:pt>
                <c:pt idx="669">
                  <c:v>1761.2835998149985</c:v>
                </c:pt>
                <c:pt idx="670">
                  <c:v>1763.1766240659986</c:v>
                </c:pt>
                <c:pt idx="671">
                  <c:v>1764.0371668309986</c:v>
                </c:pt>
                <c:pt idx="672">
                  <c:v>1765.5288396049987</c:v>
                </c:pt>
                <c:pt idx="673">
                  <c:v>1765.6440122079987</c:v>
                </c:pt>
                <c:pt idx="674">
                  <c:v>1765.9107690719986</c:v>
                </c:pt>
                <c:pt idx="675">
                  <c:v>1767.9204400549986</c:v>
                </c:pt>
                <c:pt idx="676">
                  <c:v>1769.0142329619987</c:v>
                </c:pt>
                <c:pt idx="677">
                  <c:v>1769.0573797239988</c:v>
                </c:pt>
                <c:pt idx="678">
                  <c:v>1780.7506382939987</c:v>
                </c:pt>
                <c:pt idx="679">
                  <c:v>1784.9809817449986</c:v>
                </c:pt>
                <c:pt idx="680">
                  <c:v>1786.1836409419986</c:v>
                </c:pt>
                <c:pt idx="681">
                  <c:v>1786.7284350909986</c:v>
                </c:pt>
                <c:pt idx="682">
                  <c:v>1786.1141448689987</c:v>
                </c:pt>
                <c:pt idx="683">
                  <c:v>1789.9221576869986</c:v>
                </c:pt>
                <c:pt idx="684">
                  <c:v>1790.8359553549985</c:v>
                </c:pt>
                <c:pt idx="685">
                  <c:v>1791.4206294409985</c:v>
                </c:pt>
                <c:pt idx="686">
                  <c:v>1793.0986983149985</c:v>
                </c:pt>
                <c:pt idx="687">
                  <c:v>1793.1038251689986</c:v>
                </c:pt>
                <c:pt idx="688">
                  <c:v>1792.9730620319986</c:v>
                </c:pt>
                <c:pt idx="689">
                  <c:v>1795.3410973509986</c:v>
                </c:pt>
                <c:pt idx="690">
                  <c:v>1796.1679362889986</c:v>
                </c:pt>
                <c:pt idx="691">
                  <c:v>1796.2556204449986</c:v>
                </c:pt>
                <c:pt idx="692">
                  <c:v>1796.4149650309987</c:v>
                </c:pt>
                <c:pt idx="693">
                  <c:v>1797.3950605089988</c:v>
                </c:pt>
                <c:pt idx="694">
                  <c:v>1798.9668690419987</c:v>
                </c:pt>
                <c:pt idx="695">
                  <c:v>1804.0586264529986</c:v>
                </c:pt>
                <c:pt idx="696">
                  <c:v>1805.3199210499986</c:v>
                </c:pt>
                <c:pt idx="697">
                  <c:v>1806.6395365779986</c:v>
                </c:pt>
                <c:pt idx="698">
                  <c:v>1807.1726373239985</c:v>
                </c:pt>
                <c:pt idx="699">
                  <c:v>1807.3602762019984</c:v>
                </c:pt>
                <c:pt idx="700">
                  <c:v>1808.2361283079983</c:v>
                </c:pt>
                <c:pt idx="701">
                  <c:v>1807.9943359009983</c:v>
                </c:pt>
                <c:pt idx="702">
                  <c:v>1809.7999170579983</c:v>
                </c:pt>
                <c:pt idx="703">
                  <c:v>1808.9478251369983</c:v>
                </c:pt>
                <c:pt idx="704">
                  <c:v>1809.5846019959984</c:v>
                </c:pt>
                <c:pt idx="705">
                  <c:v>1808.8219422469983</c:v>
                </c:pt>
                <c:pt idx="706">
                  <c:v>1812.3209487789984</c:v>
                </c:pt>
                <c:pt idx="707">
                  <c:v>1815.0902356119984</c:v>
                </c:pt>
                <c:pt idx="708">
                  <c:v>1814.5926376429984</c:v>
                </c:pt>
                <c:pt idx="709">
                  <c:v>1813.7227011429984</c:v>
                </c:pt>
                <c:pt idx="710">
                  <c:v>1812.4664161809983</c:v>
                </c:pt>
                <c:pt idx="711">
                  <c:v>1812.3004997959983</c:v>
                </c:pt>
                <c:pt idx="712">
                  <c:v>1812.2285476029983</c:v>
                </c:pt>
                <c:pt idx="713">
                  <c:v>1813.3519856199982</c:v>
                </c:pt>
                <c:pt idx="714">
                  <c:v>1815.0080509199981</c:v>
                </c:pt>
                <c:pt idx="715">
                  <c:v>1820.9254639679982</c:v>
                </c:pt>
                <c:pt idx="716">
                  <c:v>1829.0993402189981</c:v>
                </c:pt>
                <c:pt idx="717">
                  <c:v>1829.7430172539982</c:v>
                </c:pt>
                <c:pt idx="718">
                  <c:v>1833.6504943439982</c:v>
                </c:pt>
                <c:pt idx="719">
                  <c:v>1837.2690314729982</c:v>
                </c:pt>
                <c:pt idx="720">
                  <c:v>1839.5169086389983</c:v>
                </c:pt>
                <c:pt idx="721">
                  <c:v>1840.8370303599984</c:v>
                </c:pt>
                <c:pt idx="722">
                  <c:v>1842.2327749749984</c:v>
                </c:pt>
                <c:pt idx="723">
                  <c:v>1845.4427507379985</c:v>
                </c:pt>
                <c:pt idx="724">
                  <c:v>1849.3301083869985</c:v>
                </c:pt>
                <c:pt idx="725">
                  <c:v>1847.0015862539985</c:v>
                </c:pt>
                <c:pt idx="726">
                  <c:v>1855.1186420249985</c:v>
                </c:pt>
                <c:pt idx="727">
                  <c:v>1857.8577455609984</c:v>
                </c:pt>
                <c:pt idx="728">
                  <c:v>1859.6934855529985</c:v>
                </c:pt>
                <c:pt idx="729">
                  <c:v>1865.2190873119985</c:v>
                </c:pt>
                <c:pt idx="730">
                  <c:v>1864.5426809399985</c:v>
                </c:pt>
                <c:pt idx="731">
                  <c:v>1867.2625529679985</c:v>
                </c:pt>
                <c:pt idx="732">
                  <c:v>1869.5735422329985</c:v>
                </c:pt>
                <c:pt idx="733">
                  <c:v>1868.2571867179986</c:v>
                </c:pt>
                <c:pt idx="734">
                  <c:v>1867.7622628039985</c:v>
                </c:pt>
                <c:pt idx="735">
                  <c:v>1867.7902857759984</c:v>
                </c:pt>
                <c:pt idx="736">
                  <c:v>1868.1243198399984</c:v>
                </c:pt>
                <c:pt idx="737">
                  <c:v>1870.1065186049984</c:v>
                </c:pt>
                <c:pt idx="738">
                  <c:v>1870.5172754159985</c:v>
                </c:pt>
                <c:pt idx="739">
                  <c:v>1870.7823252719984</c:v>
                </c:pt>
                <c:pt idx="740">
                  <c:v>1873.1474951719983</c:v>
                </c:pt>
                <c:pt idx="741">
                  <c:v>1874.8692646819984</c:v>
                </c:pt>
                <c:pt idx="742">
                  <c:v>1878.6338672999984</c:v>
                </c:pt>
                <c:pt idx="743">
                  <c:v>1878.8576973069985</c:v>
                </c:pt>
                <c:pt idx="744">
                  <c:v>1881.1919813929985</c:v>
                </c:pt>
                <c:pt idx="745">
                  <c:v>1883.9692128439985</c:v>
                </c:pt>
                <c:pt idx="746">
                  <c:v>1885.0596007339986</c:v>
                </c:pt>
                <c:pt idx="747">
                  <c:v>1886.4311743329986</c:v>
                </c:pt>
                <c:pt idx="748">
                  <c:v>1888.8724731039986</c:v>
                </c:pt>
                <c:pt idx="749">
                  <c:v>1889.3732866699986</c:v>
                </c:pt>
                <c:pt idx="750">
                  <c:v>1894.8186235399985</c:v>
                </c:pt>
                <c:pt idx="751">
                  <c:v>1897.0721403579985</c:v>
                </c:pt>
                <c:pt idx="752">
                  <c:v>1909.2754369379984</c:v>
                </c:pt>
                <c:pt idx="753">
                  <c:v>1908.5302385519983</c:v>
                </c:pt>
                <c:pt idx="754">
                  <c:v>1913.8453275969982</c:v>
                </c:pt>
                <c:pt idx="755">
                  <c:v>1912.2003297769982</c:v>
                </c:pt>
                <c:pt idx="756">
                  <c:v>1911.5743167569981</c:v>
                </c:pt>
                <c:pt idx="757">
                  <c:v>1913.151300832998</c:v>
                </c:pt>
                <c:pt idx="758">
                  <c:v>1917.552128731998</c:v>
                </c:pt>
                <c:pt idx="759">
                  <c:v>1920.0605200049979</c:v>
                </c:pt>
                <c:pt idx="760">
                  <c:v>1921.2308138609978</c:v>
                </c:pt>
                <c:pt idx="761">
                  <c:v>1925.6154962269979</c:v>
                </c:pt>
                <c:pt idx="762">
                  <c:v>1925.1973768729979</c:v>
                </c:pt>
                <c:pt idx="763">
                  <c:v>1928.3800930749978</c:v>
                </c:pt>
                <c:pt idx="764">
                  <c:v>1933.0661827629979</c:v>
                </c:pt>
                <c:pt idx="765">
                  <c:v>1934.8391994019978</c:v>
                </c:pt>
                <c:pt idx="766">
                  <c:v>1938.7135996689979</c:v>
                </c:pt>
                <c:pt idx="767">
                  <c:v>1940.5827170689979</c:v>
                </c:pt>
                <c:pt idx="768">
                  <c:v>1942.1511222159979</c:v>
                </c:pt>
                <c:pt idx="769">
                  <c:v>1945.1165744239979</c:v>
                </c:pt>
                <c:pt idx="770">
                  <c:v>1945.8019585489978</c:v>
                </c:pt>
                <c:pt idx="771">
                  <c:v>1947.8781233599977</c:v>
                </c:pt>
                <c:pt idx="772">
                  <c:v>1947.6371366039978</c:v>
                </c:pt>
                <c:pt idx="773">
                  <c:v>1947.3070567569978</c:v>
                </c:pt>
                <c:pt idx="774">
                  <c:v>1948.8869055339978</c:v>
                </c:pt>
                <c:pt idx="775">
                  <c:v>1950.0096411889979</c:v>
                </c:pt>
                <c:pt idx="776">
                  <c:v>1950.567045149998</c:v>
                </c:pt>
                <c:pt idx="777">
                  <c:v>1949.722621719998</c:v>
                </c:pt>
                <c:pt idx="778">
                  <c:v>1950.333584551998</c:v>
                </c:pt>
                <c:pt idx="779">
                  <c:v>1948.0864004749981</c:v>
                </c:pt>
                <c:pt idx="780">
                  <c:v>1950.4072086429981</c:v>
                </c:pt>
                <c:pt idx="781">
                  <c:v>1952.0160517629981</c:v>
                </c:pt>
                <c:pt idx="782">
                  <c:v>1955.8338158169981</c:v>
                </c:pt>
                <c:pt idx="783">
                  <c:v>1957.0410450699981</c:v>
                </c:pt>
                <c:pt idx="784">
                  <c:v>1956.2272340859981</c:v>
                </c:pt>
                <c:pt idx="785">
                  <c:v>1965.6713711749981</c:v>
                </c:pt>
                <c:pt idx="786">
                  <c:v>1983.951289344998</c:v>
                </c:pt>
                <c:pt idx="787">
                  <c:v>1984.1043084899979</c:v>
                </c:pt>
                <c:pt idx="788">
                  <c:v>1994.7943018399978</c:v>
                </c:pt>
                <c:pt idx="789">
                  <c:v>1997.5891883969978</c:v>
                </c:pt>
                <c:pt idx="790">
                  <c:v>2001.1698151369978</c:v>
                </c:pt>
                <c:pt idx="791">
                  <c:v>2005.4604975849979</c:v>
                </c:pt>
                <c:pt idx="792">
                  <c:v>2006.570642052998</c:v>
                </c:pt>
                <c:pt idx="793">
                  <c:v>2007.2891256799981</c:v>
                </c:pt>
                <c:pt idx="794">
                  <c:v>2008.7186785419981</c:v>
                </c:pt>
                <c:pt idx="795">
                  <c:v>2009.988961143998</c:v>
                </c:pt>
                <c:pt idx="796">
                  <c:v>2010.5865999319981</c:v>
                </c:pt>
                <c:pt idx="797">
                  <c:v>2010.111238718998</c:v>
                </c:pt>
                <c:pt idx="798">
                  <c:v>2009.999341332998</c:v>
                </c:pt>
                <c:pt idx="799">
                  <c:v>2012.5448226339981</c:v>
                </c:pt>
                <c:pt idx="800">
                  <c:v>2013.6125334339981</c:v>
                </c:pt>
                <c:pt idx="801">
                  <c:v>2014.0789222619981</c:v>
                </c:pt>
                <c:pt idx="802">
                  <c:v>2012.698268306998</c:v>
                </c:pt>
                <c:pt idx="803">
                  <c:v>2011.4808892369979</c:v>
                </c:pt>
                <c:pt idx="804">
                  <c:v>2013.0024348419979</c:v>
                </c:pt>
                <c:pt idx="805">
                  <c:v>2014.0519395789979</c:v>
                </c:pt>
                <c:pt idx="806">
                  <c:v>2013.2773773629979</c:v>
                </c:pt>
                <c:pt idx="807">
                  <c:v>2012.8195273279978</c:v>
                </c:pt>
                <c:pt idx="808">
                  <c:v>2014.2570379379977</c:v>
                </c:pt>
                <c:pt idx="809">
                  <c:v>2014.1037858299976</c:v>
                </c:pt>
                <c:pt idx="810">
                  <c:v>2015.5493269299975</c:v>
                </c:pt>
                <c:pt idx="811">
                  <c:v>2016.9583248669976</c:v>
                </c:pt>
                <c:pt idx="812">
                  <c:v>2022.1692095279975</c:v>
                </c:pt>
                <c:pt idx="813">
                  <c:v>2026.7753423909976</c:v>
                </c:pt>
                <c:pt idx="814">
                  <c:v>2028.2553295319976</c:v>
                </c:pt>
                <c:pt idx="815">
                  <c:v>2030.5317892939977</c:v>
                </c:pt>
                <c:pt idx="816">
                  <c:v>2031.3696302399976</c:v>
                </c:pt>
                <c:pt idx="817">
                  <c:v>2031.3639728009975</c:v>
                </c:pt>
                <c:pt idx="818">
                  <c:v>2031.5001811579975</c:v>
                </c:pt>
                <c:pt idx="819">
                  <c:v>2032.5625769679975</c:v>
                </c:pt>
                <c:pt idx="820">
                  <c:v>2033.2895050349975</c:v>
                </c:pt>
                <c:pt idx="821">
                  <c:v>2034.5284054699976</c:v>
                </c:pt>
                <c:pt idx="822">
                  <c:v>2034.4444294909977</c:v>
                </c:pt>
                <c:pt idx="823">
                  <c:v>2037.9352095779977</c:v>
                </c:pt>
                <c:pt idx="824">
                  <c:v>2038.7177147169978</c:v>
                </c:pt>
                <c:pt idx="825">
                  <c:v>2039.8632767839977</c:v>
                </c:pt>
                <c:pt idx="826">
                  <c:v>2039.3933706089977</c:v>
                </c:pt>
                <c:pt idx="827">
                  <c:v>2042.1620901689976</c:v>
                </c:pt>
                <c:pt idx="828">
                  <c:v>2049.1182990279976</c:v>
                </c:pt>
                <c:pt idx="829">
                  <c:v>2049.4408096039974</c:v>
                </c:pt>
                <c:pt idx="830">
                  <c:v>2050.8582422869972</c:v>
                </c:pt>
                <c:pt idx="831">
                  <c:v>2052.3048621449971</c:v>
                </c:pt>
                <c:pt idx="832">
                  <c:v>2054.720477658997</c:v>
                </c:pt>
                <c:pt idx="833">
                  <c:v>2055.2824779369971</c:v>
                </c:pt>
                <c:pt idx="834">
                  <c:v>2055.167908874997</c:v>
                </c:pt>
                <c:pt idx="835">
                  <c:v>2056.6441779959969</c:v>
                </c:pt>
                <c:pt idx="836">
                  <c:v>2059.3570273439968</c:v>
                </c:pt>
                <c:pt idx="837">
                  <c:v>2060.2624960599969</c:v>
                </c:pt>
                <c:pt idx="838">
                  <c:v>2061.4966768929971</c:v>
                </c:pt>
                <c:pt idx="839">
                  <c:v>2062.5715016259969</c:v>
                </c:pt>
                <c:pt idx="840">
                  <c:v>2072.9586191059971</c:v>
                </c:pt>
                <c:pt idx="841">
                  <c:v>2085.967501035997</c:v>
                </c:pt>
                <c:pt idx="842">
                  <c:v>2090.3425374349968</c:v>
                </c:pt>
                <c:pt idx="843">
                  <c:v>2090.6316986889969</c:v>
                </c:pt>
                <c:pt idx="844">
                  <c:v>2093.0699077829968</c:v>
                </c:pt>
                <c:pt idx="845">
                  <c:v>2096.7341255669967</c:v>
                </c:pt>
                <c:pt idx="846">
                  <c:v>2098.0383786159969</c:v>
                </c:pt>
                <c:pt idx="847">
                  <c:v>2098.206714020997</c:v>
                </c:pt>
                <c:pt idx="848">
                  <c:v>2099.0507565729968</c:v>
                </c:pt>
                <c:pt idx="849">
                  <c:v>2098.250934600997</c:v>
                </c:pt>
                <c:pt idx="850">
                  <c:v>2097.4863932459971</c:v>
                </c:pt>
                <c:pt idx="851">
                  <c:v>2098.5189626009969</c:v>
                </c:pt>
                <c:pt idx="852">
                  <c:v>2100.578697059997</c:v>
                </c:pt>
                <c:pt idx="853">
                  <c:v>2103.623965819997</c:v>
                </c:pt>
                <c:pt idx="854">
                  <c:v>2103.6172904839968</c:v>
                </c:pt>
                <c:pt idx="855">
                  <c:v>2105.686607550997</c:v>
                </c:pt>
                <c:pt idx="856">
                  <c:v>2109.0336905989971</c:v>
                </c:pt>
                <c:pt idx="857">
                  <c:v>2115.895802240997</c:v>
                </c:pt>
                <c:pt idx="858">
                  <c:v>2117.534980404997</c:v>
                </c:pt>
                <c:pt idx="859">
                  <c:v>2124.2280365269971</c:v>
                </c:pt>
                <c:pt idx="860">
                  <c:v>2125.0224233269973</c:v>
                </c:pt>
                <c:pt idx="861">
                  <c:v>2126.4172769839975</c:v>
                </c:pt>
                <c:pt idx="862">
                  <c:v>2129.5814486029976</c:v>
                </c:pt>
                <c:pt idx="863">
                  <c:v>2129.4059095009975</c:v>
                </c:pt>
                <c:pt idx="864">
                  <c:v>2130.7054152349974</c:v>
                </c:pt>
                <c:pt idx="865">
                  <c:v>2130.9126262959976</c:v>
                </c:pt>
                <c:pt idx="866">
                  <c:v>2132.1518618829978</c:v>
                </c:pt>
                <c:pt idx="867">
                  <c:v>2134.9937163679979</c:v>
                </c:pt>
                <c:pt idx="868">
                  <c:v>2135.8813720279977</c:v>
                </c:pt>
                <c:pt idx="869">
                  <c:v>2137.3598186419977</c:v>
                </c:pt>
                <c:pt idx="870">
                  <c:v>2148.7114674919976</c:v>
                </c:pt>
                <c:pt idx="871">
                  <c:v>2155.1060781289975</c:v>
                </c:pt>
                <c:pt idx="872">
                  <c:v>2157.5388640619976</c:v>
                </c:pt>
                <c:pt idx="873">
                  <c:v>2156.9960528009974</c:v>
                </c:pt>
                <c:pt idx="874">
                  <c:v>2156.0587342319973</c:v>
                </c:pt>
                <c:pt idx="875">
                  <c:v>2155.4822857749973</c:v>
                </c:pt>
                <c:pt idx="876">
                  <c:v>2157.4815219659972</c:v>
                </c:pt>
                <c:pt idx="877">
                  <c:v>2156.6365808979972</c:v>
                </c:pt>
                <c:pt idx="878">
                  <c:v>2158.5728385539974</c:v>
                </c:pt>
                <c:pt idx="879">
                  <c:v>2159.0828192789972</c:v>
                </c:pt>
                <c:pt idx="880">
                  <c:v>2160.2494884299972</c:v>
                </c:pt>
                <c:pt idx="881">
                  <c:v>2160.9048469289974</c:v>
                </c:pt>
                <c:pt idx="882">
                  <c:v>2160.5848033329976</c:v>
                </c:pt>
                <c:pt idx="883">
                  <c:v>2162.8247273069974</c:v>
                </c:pt>
                <c:pt idx="884">
                  <c:v>2162.7702506529972</c:v>
                </c:pt>
                <c:pt idx="885">
                  <c:v>2164.2481562739972</c:v>
                </c:pt>
                <c:pt idx="886">
                  <c:v>2165.7171550749972</c:v>
                </c:pt>
                <c:pt idx="887">
                  <c:v>2167.6919166989974</c:v>
                </c:pt>
                <c:pt idx="888">
                  <c:v>2169.7511993179974</c:v>
                </c:pt>
                <c:pt idx="889">
                  <c:v>2169.3578161369974</c:v>
                </c:pt>
                <c:pt idx="890">
                  <c:v>2170.6873078059975</c:v>
                </c:pt>
                <c:pt idx="891">
                  <c:v>2171.4727725219977</c:v>
                </c:pt>
                <c:pt idx="892">
                  <c:v>2172.1154354469977</c:v>
                </c:pt>
                <c:pt idx="893">
                  <c:v>2171.7222733549979</c:v>
                </c:pt>
                <c:pt idx="894">
                  <c:v>2174.072575589998</c:v>
                </c:pt>
                <c:pt idx="895">
                  <c:v>2173.5140340669982</c:v>
                </c:pt>
                <c:pt idx="896">
                  <c:v>2174.5142470459982</c:v>
                </c:pt>
                <c:pt idx="897">
                  <c:v>2213.912442985998</c:v>
                </c:pt>
                <c:pt idx="898">
                  <c:v>2238.4773289859982</c:v>
                </c:pt>
                <c:pt idx="899">
                  <c:v>2237.0906466419983</c:v>
                </c:pt>
                <c:pt idx="900">
                  <c:v>2238.3005625229985</c:v>
                </c:pt>
                <c:pt idx="901">
                  <c:v>2240.0169093009986</c:v>
                </c:pt>
                <c:pt idx="902">
                  <c:v>2246.9507485009985</c:v>
                </c:pt>
                <c:pt idx="903">
                  <c:v>2249.6662855479985</c:v>
                </c:pt>
                <c:pt idx="904">
                  <c:v>2249.0063292479986</c:v>
                </c:pt>
                <c:pt idx="905">
                  <c:v>2250.2896970449988</c:v>
                </c:pt>
                <c:pt idx="906">
                  <c:v>2252.530565744999</c:v>
                </c:pt>
                <c:pt idx="907">
                  <c:v>2252.1481663749992</c:v>
                </c:pt>
                <c:pt idx="908">
                  <c:v>2254.020145816999</c:v>
                </c:pt>
                <c:pt idx="909">
                  <c:v>2254.0896440789988</c:v>
                </c:pt>
                <c:pt idx="910">
                  <c:v>2254.3958140409986</c:v>
                </c:pt>
                <c:pt idx="911">
                  <c:v>2259.4924351059985</c:v>
                </c:pt>
                <c:pt idx="912">
                  <c:v>2260.0665375819985</c:v>
                </c:pt>
                <c:pt idx="913">
                  <c:v>2261.1069859719987</c:v>
                </c:pt>
                <c:pt idx="914">
                  <c:v>2262.0713231429986</c:v>
                </c:pt>
                <c:pt idx="915">
                  <c:v>2263.1478041259984</c:v>
                </c:pt>
                <c:pt idx="916">
                  <c:v>2262.8222090949985</c:v>
                </c:pt>
                <c:pt idx="917">
                  <c:v>2262.6183435689986</c:v>
                </c:pt>
                <c:pt idx="918">
                  <c:v>2263.4968194129988</c:v>
                </c:pt>
                <c:pt idx="919">
                  <c:v>2262.8674655819987</c:v>
                </c:pt>
                <c:pt idx="920">
                  <c:v>2263.8670008229988</c:v>
                </c:pt>
                <c:pt idx="921">
                  <c:v>2266.0155789749988</c:v>
                </c:pt>
                <c:pt idx="922">
                  <c:v>2265.4722708549989</c:v>
                </c:pt>
                <c:pt idx="923">
                  <c:v>2266.2665739719987</c:v>
                </c:pt>
                <c:pt idx="924">
                  <c:v>2267.4750337739988</c:v>
                </c:pt>
                <c:pt idx="925">
                  <c:v>2267.7450349349988</c:v>
                </c:pt>
                <c:pt idx="926">
                  <c:v>2269.5193859719989</c:v>
                </c:pt>
                <c:pt idx="927">
                  <c:v>2270.8271942869987</c:v>
                </c:pt>
                <c:pt idx="928">
                  <c:v>2275.4243261109987</c:v>
                </c:pt>
                <c:pt idx="929">
                  <c:v>2275.4509190449985</c:v>
                </c:pt>
                <c:pt idx="930">
                  <c:v>2276.8488036549984</c:v>
                </c:pt>
                <c:pt idx="931">
                  <c:v>2277.7216550849985</c:v>
                </c:pt>
                <c:pt idx="932">
                  <c:v>2278.3622340189986</c:v>
                </c:pt>
                <c:pt idx="933">
                  <c:v>2280.8187196019985</c:v>
                </c:pt>
                <c:pt idx="934">
                  <c:v>2281.5352063229984</c:v>
                </c:pt>
                <c:pt idx="935">
                  <c:v>2282.7222008519984</c:v>
                </c:pt>
                <c:pt idx="936">
                  <c:v>2283.1482429099983</c:v>
                </c:pt>
                <c:pt idx="937">
                  <c:v>2283.1345284859981</c:v>
                </c:pt>
                <c:pt idx="938">
                  <c:v>2283.791824226998</c:v>
                </c:pt>
                <c:pt idx="939">
                  <c:v>2283.9299855799982</c:v>
                </c:pt>
                <c:pt idx="940">
                  <c:v>2284.9368213779981</c:v>
                </c:pt>
                <c:pt idx="941">
                  <c:v>2285.2920961479981</c:v>
                </c:pt>
                <c:pt idx="942">
                  <c:v>2288.6492459059982</c:v>
                </c:pt>
                <c:pt idx="943">
                  <c:v>2291.1568983389984</c:v>
                </c:pt>
                <c:pt idx="944">
                  <c:v>2293.4645141479982</c:v>
                </c:pt>
                <c:pt idx="945">
                  <c:v>2294.0273830969982</c:v>
                </c:pt>
                <c:pt idx="946">
                  <c:v>2305.8529662369983</c:v>
                </c:pt>
                <c:pt idx="947">
                  <c:v>2309.4471857509984</c:v>
                </c:pt>
                <c:pt idx="948">
                  <c:v>2314.0777015159983</c:v>
                </c:pt>
                <c:pt idx="949">
                  <c:v>2312.0930096209981</c:v>
                </c:pt>
                <c:pt idx="950">
                  <c:v>2314.4983825619984</c:v>
                </c:pt>
                <c:pt idx="951">
                  <c:v>2315.4160854469983</c:v>
                </c:pt>
                <c:pt idx="952">
                  <c:v>2320.9545174039981</c:v>
                </c:pt>
                <c:pt idx="953">
                  <c:v>2323.6319414209979</c:v>
                </c:pt>
                <c:pt idx="954">
                  <c:v>2324.335754504998</c:v>
                </c:pt>
                <c:pt idx="955">
                  <c:v>2326.7403426559981</c:v>
                </c:pt>
                <c:pt idx="956">
                  <c:v>2339.8486532559982</c:v>
                </c:pt>
                <c:pt idx="957">
                  <c:v>2348.5012321209983</c:v>
                </c:pt>
                <c:pt idx="958">
                  <c:v>2349.5351630619984</c:v>
                </c:pt>
                <c:pt idx="959">
                  <c:v>2350.1642771229986</c:v>
                </c:pt>
                <c:pt idx="960">
                  <c:v>2350.7799098659984</c:v>
                </c:pt>
                <c:pt idx="961">
                  <c:v>2350.6454805019985</c:v>
                </c:pt>
                <c:pt idx="962">
                  <c:v>2355.1375588429983</c:v>
                </c:pt>
                <c:pt idx="963">
                  <c:v>2355.5658726049983</c:v>
                </c:pt>
                <c:pt idx="964">
                  <c:v>2356.4293112669984</c:v>
                </c:pt>
                <c:pt idx="965">
                  <c:v>2355.4680896759983</c:v>
                </c:pt>
                <c:pt idx="966">
                  <c:v>2359.5893641449984</c:v>
                </c:pt>
                <c:pt idx="967">
                  <c:v>2360.9994828559984</c:v>
                </c:pt>
                <c:pt idx="968">
                  <c:v>2362.7282989889982</c:v>
                </c:pt>
                <c:pt idx="969">
                  <c:v>2364.6234677289981</c:v>
                </c:pt>
                <c:pt idx="970">
                  <c:v>2367.3399287909979</c:v>
                </c:pt>
                <c:pt idx="971">
                  <c:v>2369.870186156998</c:v>
                </c:pt>
                <c:pt idx="972">
                  <c:v>2371.712240904998</c:v>
                </c:pt>
                <c:pt idx="973">
                  <c:v>2378.401073189998</c:v>
                </c:pt>
                <c:pt idx="974">
                  <c:v>2377.8807343269982</c:v>
                </c:pt>
                <c:pt idx="975">
                  <c:v>2380.8570588259981</c:v>
                </c:pt>
                <c:pt idx="976">
                  <c:v>2380.4778247819982</c:v>
                </c:pt>
                <c:pt idx="977">
                  <c:v>2380.933345479998</c:v>
                </c:pt>
                <c:pt idx="978">
                  <c:v>2381.7580575039979</c:v>
                </c:pt>
                <c:pt idx="979">
                  <c:v>2383.9205882019978</c:v>
                </c:pt>
                <c:pt idx="980">
                  <c:v>2387.3241088669979</c:v>
                </c:pt>
                <c:pt idx="981">
                  <c:v>2392.0373315859979</c:v>
                </c:pt>
                <c:pt idx="982">
                  <c:v>2395.3624081219978</c:v>
                </c:pt>
                <c:pt idx="983">
                  <c:v>2398.9351923069976</c:v>
                </c:pt>
                <c:pt idx="984">
                  <c:v>2399.6194005469974</c:v>
                </c:pt>
                <c:pt idx="985">
                  <c:v>2399.2889789539972</c:v>
                </c:pt>
                <c:pt idx="986">
                  <c:v>2400.0705293139972</c:v>
                </c:pt>
                <c:pt idx="987">
                  <c:v>2402.5634581809973</c:v>
                </c:pt>
                <c:pt idx="988">
                  <c:v>2404.035200432997</c:v>
                </c:pt>
                <c:pt idx="989">
                  <c:v>2405.895787748997</c:v>
                </c:pt>
                <c:pt idx="990">
                  <c:v>2419.725736358997</c:v>
                </c:pt>
                <c:pt idx="991">
                  <c:v>2420.7573354959968</c:v>
                </c:pt>
                <c:pt idx="992">
                  <c:v>2423.0417721259969</c:v>
                </c:pt>
                <c:pt idx="993">
                  <c:v>2426.8407688279967</c:v>
                </c:pt>
                <c:pt idx="994">
                  <c:v>2426.5021312589965</c:v>
                </c:pt>
                <c:pt idx="995">
                  <c:v>2425.7064426459965</c:v>
                </c:pt>
                <c:pt idx="996">
                  <c:v>2426.8074375879964</c:v>
                </c:pt>
                <c:pt idx="997">
                  <c:v>2430.2729626099963</c:v>
                </c:pt>
                <c:pt idx="998">
                  <c:v>2429.8754251799965</c:v>
                </c:pt>
                <c:pt idx="999">
                  <c:v>2431.8892191479963</c:v>
                </c:pt>
                <c:pt idx="1000">
                  <c:v>2437.2786896409962</c:v>
                </c:pt>
                <c:pt idx="1001">
                  <c:v>2437.633118951996</c:v>
                </c:pt>
                <c:pt idx="1002">
                  <c:v>2440.469605998996</c:v>
                </c:pt>
                <c:pt idx="1003">
                  <c:v>2443.5743833729962</c:v>
                </c:pt>
                <c:pt idx="1004">
                  <c:v>2444.2394267809964</c:v>
                </c:pt>
                <c:pt idx="1005">
                  <c:v>2446.7228530129964</c:v>
                </c:pt>
                <c:pt idx="1006">
                  <c:v>2447.7130379509963</c:v>
                </c:pt>
                <c:pt idx="1007">
                  <c:v>2448.7925753049963</c:v>
                </c:pt>
                <c:pt idx="1008">
                  <c:v>2452.1043890139963</c:v>
                </c:pt>
                <c:pt idx="1009">
                  <c:v>2452.9765394779961</c:v>
                </c:pt>
                <c:pt idx="1010">
                  <c:v>2453.446377784996</c:v>
                </c:pt>
                <c:pt idx="1011">
                  <c:v>2453.1144305679959</c:v>
                </c:pt>
                <c:pt idx="1012">
                  <c:v>2454.338264462996</c:v>
                </c:pt>
                <c:pt idx="1013">
                  <c:v>2456.6693978429962</c:v>
                </c:pt>
                <c:pt idx="1014">
                  <c:v>2455.6529171309962</c:v>
                </c:pt>
                <c:pt idx="1015">
                  <c:v>2455.7638377399962</c:v>
                </c:pt>
                <c:pt idx="1016">
                  <c:v>2456.2904944949964</c:v>
                </c:pt>
                <c:pt idx="1017">
                  <c:v>2458.3492905199964</c:v>
                </c:pt>
                <c:pt idx="1018">
                  <c:v>2457.5589020799966</c:v>
                </c:pt>
                <c:pt idx="1019">
                  <c:v>2456.5507369839966</c:v>
                </c:pt>
                <c:pt idx="1020">
                  <c:v>2456.7055632519964</c:v>
                </c:pt>
                <c:pt idx="1021">
                  <c:v>2456.0882463619964</c:v>
                </c:pt>
                <c:pt idx="1022">
                  <c:v>2455.8297377739964</c:v>
                </c:pt>
                <c:pt idx="1023">
                  <c:v>2455.4496894629965</c:v>
                </c:pt>
                <c:pt idx="1024">
                  <c:v>2458.1880210899967</c:v>
                </c:pt>
                <c:pt idx="1025">
                  <c:v>2459.1973868099967</c:v>
                </c:pt>
                <c:pt idx="1026">
                  <c:v>2464.3479991659965</c:v>
                </c:pt>
                <c:pt idx="1027">
                  <c:v>2464.6819506709967</c:v>
                </c:pt>
                <c:pt idx="1028">
                  <c:v>2464.5418556109967</c:v>
                </c:pt>
                <c:pt idx="1029">
                  <c:v>2467.7754788749967</c:v>
                </c:pt>
                <c:pt idx="1030">
                  <c:v>2475.4374010719966</c:v>
                </c:pt>
                <c:pt idx="1031">
                  <c:v>2477.6592492049967</c:v>
                </c:pt>
                <c:pt idx="1032">
                  <c:v>2478.4754642719968</c:v>
                </c:pt>
                <c:pt idx="1033">
                  <c:v>2484.0564887839969</c:v>
                </c:pt>
                <c:pt idx="1034">
                  <c:v>2488.6376619199968</c:v>
                </c:pt>
                <c:pt idx="1035">
                  <c:v>2495.7357139139967</c:v>
                </c:pt>
                <c:pt idx="1036">
                  <c:v>2496.9378709649968</c:v>
                </c:pt>
                <c:pt idx="1037">
                  <c:v>2502.877729268997</c:v>
                </c:pt>
                <c:pt idx="1038">
                  <c:v>2529.4112462789972</c:v>
                </c:pt>
                <c:pt idx="1039">
                  <c:v>2563.1904891289973</c:v>
                </c:pt>
                <c:pt idx="1040">
                  <c:v>2568.1354407719973</c:v>
                </c:pt>
                <c:pt idx="1041">
                  <c:v>2573.7124997829974</c:v>
                </c:pt>
                <c:pt idx="1042">
                  <c:v>2578.4147246259972</c:v>
                </c:pt>
                <c:pt idx="1043">
                  <c:v>2580.3887461329973</c:v>
                </c:pt>
                <c:pt idx="1044">
                  <c:v>2580.7686043189974</c:v>
                </c:pt>
                <c:pt idx="1045">
                  <c:v>2583.6271608109973</c:v>
                </c:pt>
                <c:pt idx="1046">
                  <c:v>2582.2240858699975</c:v>
                </c:pt>
                <c:pt idx="1047">
                  <c:v>2584.7283858439973</c:v>
                </c:pt>
                <c:pt idx="1048">
                  <c:v>2584.2956785999972</c:v>
                </c:pt>
                <c:pt idx="1049">
                  <c:v>2585.6574405959973</c:v>
                </c:pt>
                <c:pt idx="1050">
                  <c:v>2590.8376838269974</c:v>
                </c:pt>
                <c:pt idx="1051">
                  <c:v>2590.6320338199976</c:v>
                </c:pt>
                <c:pt idx="1052">
                  <c:v>2591.9521378829977</c:v>
                </c:pt>
                <c:pt idx="1053">
                  <c:v>2593.2197804459979</c:v>
                </c:pt>
                <c:pt idx="1054">
                  <c:v>2596.9172712319978</c:v>
                </c:pt>
                <c:pt idx="1055">
                  <c:v>2600.0324413589979</c:v>
                </c:pt>
                <c:pt idx="1056">
                  <c:v>2601.8989579839977</c:v>
                </c:pt>
                <c:pt idx="1057">
                  <c:v>2603.9890528069977</c:v>
                </c:pt>
                <c:pt idx="1058">
                  <c:v>2604.1778446649978</c:v>
                </c:pt>
                <c:pt idx="1059">
                  <c:v>2604.9830034009979</c:v>
                </c:pt>
                <c:pt idx="1060">
                  <c:v>2605.4025195009976</c:v>
                </c:pt>
                <c:pt idx="1061">
                  <c:v>2604.7781806029975</c:v>
                </c:pt>
                <c:pt idx="1062">
                  <c:v>2605.3318690569977</c:v>
                </c:pt>
                <c:pt idx="1063">
                  <c:v>2605.0971521059978</c:v>
                </c:pt>
                <c:pt idx="1064">
                  <c:v>2607.9194925979978</c:v>
                </c:pt>
                <c:pt idx="1065">
                  <c:v>2616.2037782459979</c:v>
                </c:pt>
                <c:pt idx="1066">
                  <c:v>2623.5951597499979</c:v>
                </c:pt>
                <c:pt idx="1067">
                  <c:v>2624.0036659019979</c:v>
                </c:pt>
                <c:pt idx="1068">
                  <c:v>2626.4391840609978</c:v>
                </c:pt>
                <c:pt idx="1069">
                  <c:v>2625.2654748029977</c:v>
                </c:pt>
                <c:pt idx="1070">
                  <c:v>2626.7446513389978</c:v>
                </c:pt>
                <c:pt idx="1071">
                  <c:v>2626.8759274079976</c:v>
                </c:pt>
                <c:pt idx="1072">
                  <c:v>2626.6048782869975</c:v>
                </c:pt>
                <c:pt idx="1073">
                  <c:v>2627.8381729119974</c:v>
                </c:pt>
                <c:pt idx="1074">
                  <c:v>2627.0909564499975</c:v>
                </c:pt>
                <c:pt idx="1075">
                  <c:v>2627.6761612159976</c:v>
                </c:pt>
                <c:pt idx="1076">
                  <c:v>2626.9859431389978</c:v>
                </c:pt>
                <c:pt idx="1077">
                  <c:v>2629.3876460999977</c:v>
                </c:pt>
                <c:pt idx="1078">
                  <c:v>2634.0763565669977</c:v>
                </c:pt>
                <c:pt idx="1079">
                  <c:v>2640.7324991029977</c:v>
                </c:pt>
                <c:pt idx="1080">
                  <c:v>2640.3142016469978</c:v>
                </c:pt>
                <c:pt idx="1081">
                  <c:v>2640.4985355849976</c:v>
                </c:pt>
                <c:pt idx="1082">
                  <c:v>2642.7667468239974</c:v>
                </c:pt>
                <c:pt idx="1083">
                  <c:v>2646.2692125939975</c:v>
                </c:pt>
                <c:pt idx="1084">
                  <c:v>2654.3238005239973</c:v>
                </c:pt>
                <c:pt idx="1085">
                  <c:v>2663.1159657219973</c:v>
                </c:pt>
                <c:pt idx="1086">
                  <c:v>2677.1862562619972</c:v>
                </c:pt>
                <c:pt idx="1087">
                  <c:v>2680.0551340319971</c:v>
                </c:pt>
                <c:pt idx="1088">
                  <c:v>2684.6924344869972</c:v>
                </c:pt>
                <c:pt idx="1089">
                  <c:v>2698.3541566769973</c:v>
                </c:pt>
                <c:pt idx="1090">
                  <c:v>2702.8001364979973</c:v>
                </c:pt>
                <c:pt idx="1091">
                  <c:v>2719.0276064779973</c:v>
                </c:pt>
                <c:pt idx="1092">
                  <c:v>2723.0236921419973</c:v>
                </c:pt>
                <c:pt idx="1093">
                  <c:v>2750.2454070819972</c:v>
                </c:pt>
                <c:pt idx="1094">
                  <c:v>2766.9187485119974</c:v>
                </c:pt>
                <c:pt idx="1095">
                  <c:v>2776.5049418019976</c:v>
                </c:pt>
                <c:pt idx="1096">
                  <c:v>2783.2868085749974</c:v>
                </c:pt>
                <c:pt idx="1097">
                  <c:v>2782.8392116909972</c:v>
                </c:pt>
                <c:pt idx="1098">
                  <c:v>2785.9747855019973</c:v>
                </c:pt>
                <c:pt idx="1099">
                  <c:v>2790.5228003179973</c:v>
                </c:pt>
                <c:pt idx="1100">
                  <c:v>2801.8532050279973</c:v>
                </c:pt>
                <c:pt idx="1101">
                  <c:v>2836.9301208879974</c:v>
                </c:pt>
                <c:pt idx="1102">
                  <c:v>2854.2407811479975</c:v>
                </c:pt>
                <c:pt idx="1103">
                  <c:v>2861.5412566629975</c:v>
                </c:pt>
                <c:pt idx="1104">
                  <c:v>2877.3391570729973</c:v>
                </c:pt>
                <c:pt idx="1105">
                  <c:v>2884.2592275959973</c:v>
                </c:pt>
                <c:pt idx="1106">
                  <c:v>2900.9747450759974</c:v>
                </c:pt>
                <c:pt idx="1107">
                  <c:v>2905.0444223999975</c:v>
                </c:pt>
                <c:pt idx="1108">
                  <c:v>2913.3401496849974</c:v>
                </c:pt>
                <c:pt idx="1109">
                  <c:v>2944.4027812349973</c:v>
                </c:pt>
                <c:pt idx="1110">
                  <c:v>2952.6683187259973</c:v>
                </c:pt>
                <c:pt idx="1111">
                  <c:v>2969.4056259159975</c:v>
                </c:pt>
                <c:pt idx="1112">
                  <c:v>2974.5143661059974</c:v>
                </c:pt>
                <c:pt idx="1113">
                  <c:v>3017.1970565359975</c:v>
                </c:pt>
                <c:pt idx="1114">
                  <c:v>3068.6879366859976</c:v>
                </c:pt>
                <c:pt idx="1115">
                  <c:v>3080.1390182259975</c:v>
                </c:pt>
                <c:pt idx="1116">
                  <c:v>3122.5465317459975</c:v>
                </c:pt>
                <c:pt idx="1117">
                  <c:v>3142.9167893259973</c:v>
                </c:pt>
                <c:pt idx="1118">
                  <c:v>3170.0093968959973</c:v>
                </c:pt>
                <c:pt idx="1119">
                  <c:v>3179.4739962849972</c:v>
                </c:pt>
                <c:pt idx="1120">
                  <c:v>3189.0458200219973</c:v>
                </c:pt>
                <c:pt idx="1121">
                  <c:v>3196.3537287029972</c:v>
                </c:pt>
                <c:pt idx="1122">
                  <c:v>3216.482663692997</c:v>
                </c:pt>
                <c:pt idx="1123">
                  <c:v>3228.720054572997</c:v>
                </c:pt>
                <c:pt idx="1124">
                  <c:v>3233.2503410839972</c:v>
                </c:pt>
                <c:pt idx="1125">
                  <c:v>3276.9356021839972</c:v>
                </c:pt>
                <c:pt idx="1126">
                  <c:v>3289.2811574739972</c:v>
                </c:pt>
                <c:pt idx="1127">
                  <c:v>3292.403975257997</c:v>
                </c:pt>
                <c:pt idx="1128">
                  <c:v>3303.9245581979972</c:v>
                </c:pt>
                <c:pt idx="1129">
                  <c:v>3329.246662067997</c:v>
                </c:pt>
                <c:pt idx="1130">
                  <c:v>3330.3078241649969</c:v>
                </c:pt>
                <c:pt idx="1131">
                  <c:v>3335.0303385379971</c:v>
                </c:pt>
                <c:pt idx="1132">
                  <c:v>3338.4682629339973</c:v>
                </c:pt>
                <c:pt idx="1133">
                  <c:v>3340.3690477049972</c:v>
                </c:pt>
                <c:pt idx="1134">
                  <c:v>3347.7942093869974</c:v>
                </c:pt>
                <c:pt idx="1135">
                  <c:v>3347.3063281629975</c:v>
                </c:pt>
                <c:pt idx="1136">
                  <c:v>3349.9830403609976</c:v>
                </c:pt>
                <c:pt idx="1137">
                  <c:v>3353.9937002409974</c:v>
                </c:pt>
                <c:pt idx="1138">
                  <c:v>3353.9746535719974</c:v>
                </c:pt>
                <c:pt idx="1139">
                  <c:v>3355.8580266419972</c:v>
                </c:pt>
                <c:pt idx="1140">
                  <c:v>3359.692917742997</c:v>
                </c:pt>
                <c:pt idx="1141">
                  <c:v>3356.1253786309971</c:v>
                </c:pt>
                <c:pt idx="1142">
                  <c:v>3365.8472651259972</c:v>
                </c:pt>
                <c:pt idx="1143">
                  <c:v>3366.8941133879971</c:v>
                </c:pt>
                <c:pt idx="1144">
                  <c:v>3367.6461403659969</c:v>
                </c:pt>
                <c:pt idx="1145">
                  <c:v>3370.9821172919969</c:v>
                </c:pt>
                <c:pt idx="1146">
                  <c:v>3376.4878230529971</c:v>
                </c:pt>
                <c:pt idx="1147">
                  <c:v>3387.6752948029971</c:v>
                </c:pt>
                <c:pt idx="1148">
                  <c:v>3388.0524579709972</c:v>
                </c:pt>
                <c:pt idx="1149">
                  <c:v>3394.8687024919973</c:v>
                </c:pt>
                <c:pt idx="1150">
                  <c:v>3397.5780688079972</c:v>
                </c:pt>
                <c:pt idx="1151">
                  <c:v>3403.6934199209973</c:v>
                </c:pt>
                <c:pt idx="1152">
                  <c:v>3405.7421552489973</c:v>
                </c:pt>
                <c:pt idx="1153">
                  <c:v>3408.1360309739971</c:v>
                </c:pt>
                <c:pt idx="1154">
                  <c:v>3411.7494780099969</c:v>
                </c:pt>
                <c:pt idx="1155">
                  <c:v>3413.749193678997</c:v>
                </c:pt>
                <c:pt idx="1156">
                  <c:v>3415.0696126669968</c:v>
                </c:pt>
                <c:pt idx="1157">
                  <c:v>3425.5326573769967</c:v>
                </c:pt>
                <c:pt idx="1158">
                  <c:v>3455.7743951369966</c:v>
                </c:pt>
                <c:pt idx="1159">
                  <c:v>3488.8824671369966</c:v>
                </c:pt>
                <c:pt idx="1160">
                  <c:v>3499.9823725769966</c:v>
                </c:pt>
                <c:pt idx="1161">
                  <c:v>3512.9698606469965</c:v>
                </c:pt>
                <c:pt idx="1162">
                  <c:v>3518.8344254069966</c:v>
                </c:pt>
                <c:pt idx="1163">
                  <c:v>3523.3820266339967</c:v>
                </c:pt>
                <c:pt idx="1164">
                  <c:v>3526.8336000719969</c:v>
                </c:pt>
                <c:pt idx="1165">
                  <c:v>3528.1815994809967</c:v>
                </c:pt>
                <c:pt idx="1166">
                  <c:v>3530.2153937249968</c:v>
                </c:pt>
                <c:pt idx="1167">
                  <c:v>3533.6035552759968</c:v>
                </c:pt>
                <c:pt idx="1168">
                  <c:v>3535.387009419997</c:v>
                </c:pt>
                <c:pt idx="1169">
                  <c:v>3538.7192243379968</c:v>
                </c:pt>
                <c:pt idx="1170">
                  <c:v>3550.1292978079969</c:v>
                </c:pt>
                <c:pt idx="1171">
                  <c:v>3547.984467777997</c:v>
                </c:pt>
                <c:pt idx="1172">
                  <c:v>3566.1085740279968</c:v>
                </c:pt>
                <c:pt idx="1173">
                  <c:v>3569.3427162619969</c:v>
                </c:pt>
                <c:pt idx="1174">
                  <c:v>3570.8543169509967</c:v>
                </c:pt>
                <c:pt idx="1175">
                  <c:v>3575.1762702079968</c:v>
                </c:pt>
                <c:pt idx="1176">
                  <c:v>3577.6528505109968</c:v>
                </c:pt>
                <c:pt idx="1177">
                  <c:v>3588.8857909609969</c:v>
                </c:pt>
                <c:pt idx="1178">
                  <c:v>3590.6543763099971</c:v>
                </c:pt>
                <c:pt idx="1179">
                  <c:v>3592.828512199997</c:v>
                </c:pt>
                <c:pt idx="1180">
                  <c:v>3592.403155971997</c:v>
                </c:pt>
                <c:pt idx="1181">
                  <c:v>3606.5267787219968</c:v>
                </c:pt>
                <c:pt idx="1182">
                  <c:v>3618.9046435519967</c:v>
                </c:pt>
                <c:pt idx="1183">
                  <c:v>3651.2219000419968</c:v>
                </c:pt>
                <c:pt idx="1184">
                  <c:v>3649.752112598997</c:v>
                </c:pt>
                <c:pt idx="1185">
                  <c:v>3671.9443223789972</c:v>
                </c:pt>
                <c:pt idx="1186">
                  <c:v>3721.0548682489971</c:v>
                </c:pt>
                <c:pt idx="1187">
                  <c:v>3766.0369380489969</c:v>
                </c:pt>
                <c:pt idx="1188">
                  <c:v>3773.5483088899969</c:v>
                </c:pt>
                <c:pt idx="1189">
                  <c:v>3797.6888447999968</c:v>
                </c:pt>
                <c:pt idx="1190">
                  <c:v>3806.7310482409966</c:v>
                </c:pt>
                <c:pt idx="1191">
                  <c:v>3808.7603805219965</c:v>
                </c:pt>
                <c:pt idx="1192">
                  <c:v>3818.8153152619966</c:v>
                </c:pt>
                <c:pt idx="1193">
                  <c:v>3818.0531883839967</c:v>
                </c:pt>
                <c:pt idx="1194">
                  <c:v>3826.7680781969966</c:v>
                </c:pt>
                <c:pt idx="1195">
                  <c:v>3826.5950692739966</c:v>
                </c:pt>
                <c:pt idx="1196">
                  <c:v>3850.1998800839965</c:v>
                </c:pt>
                <c:pt idx="1197">
                  <c:v>3881.9156569939964</c:v>
                </c:pt>
                <c:pt idx="1198">
                  <c:v>3902.2997698139966</c:v>
                </c:pt>
                <c:pt idx="1199">
                  <c:v>3922.8805532639967</c:v>
                </c:pt>
                <c:pt idx="1200">
                  <c:v>3929.1158351019967</c:v>
                </c:pt>
                <c:pt idx="1201">
                  <c:v>3932.8444337149967</c:v>
                </c:pt>
                <c:pt idx="1202">
                  <c:v>3941.7827199789967</c:v>
                </c:pt>
                <c:pt idx="1203">
                  <c:v>3948.2608051009965</c:v>
                </c:pt>
                <c:pt idx="1204">
                  <c:v>3957.2082929689964</c:v>
                </c:pt>
                <c:pt idx="1205">
                  <c:v>3964.0783239019966</c:v>
                </c:pt>
                <c:pt idx="1206">
                  <c:v>3986.8939539919966</c:v>
                </c:pt>
                <c:pt idx="1207">
                  <c:v>4049.5979136919964</c:v>
                </c:pt>
                <c:pt idx="1208">
                  <c:v>4076.4736906219964</c:v>
                </c:pt>
                <c:pt idx="1209">
                  <c:v>4090.7157909419966</c:v>
                </c:pt>
                <c:pt idx="1210">
                  <c:v>4087.1549805559966</c:v>
                </c:pt>
                <c:pt idx="1211">
                  <c:v>4113.6344446059966</c:v>
                </c:pt>
                <c:pt idx="1212">
                  <c:v>4115.4006918189962</c:v>
                </c:pt>
                <c:pt idx="1213">
                  <c:v>4134.645132988996</c:v>
                </c:pt>
                <c:pt idx="1214">
                  <c:v>4149.1411758489958</c:v>
                </c:pt>
                <c:pt idx="1215">
                  <c:v>4161.9088174289955</c:v>
                </c:pt>
                <c:pt idx="1216">
                  <c:v>4166.0711395739954</c:v>
                </c:pt>
                <c:pt idx="1217">
                  <c:v>4168.4530380579954</c:v>
                </c:pt>
                <c:pt idx="1218">
                  <c:v>4174.4230480609958</c:v>
                </c:pt>
                <c:pt idx="1219">
                  <c:v>4185.7568614709962</c:v>
                </c:pt>
                <c:pt idx="1220">
                  <c:v>4238.7228565809964</c:v>
                </c:pt>
                <c:pt idx="1221">
                  <c:v>4255.7203287709963</c:v>
                </c:pt>
                <c:pt idx="1222">
                  <c:v>4260.4998247089961</c:v>
                </c:pt>
                <c:pt idx="1223">
                  <c:v>4275.6628814689957</c:v>
                </c:pt>
                <c:pt idx="1224">
                  <c:v>4290.5852090989956</c:v>
                </c:pt>
                <c:pt idx="1225">
                  <c:v>4314.2994197689959</c:v>
                </c:pt>
                <c:pt idx="1226">
                  <c:v>4322.6869898159957</c:v>
                </c:pt>
                <c:pt idx="1227">
                  <c:v>4332.3169464829962</c:v>
                </c:pt>
                <c:pt idx="1228">
                  <c:v>4362.3348021629963</c:v>
                </c:pt>
                <c:pt idx="1229">
                  <c:v>4370.2507410919961</c:v>
                </c:pt>
                <c:pt idx="1230">
                  <c:v>4376.5357348559965</c:v>
                </c:pt>
                <c:pt idx="1231">
                  <c:v>4410.1682616759963</c:v>
                </c:pt>
                <c:pt idx="1232">
                  <c:v>4412.0039273569964</c:v>
                </c:pt>
                <c:pt idx="1233">
                  <c:v>4421.4677307169968</c:v>
                </c:pt>
                <c:pt idx="1234">
                  <c:v>4438.7822704369964</c:v>
                </c:pt>
                <c:pt idx="1235">
                  <c:v>4444.3653283409967</c:v>
                </c:pt>
                <c:pt idx="1236">
                  <c:v>4478.7251373409963</c:v>
                </c:pt>
                <c:pt idx="1237">
                  <c:v>4521.0530415109961</c:v>
                </c:pt>
                <c:pt idx="1238">
                  <c:v>4523.8453934809959</c:v>
                </c:pt>
                <c:pt idx="1239">
                  <c:v>4564.0254646409958</c:v>
                </c:pt>
                <c:pt idx="1240">
                  <c:v>4607.9848288409958</c:v>
                </c:pt>
                <c:pt idx="1241">
                  <c:v>4613.9490455949954</c:v>
                </c:pt>
                <c:pt idx="1242">
                  <c:v>4633.0865682549957</c:v>
                </c:pt>
                <c:pt idx="1243">
                  <c:v>4640.9537363109957</c:v>
                </c:pt>
                <c:pt idx="1244">
                  <c:v>4651.3607812409955</c:v>
                </c:pt>
                <c:pt idx="1245">
                  <c:v>4659.2297004009952</c:v>
                </c:pt>
                <c:pt idx="1246">
                  <c:v>4664.4832448409952</c:v>
                </c:pt>
                <c:pt idx="1247">
                  <c:v>4672.5730857309954</c:v>
                </c:pt>
                <c:pt idx="1248">
                  <c:v>4677.8915676449951</c:v>
                </c:pt>
                <c:pt idx="1249">
                  <c:v>4681.4346920339949</c:v>
                </c:pt>
                <c:pt idx="1250">
                  <c:v>4680.9752572379948</c:v>
                </c:pt>
                <c:pt idx="1251">
                  <c:v>4681.7784172479951</c:v>
                </c:pt>
                <c:pt idx="1252">
                  <c:v>4681.6141854509951</c:v>
                </c:pt>
                <c:pt idx="1253">
                  <c:v>4682.5167740909956</c:v>
                </c:pt>
                <c:pt idx="1254">
                  <c:v>4684.1289472269955</c:v>
                </c:pt>
                <c:pt idx="1255">
                  <c:v>4683.5134557899955</c:v>
                </c:pt>
                <c:pt idx="1256">
                  <c:v>4689.9574825219952</c:v>
                </c:pt>
                <c:pt idx="1257">
                  <c:v>4693.7691267069949</c:v>
                </c:pt>
                <c:pt idx="1258">
                  <c:v>4692.8092122049948</c:v>
                </c:pt>
                <c:pt idx="1259">
                  <c:v>4691.8525642979948</c:v>
                </c:pt>
                <c:pt idx="1260">
                  <c:v>4690.870444358995</c:v>
                </c:pt>
                <c:pt idx="1261">
                  <c:v>4691.3105166419946</c:v>
                </c:pt>
                <c:pt idx="1262">
                  <c:v>4690.3855696549945</c:v>
                </c:pt>
                <c:pt idx="1263">
                  <c:v>4691.4035904269949</c:v>
                </c:pt>
                <c:pt idx="1264">
                  <c:v>4695.5354657059952</c:v>
                </c:pt>
                <c:pt idx="1265">
                  <c:v>4705.2584479269954</c:v>
                </c:pt>
                <c:pt idx="1266">
                  <c:v>4708.846242605995</c:v>
                </c:pt>
                <c:pt idx="1267">
                  <c:v>4707.938505563995</c:v>
                </c:pt>
                <c:pt idx="1268">
                  <c:v>4709.1830142079953</c:v>
                </c:pt>
                <c:pt idx="1269">
                  <c:v>4710.0863247109955</c:v>
                </c:pt>
                <c:pt idx="1270">
                  <c:v>4715.6842448719954</c:v>
                </c:pt>
                <c:pt idx="1271">
                  <c:v>4716.8735415439951</c:v>
                </c:pt>
                <c:pt idx="1272">
                  <c:v>4719.8869424169952</c:v>
                </c:pt>
                <c:pt idx="1273">
                  <c:v>4719.7005541049948</c:v>
                </c:pt>
                <c:pt idx="1274">
                  <c:v>4724.2637022449944</c:v>
                </c:pt>
                <c:pt idx="1275">
                  <c:v>4729.0425270059941</c:v>
                </c:pt>
                <c:pt idx="1276">
                  <c:v>4733.4670956169939</c:v>
                </c:pt>
                <c:pt idx="1277">
                  <c:v>4735.271544493994</c:v>
                </c:pt>
                <c:pt idx="1278">
                  <c:v>4742.9829826359937</c:v>
                </c:pt>
                <c:pt idx="1279">
                  <c:v>4743.3575476909937</c:v>
                </c:pt>
                <c:pt idx="1280">
                  <c:v>4755.5707853009935</c:v>
                </c:pt>
                <c:pt idx="1281">
                  <c:v>4765.1774422469935</c:v>
                </c:pt>
                <c:pt idx="1282">
                  <c:v>4773.3114799489931</c:v>
                </c:pt>
                <c:pt idx="1283">
                  <c:v>4772.965547084993</c:v>
                </c:pt>
                <c:pt idx="1284">
                  <c:v>4785.2370471849927</c:v>
                </c:pt>
                <c:pt idx="1285">
                  <c:v>4789.7897468329929</c:v>
                </c:pt>
                <c:pt idx="1286">
                  <c:v>4794.8470022409929</c:v>
                </c:pt>
                <c:pt idx="1287">
                  <c:v>4794.1877593679928</c:v>
                </c:pt>
                <c:pt idx="1288">
                  <c:v>4807.5833697979924</c:v>
                </c:pt>
                <c:pt idx="1289">
                  <c:v>4808.7296830909927</c:v>
                </c:pt>
                <c:pt idx="1290">
                  <c:v>4810.8555751309923</c:v>
                </c:pt>
                <c:pt idx="1291">
                  <c:v>4809.8210420329924</c:v>
                </c:pt>
                <c:pt idx="1292">
                  <c:v>4812.4056516629926</c:v>
                </c:pt>
                <c:pt idx="1293">
                  <c:v>4817.4848430549928</c:v>
                </c:pt>
                <c:pt idx="1294">
                  <c:v>4824.0848299779927</c:v>
                </c:pt>
                <c:pt idx="1295">
                  <c:v>4835.6478237979927</c:v>
                </c:pt>
                <c:pt idx="1296">
                  <c:v>4839.120171832993</c:v>
                </c:pt>
                <c:pt idx="1297">
                  <c:v>4846.6645057719934</c:v>
                </c:pt>
                <c:pt idx="1298">
                  <c:v>4853.975902325993</c:v>
                </c:pt>
                <c:pt idx="1299">
                  <c:v>4857.9513864239934</c:v>
                </c:pt>
                <c:pt idx="1300">
                  <c:v>4872.1382044939937</c:v>
                </c:pt>
                <c:pt idx="1301">
                  <c:v>4889.5565573039939</c:v>
                </c:pt>
                <c:pt idx="1302">
                  <c:v>4899.5036968589939</c:v>
                </c:pt>
                <c:pt idx="1303">
                  <c:v>4906.9578331909943</c:v>
                </c:pt>
                <c:pt idx="1304">
                  <c:v>4907.8297059439947</c:v>
                </c:pt>
                <c:pt idx="1305">
                  <c:v>4912.5088488349948</c:v>
                </c:pt>
                <c:pt idx="1306">
                  <c:v>4919.2721037759948</c:v>
                </c:pt>
                <c:pt idx="1307">
                  <c:v>4924.9904336609943</c:v>
                </c:pt>
                <c:pt idx="1308">
                  <c:v>4927.6949490399948</c:v>
                </c:pt>
                <c:pt idx="1309">
                  <c:v>4929.0632890579946</c:v>
                </c:pt>
                <c:pt idx="1310">
                  <c:v>4929.8781675779946</c:v>
                </c:pt>
                <c:pt idx="1311">
                  <c:v>4933.923881916995</c:v>
                </c:pt>
                <c:pt idx="1312">
                  <c:v>4962.913260716995</c:v>
                </c:pt>
                <c:pt idx="1313">
                  <c:v>4962.5134743079952</c:v>
                </c:pt>
                <c:pt idx="1314">
                  <c:v>4965.3358600729953</c:v>
                </c:pt>
                <c:pt idx="1315">
                  <c:v>4968.5313877809949</c:v>
                </c:pt>
                <c:pt idx="1316">
                  <c:v>4977.8884047469946</c:v>
                </c:pt>
                <c:pt idx="1317">
                  <c:v>4992.0751205269944</c:v>
                </c:pt>
                <c:pt idx="1318">
                  <c:v>4991.8312980209948</c:v>
                </c:pt>
                <c:pt idx="1319">
                  <c:v>4998.0932357199945</c:v>
                </c:pt>
                <c:pt idx="1320">
                  <c:v>4999.4093632129943</c:v>
                </c:pt>
                <c:pt idx="1321">
                  <c:v>5008.6765718819943</c:v>
                </c:pt>
                <c:pt idx="1322">
                  <c:v>5008.8289977319946</c:v>
                </c:pt>
                <c:pt idx="1323">
                  <c:v>5023.7048963019943</c:v>
                </c:pt>
                <c:pt idx="1324">
                  <c:v>5026.5427182249941</c:v>
                </c:pt>
                <c:pt idx="1325">
                  <c:v>5049.657232224994</c:v>
                </c:pt>
                <c:pt idx="1326">
                  <c:v>5050.301661046994</c:v>
                </c:pt>
                <c:pt idx="1327">
                  <c:v>5058.629394267994</c:v>
                </c:pt>
                <c:pt idx="1328">
                  <c:v>5065.7529046899945</c:v>
                </c:pt>
                <c:pt idx="1329">
                  <c:v>5072.5168499109941</c:v>
                </c:pt>
                <c:pt idx="1330">
                  <c:v>5076.6028992099937</c:v>
                </c:pt>
                <c:pt idx="1331">
                  <c:v>5087.3487586699939</c:v>
                </c:pt>
                <c:pt idx="1332">
                  <c:v>5093.1503230059943</c:v>
                </c:pt>
                <c:pt idx="1333">
                  <c:v>5093.8457180249943</c:v>
                </c:pt>
                <c:pt idx="1334">
                  <c:v>5096.481679009994</c:v>
                </c:pt>
                <c:pt idx="1335">
                  <c:v>5100.942815902994</c:v>
                </c:pt>
                <c:pt idx="1336">
                  <c:v>5101.6913395409938</c:v>
                </c:pt>
                <c:pt idx="1337">
                  <c:v>5103.6857588399935</c:v>
                </c:pt>
                <c:pt idx="1338">
                  <c:v>5117.5239462999934</c:v>
                </c:pt>
                <c:pt idx="1339">
                  <c:v>5118.0441787649934</c:v>
                </c:pt>
                <c:pt idx="1340">
                  <c:v>5119.4811303119932</c:v>
                </c:pt>
                <c:pt idx="1341">
                  <c:v>5125.3209319939933</c:v>
                </c:pt>
                <c:pt idx="1342">
                  <c:v>5137.1663842839935</c:v>
                </c:pt>
                <c:pt idx="1343">
                  <c:v>5141.5724419769931</c:v>
                </c:pt>
                <c:pt idx="1344">
                  <c:v>5140.9459378599931</c:v>
                </c:pt>
                <c:pt idx="1345">
                  <c:v>5141.8434297279928</c:v>
                </c:pt>
                <c:pt idx="1346">
                  <c:v>5142.4330874539928</c:v>
                </c:pt>
                <c:pt idx="1347">
                  <c:v>5142.261100115993</c:v>
                </c:pt>
                <c:pt idx="1348">
                  <c:v>5144.4863321379926</c:v>
                </c:pt>
                <c:pt idx="1349">
                  <c:v>5143.6900567939929</c:v>
                </c:pt>
                <c:pt idx="1350">
                  <c:v>5146.9132204099933</c:v>
                </c:pt>
                <c:pt idx="1351">
                  <c:v>5147.147092808993</c:v>
                </c:pt>
                <c:pt idx="1352">
                  <c:v>5146.3321877239932</c:v>
                </c:pt>
                <c:pt idx="1353">
                  <c:v>5145.5027886509934</c:v>
                </c:pt>
                <c:pt idx="1354">
                  <c:v>5156.7458701909936</c:v>
                </c:pt>
                <c:pt idx="1355">
                  <c:v>5161.6579608729935</c:v>
                </c:pt>
                <c:pt idx="1356">
                  <c:v>5164.9572298289931</c:v>
                </c:pt>
                <c:pt idx="1357">
                  <c:v>5166.2486663589934</c:v>
                </c:pt>
                <c:pt idx="1358">
                  <c:v>5168.1288298849931</c:v>
                </c:pt>
                <c:pt idx="1359">
                  <c:v>5174.9814620739935</c:v>
                </c:pt>
                <c:pt idx="1360">
                  <c:v>5179.2646919269937</c:v>
                </c:pt>
                <c:pt idx="1361">
                  <c:v>5193.8319489169935</c:v>
                </c:pt>
                <c:pt idx="1362">
                  <c:v>5196.3901879839932</c:v>
                </c:pt>
                <c:pt idx="1363">
                  <c:v>5199.3904170439928</c:v>
                </c:pt>
                <c:pt idx="1364">
                  <c:v>5207.6777326859929</c:v>
                </c:pt>
                <c:pt idx="1365">
                  <c:v>5223.4332960559932</c:v>
                </c:pt>
                <c:pt idx="1366">
                  <c:v>5230.9888346629932</c:v>
                </c:pt>
                <c:pt idx="1367">
                  <c:v>5233.3870373789932</c:v>
                </c:pt>
                <c:pt idx="1368">
                  <c:v>5235.2444311279933</c:v>
                </c:pt>
                <c:pt idx="1369">
                  <c:v>5241.4515272119934</c:v>
                </c:pt>
                <c:pt idx="1370">
                  <c:v>5251.8678979919932</c:v>
                </c:pt>
                <c:pt idx="1371">
                  <c:v>5253.8492834969929</c:v>
                </c:pt>
                <c:pt idx="1372">
                  <c:v>5256.5168994539927</c:v>
                </c:pt>
                <c:pt idx="1373">
                  <c:v>5258.3766206819928</c:v>
                </c:pt>
                <c:pt idx="1374">
                  <c:v>5260.4242518629926</c:v>
                </c:pt>
                <c:pt idx="1375">
                  <c:v>5259.9121843739922</c:v>
                </c:pt>
                <c:pt idx="1376">
                  <c:v>5259.912948249992</c:v>
                </c:pt>
                <c:pt idx="1377">
                  <c:v>5258.8504397899924</c:v>
                </c:pt>
                <c:pt idx="1378">
                  <c:v>5260.3906517479927</c:v>
                </c:pt>
                <c:pt idx="1379">
                  <c:v>5263.8522189899923</c:v>
                </c:pt>
                <c:pt idx="1380">
                  <c:v>5267.8017537169926</c:v>
                </c:pt>
                <c:pt idx="1381">
                  <c:v>5269.9854273599922</c:v>
                </c:pt>
                <c:pt idx="1382">
                  <c:v>5275.676383751992</c:v>
                </c:pt>
                <c:pt idx="1383">
                  <c:v>5275.8039831579918</c:v>
                </c:pt>
                <c:pt idx="1384">
                  <c:v>5278.8410971629919</c:v>
                </c:pt>
                <c:pt idx="1385">
                  <c:v>5286.8928873209916</c:v>
                </c:pt>
                <c:pt idx="1386">
                  <c:v>5286.5351880689914</c:v>
                </c:pt>
                <c:pt idx="1387">
                  <c:v>5286.9711717699911</c:v>
                </c:pt>
                <c:pt idx="1388">
                  <c:v>5289.6442703599914</c:v>
                </c:pt>
                <c:pt idx="1389">
                  <c:v>5292.4365711419914</c:v>
                </c:pt>
                <c:pt idx="1390">
                  <c:v>5297.2969719289913</c:v>
                </c:pt>
                <c:pt idx="1391">
                  <c:v>5311.595435048991</c:v>
                </c:pt>
                <c:pt idx="1392">
                  <c:v>5315.6550858399914</c:v>
                </c:pt>
                <c:pt idx="1393">
                  <c:v>5315.6763378299911</c:v>
                </c:pt>
                <c:pt idx="1394">
                  <c:v>5315.1386420879908</c:v>
                </c:pt>
                <c:pt idx="1395">
                  <c:v>5314.9229689079912</c:v>
                </c:pt>
                <c:pt idx="1396">
                  <c:v>5314.9292784819909</c:v>
                </c:pt>
                <c:pt idx="1397">
                  <c:v>5314.4006170469911</c:v>
                </c:pt>
                <c:pt idx="1398">
                  <c:v>5328.6625462369911</c:v>
                </c:pt>
                <c:pt idx="1399">
                  <c:v>5327.4334611789909</c:v>
                </c:pt>
                <c:pt idx="1400">
                  <c:v>5332.8065838339908</c:v>
                </c:pt>
                <c:pt idx="1401">
                  <c:v>5335.1992311119911</c:v>
                </c:pt>
                <c:pt idx="1402">
                  <c:v>5333.8922098519915</c:v>
                </c:pt>
                <c:pt idx="1403">
                  <c:v>5336.1765144299916</c:v>
                </c:pt>
                <c:pt idx="1404">
                  <c:v>5337.903561116992</c:v>
                </c:pt>
                <c:pt idx="1405">
                  <c:v>5345.254928263992</c:v>
                </c:pt>
                <c:pt idx="1406">
                  <c:v>5343.5816202039923</c:v>
                </c:pt>
                <c:pt idx="1407">
                  <c:v>5344.6510596239923</c:v>
                </c:pt>
                <c:pt idx="1408">
                  <c:v>5343.9183781779921</c:v>
                </c:pt>
                <c:pt idx="1409">
                  <c:v>5344.0579175969924</c:v>
                </c:pt>
                <c:pt idx="1410">
                  <c:v>5343.633531023992</c:v>
                </c:pt>
                <c:pt idx="1411">
                  <c:v>5344.6512778689921</c:v>
                </c:pt>
                <c:pt idx="1412">
                  <c:v>5345.1672556789918</c:v>
                </c:pt>
                <c:pt idx="1413">
                  <c:v>5348.6346423909918</c:v>
                </c:pt>
                <c:pt idx="1414">
                  <c:v>5350.5777681559921</c:v>
                </c:pt>
                <c:pt idx="1415">
                  <c:v>5358.3232086489925</c:v>
                </c:pt>
                <c:pt idx="1416">
                  <c:v>5365.7917202689923</c:v>
                </c:pt>
                <c:pt idx="1417">
                  <c:v>5369.9388386449928</c:v>
                </c:pt>
                <c:pt idx="1418">
                  <c:v>5377.234671120993</c:v>
                </c:pt>
                <c:pt idx="1419">
                  <c:v>5382.9018454639927</c:v>
                </c:pt>
                <c:pt idx="1420">
                  <c:v>5386.9833865009923</c:v>
                </c:pt>
                <c:pt idx="1421">
                  <c:v>5386.8579002369925</c:v>
                </c:pt>
                <c:pt idx="1422">
                  <c:v>5392.9237120199923</c:v>
                </c:pt>
                <c:pt idx="1423">
                  <c:v>5394.6626900689926</c:v>
                </c:pt>
                <c:pt idx="1424">
                  <c:v>5399.3945759989929</c:v>
                </c:pt>
                <c:pt idx="1425">
                  <c:v>5406.2155781909933</c:v>
                </c:pt>
                <c:pt idx="1426">
                  <c:v>5413.9188487129932</c:v>
                </c:pt>
                <c:pt idx="1427">
                  <c:v>5424.6118878029929</c:v>
                </c:pt>
                <c:pt idx="1428">
                  <c:v>5431.3959278669927</c:v>
                </c:pt>
                <c:pt idx="1429">
                  <c:v>5433.098616421993</c:v>
                </c:pt>
                <c:pt idx="1430">
                  <c:v>5434.5978824739932</c:v>
                </c:pt>
                <c:pt idx="1431">
                  <c:v>5445.3743169139934</c:v>
                </c:pt>
                <c:pt idx="1432">
                  <c:v>5458.5853763739933</c:v>
                </c:pt>
                <c:pt idx="1433">
                  <c:v>5462.0575066769934</c:v>
                </c:pt>
                <c:pt idx="1434">
                  <c:v>5465.399302944993</c:v>
                </c:pt>
                <c:pt idx="1435">
                  <c:v>5472.2766549209928</c:v>
                </c:pt>
                <c:pt idx="1436">
                  <c:v>5473.7499823389926</c:v>
                </c:pt>
                <c:pt idx="1437">
                  <c:v>5480.3498137999923</c:v>
                </c:pt>
                <c:pt idx="1438">
                  <c:v>5485.5454514969924</c:v>
                </c:pt>
                <c:pt idx="1439">
                  <c:v>5488.7669182359923</c:v>
                </c:pt>
                <c:pt idx="1440">
                  <c:v>5492.1168116119925</c:v>
                </c:pt>
                <c:pt idx="1441">
                  <c:v>5491.8982420439925</c:v>
                </c:pt>
                <c:pt idx="1442">
                  <c:v>5492.6589185619923</c:v>
                </c:pt>
                <c:pt idx="1443">
                  <c:v>5493.899626359992</c:v>
                </c:pt>
                <c:pt idx="1444">
                  <c:v>5496.4793507729919</c:v>
                </c:pt>
                <c:pt idx="1445">
                  <c:v>5496.986128414992</c:v>
                </c:pt>
                <c:pt idx="1446">
                  <c:v>5504.5150727079917</c:v>
                </c:pt>
                <c:pt idx="1447">
                  <c:v>5503.858951640992</c:v>
                </c:pt>
                <c:pt idx="1448">
                  <c:v>5506.3174287259917</c:v>
                </c:pt>
                <c:pt idx="1449">
                  <c:v>5508.6758905369916</c:v>
                </c:pt>
                <c:pt idx="1450">
                  <c:v>5507.9863158869912</c:v>
                </c:pt>
                <c:pt idx="1451">
                  <c:v>5509.2962188959909</c:v>
                </c:pt>
                <c:pt idx="1452">
                  <c:v>5510.9668891649908</c:v>
                </c:pt>
                <c:pt idx="1453">
                  <c:v>5507.8517729309906</c:v>
                </c:pt>
                <c:pt idx="1454">
                  <c:v>5510.0557707509906</c:v>
                </c:pt>
                <c:pt idx="1455">
                  <c:v>5512.9568310329905</c:v>
                </c:pt>
                <c:pt idx="1456">
                  <c:v>5520.0835324899908</c:v>
                </c:pt>
                <c:pt idx="1457">
                  <c:v>5520.751639081991</c:v>
                </c:pt>
                <c:pt idx="1458">
                  <c:v>5524.3569021959911</c:v>
                </c:pt>
                <c:pt idx="1459">
                  <c:v>5529.8847987429908</c:v>
                </c:pt>
                <c:pt idx="1460">
                  <c:v>5530.9675553399911</c:v>
                </c:pt>
                <c:pt idx="1461">
                  <c:v>5530.3057694419913</c:v>
                </c:pt>
                <c:pt idx="1462">
                  <c:v>5533.1531339269914</c:v>
                </c:pt>
                <c:pt idx="1463">
                  <c:v>5533.924025615991</c:v>
                </c:pt>
                <c:pt idx="1464">
                  <c:v>5535.4516463999908</c:v>
                </c:pt>
                <c:pt idx="1465">
                  <c:v>5537.0051481769906</c:v>
                </c:pt>
                <c:pt idx="1466">
                  <c:v>5538.4616224529909</c:v>
                </c:pt>
                <c:pt idx="1467">
                  <c:v>5539.0654895959906</c:v>
                </c:pt>
                <c:pt idx="1468">
                  <c:v>5538.8629119229909</c:v>
                </c:pt>
                <c:pt idx="1469">
                  <c:v>5539.5407300769912</c:v>
                </c:pt>
                <c:pt idx="1470">
                  <c:v>5543.3059076709915</c:v>
                </c:pt>
                <c:pt idx="1471">
                  <c:v>5546.2668252539916</c:v>
                </c:pt>
                <c:pt idx="1472">
                  <c:v>5545.8726535619917</c:v>
                </c:pt>
                <c:pt idx="1473">
                  <c:v>5549.197962730992</c:v>
                </c:pt>
                <c:pt idx="1474">
                  <c:v>5552.8538195169922</c:v>
                </c:pt>
                <c:pt idx="1475">
                  <c:v>5556.2512722909923</c:v>
                </c:pt>
                <c:pt idx="1476">
                  <c:v>5547.8889175079921</c:v>
                </c:pt>
                <c:pt idx="1477">
                  <c:v>5558.4829237379918</c:v>
                </c:pt>
                <c:pt idx="1478">
                  <c:v>5565.507670581992</c:v>
                </c:pt>
                <c:pt idx="1479">
                  <c:v>5566.5556001919922</c:v>
                </c:pt>
                <c:pt idx="1480">
                  <c:v>5570.0329803999921</c:v>
                </c:pt>
                <c:pt idx="1481">
                  <c:v>5578.025571341992</c:v>
                </c:pt>
                <c:pt idx="1482">
                  <c:v>5581.1599509139924</c:v>
                </c:pt>
                <c:pt idx="1483">
                  <c:v>5588.0146890629921</c:v>
                </c:pt>
                <c:pt idx="1484">
                  <c:v>5594.5976975709918</c:v>
                </c:pt>
                <c:pt idx="1485">
                  <c:v>5599.2082375369919</c:v>
                </c:pt>
                <c:pt idx="1486">
                  <c:v>5599.7464435809916</c:v>
                </c:pt>
                <c:pt idx="1487">
                  <c:v>5600.3502926739911</c:v>
                </c:pt>
                <c:pt idx="1488">
                  <c:v>5601.800294350991</c:v>
                </c:pt>
                <c:pt idx="1489">
                  <c:v>5601.5325985779909</c:v>
                </c:pt>
                <c:pt idx="1490">
                  <c:v>5601.5567554459913</c:v>
                </c:pt>
                <c:pt idx="1491">
                  <c:v>5601.2964856989911</c:v>
                </c:pt>
                <c:pt idx="1492">
                  <c:v>5602.6625120819908</c:v>
                </c:pt>
                <c:pt idx="1493">
                  <c:v>5602.0506269419911</c:v>
                </c:pt>
                <c:pt idx="1494">
                  <c:v>5601.823445632991</c:v>
                </c:pt>
                <c:pt idx="1495">
                  <c:v>5604.7616642389912</c:v>
                </c:pt>
                <c:pt idx="1496">
                  <c:v>5612.5707288529911</c:v>
                </c:pt>
                <c:pt idx="1497">
                  <c:v>5614.1817004599907</c:v>
                </c:pt>
                <c:pt idx="1498">
                  <c:v>5617.919414245991</c:v>
                </c:pt>
                <c:pt idx="1499">
                  <c:v>5620.5603879529908</c:v>
                </c:pt>
                <c:pt idx="1500">
                  <c:v>5620.3781871569909</c:v>
                </c:pt>
                <c:pt idx="1501">
                  <c:v>5623.9889135549911</c:v>
                </c:pt>
                <c:pt idx="1502">
                  <c:v>5626.7075488399914</c:v>
                </c:pt>
                <c:pt idx="1503">
                  <c:v>5630.3973078559911</c:v>
                </c:pt>
                <c:pt idx="1504">
                  <c:v>5638.9525747859907</c:v>
                </c:pt>
                <c:pt idx="1505">
                  <c:v>5641.920477006991</c:v>
                </c:pt>
                <c:pt idx="1506">
                  <c:v>5651.5640505779911</c:v>
                </c:pt>
                <c:pt idx="1507">
                  <c:v>5656.1890708099909</c:v>
                </c:pt>
                <c:pt idx="1508">
                  <c:v>5657.6004336669912</c:v>
                </c:pt>
                <c:pt idx="1509">
                  <c:v>5658.6373625329916</c:v>
                </c:pt>
                <c:pt idx="1510">
                  <c:v>5660.0027189219918</c:v>
                </c:pt>
                <c:pt idx="1511">
                  <c:v>5660.8229510879919</c:v>
                </c:pt>
                <c:pt idx="1512">
                  <c:v>5662.780822770992</c:v>
                </c:pt>
                <c:pt idx="1513">
                  <c:v>5664.2036138429921</c:v>
                </c:pt>
                <c:pt idx="1514">
                  <c:v>5664.5090293639923</c:v>
                </c:pt>
                <c:pt idx="1515">
                  <c:v>5665.4657453139926</c:v>
                </c:pt>
                <c:pt idx="1516">
                  <c:v>5665.9166827039926</c:v>
                </c:pt>
                <c:pt idx="1517">
                  <c:v>5666.2171658849929</c:v>
                </c:pt>
                <c:pt idx="1518">
                  <c:v>5665.5479053269928</c:v>
                </c:pt>
                <c:pt idx="1519">
                  <c:v>5665.3434769689929</c:v>
                </c:pt>
                <c:pt idx="1520">
                  <c:v>5670.6248986069932</c:v>
                </c:pt>
                <c:pt idx="1521">
                  <c:v>5677.878879479993</c:v>
                </c:pt>
                <c:pt idx="1522">
                  <c:v>5676.245129735993</c:v>
                </c:pt>
                <c:pt idx="1523">
                  <c:v>5679.2242068519927</c:v>
                </c:pt>
                <c:pt idx="1524">
                  <c:v>5700.6347414519923</c:v>
                </c:pt>
                <c:pt idx="1525">
                  <c:v>5710.5955149829924</c:v>
                </c:pt>
                <c:pt idx="1526">
                  <c:v>5715.6907177169924</c:v>
                </c:pt>
                <c:pt idx="1527">
                  <c:v>5731.4482316169924</c:v>
                </c:pt>
                <c:pt idx="1528">
                  <c:v>5736.6739975399923</c:v>
                </c:pt>
                <c:pt idx="1529">
                  <c:v>5735.9656751419925</c:v>
                </c:pt>
                <c:pt idx="1530">
                  <c:v>5751.6916008419921</c:v>
                </c:pt>
                <c:pt idx="1531">
                  <c:v>5759.9655188799925</c:v>
                </c:pt>
                <c:pt idx="1532">
                  <c:v>5764.9674149149923</c:v>
                </c:pt>
                <c:pt idx="1533">
                  <c:v>5772.476980793992</c:v>
                </c:pt>
                <c:pt idx="1534">
                  <c:v>5783.5746875939922</c:v>
                </c:pt>
                <c:pt idx="1535">
                  <c:v>5786.9791299499921</c:v>
                </c:pt>
                <c:pt idx="1536">
                  <c:v>5788.7758275259921</c:v>
                </c:pt>
                <c:pt idx="1537">
                  <c:v>5809.3075593759922</c:v>
                </c:pt>
                <c:pt idx="1538">
                  <c:v>5812.5885339329925</c:v>
                </c:pt>
                <c:pt idx="1539">
                  <c:v>5838.5159068629928</c:v>
                </c:pt>
                <c:pt idx="1540">
                  <c:v>5839.416866062993</c:v>
                </c:pt>
                <c:pt idx="1541">
                  <c:v>5841.747618474993</c:v>
                </c:pt>
                <c:pt idx="1542">
                  <c:v>5847.2890190919934</c:v>
                </c:pt>
                <c:pt idx="1543">
                  <c:v>5858.4203570019936</c:v>
                </c:pt>
                <c:pt idx="1544">
                  <c:v>5865.5916837829936</c:v>
                </c:pt>
                <c:pt idx="1545">
                  <c:v>5870.6725016209939</c:v>
                </c:pt>
                <c:pt idx="1546">
                  <c:v>5883.3848583709942</c:v>
                </c:pt>
                <c:pt idx="1547">
                  <c:v>5886.8587895639939</c:v>
                </c:pt>
                <c:pt idx="1548">
                  <c:v>5902.5427493039942</c:v>
                </c:pt>
                <c:pt idx="1549">
                  <c:v>5904.6843472479941</c:v>
                </c:pt>
                <c:pt idx="1550">
                  <c:v>5914.2916011769939</c:v>
                </c:pt>
                <c:pt idx="1551">
                  <c:v>5916.4206931709941</c:v>
                </c:pt>
                <c:pt idx="1552">
                  <c:v>5919.4948394519943</c:v>
                </c:pt>
                <c:pt idx="1553">
                  <c:v>5919.1210617519946</c:v>
                </c:pt>
                <c:pt idx="1554">
                  <c:v>5932.5961307119942</c:v>
                </c:pt>
                <c:pt idx="1555">
                  <c:v>5936.1414890709939</c:v>
                </c:pt>
                <c:pt idx="1556">
                  <c:v>5939.9292515089937</c:v>
                </c:pt>
                <c:pt idx="1557">
                  <c:v>5949.6914215359939</c:v>
                </c:pt>
                <c:pt idx="1558">
                  <c:v>5954.1504637409935</c:v>
                </c:pt>
                <c:pt idx="1559">
                  <c:v>5958.7040930609937</c:v>
                </c:pt>
                <c:pt idx="1560">
                  <c:v>5960.7181751159933</c:v>
                </c:pt>
                <c:pt idx="1561">
                  <c:v>5986.7141508059931</c:v>
                </c:pt>
                <c:pt idx="1562">
                  <c:v>6003.0836841559931</c:v>
                </c:pt>
                <c:pt idx="1563">
                  <c:v>6013.941117255993</c:v>
                </c:pt>
                <c:pt idx="1564">
                  <c:v>6048.9337118159929</c:v>
                </c:pt>
                <c:pt idx="1565">
                  <c:v>6080.9364218459932</c:v>
                </c:pt>
                <c:pt idx="1566">
                  <c:v>6097.768101025993</c:v>
                </c:pt>
                <c:pt idx="1567">
                  <c:v>6109.4101511759927</c:v>
                </c:pt>
                <c:pt idx="1568">
                  <c:v>6117.2632953209932</c:v>
                </c:pt>
                <c:pt idx="1569">
                  <c:v>6121.4342897079932</c:v>
                </c:pt>
                <c:pt idx="1570">
                  <c:v>6125.8101387329934</c:v>
                </c:pt>
                <c:pt idx="1571">
                  <c:v>6128.0891811139936</c:v>
                </c:pt>
                <c:pt idx="1572">
                  <c:v>6129.3119217359936</c:v>
                </c:pt>
                <c:pt idx="1573">
                  <c:v>6130.5439526399932</c:v>
                </c:pt>
                <c:pt idx="1574">
                  <c:v>6133.8325664389931</c:v>
                </c:pt>
                <c:pt idx="1575">
                  <c:v>6135.4274854379928</c:v>
                </c:pt>
                <c:pt idx="1576">
                  <c:v>6135.0539424269928</c:v>
                </c:pt>
                <c:pt idx="1577">
                  <c:v>6138.6219598729931</c:v>
                </c:pt>
                <c:pt idx="1578">
                  <c:v>6140.2125806299928</c:v>
                </c:pt>
                <c:pt idx="1579">
                  <c:v>6140.0211036899927</c:v>
                </c:pt>
                <c:pt idx="1580">
                  <c:v>6142.6805509989927</c:v>
                </c:pt>
                <c:pt idx="1581">
                  <c:v>6143.1796524979927</c:v>
                </c:pt>
                <c:pt idx="1582">
                  <c:v>6144.3837392549931</c:v>
                </c:pt>
                <c:pt idx="1583">
                  <c:v>6146.0222703929931</c:v>
                </c:pt>
                <c:pt idx="1584">
                  <c:v>6146.2012427669933</c:v>
                </c:pt>
                <c:pt idx="1585">
                  <c:v>6147.6727331659931</c:v>
                </c:pt>
                <c:pt idx="1586">
                  <c:v>6148.8914346869933</c:v>
                </c:pt>
                <c:pt idx="1587">
                  <c:v>6149.5429780579934</c:v>
                </c:pt>
                <c:pt idx="1588">
                  <c:v>6151.5478498019938</c:v>
                </c:pt>
                <c:pt idx="1589">
                  <c:v>6152.9861559779938</c:v>
                </c:pt>
                <c:pt idx="1590">
                  <c:v>6153.971041893994</c:v>
                </c:pt>
                <c:pt idx="1591">
                  <c:v>6155.0996533539937</c:v>
                </c:pt>
                <c:pt idx="1592">
                  <c:v>6154.545802013994</c:v>
                </c:pt>
                <c:pt idx="1593">
                  <c:v>6154.9569788959943</c:v>
                </c:pt>
                <c:pt idx="1594">
                  <c:v>6153.4674239989945</c:v>
                </c:pt>
                <c:pt idx="1595">
                  <c:v>6155.3518462989941</c:v>
                </c:pt>
                <c:pt idx="1596">
                  <c:v>6156.3745654229942</c:v>
                </c:pt>
                <c:pt idx="1597">
                  <c:v>6156.5480594959945</c:v>
                </c:pt>
                <c:pt idx="1598">
                  <c:v>6156.0727201459949</c:v>
                </c:pt>
                <c:pt idx="1599">
                  <c:v>6158.888949186995</c:v>
                </c:pt>
                <c:pt idx="1600">
                  <c:v>6159.0028549629951</c:v>
                </c:pt>
                <c:pt idx="1601">
                  <c:v>6160.3611852749955</c:v>
                </c:pt>
                <c:pt idx="1602">
                  <c:v>6165.2278297199955</c:v>
                </c:pt>
                <c:pt idx="1603">
                  <c:v>6166.4183711049955</c:v>
                </c:pt>
                <c:pt idx="1604">
                  <c:v>6165.4284253139958</c:v>
                </c:pt>
                <c:pt idx="1605">
                  <c:v>6165.5851266369955</c:v>
                </c:pt>
                <c:pt idx="1606">
                  <c:v>6167.9145560789957</c:v>
                </c:pt>
                <c:pt idx="1607">
                  <c:v>6167.8684700389958</c:v>
                </c:pt>
                <c:pt idx="1608">
                  <c:v>6169.4161967699956</c:v>
                </c:pt>
                <c:pt idx="1609">
                  <c:v>6172.397387199996</c:v>
                </c:pt>
                <c:pt idx="1610">
                  <c:v>6174.6304621129957</c:v>
                </c:pt>
                <c:pt idx="1611">
                  <c:v>6175.4303039439956</c:v>
                </c:pt>
                <c:pt idx="1612">
                  <c:v>6177.6425645649952</c:v>
                </c:pt>
                <c:pt idx="1613">
                  <c:v>6185.8992561499954</c:v>
                </c:pt>
                <c:pt idx="1614">
                  <c:v>6191.2424144809956</c:v>
                </c:pt>
                <c:pt idx="1615">
                  <c:v>6190.7460105179953</c:v>
                </c:pt>
                <c:pt idx="1616">
                  <c:v>6192.0222244329952</c:v>
                </c:pt>
                <c:pt idx="1617">
                  <c:v>6192.2746233659955</c:v>
                </c:pt>
                <c:pt idx="1618">
                  <c:v>6193.0703265229959</c:v>
                </c:pt>
                <c:pt idx="1619">
                  <c:v>6192.2542030229961</c:v>
                </c:pt>
                <c:pt idx="1620">
                  <c:v>6194.5259176699965</c:v>
                </c:pt>
                <c:pt idx="1621">
                  <c:v>6197.9350156099963</c:v>
                </c:pt>
                <c:pt idx="1622">
                  <c:v>6200.4035381179965</c:v>
                </c:pt>
                <c:pt idx="1623">
                  <c:v>6202.5714594559968</c:v>
                </c:pt>
                <c:pt idx="1624">
                  <c:v>6202.557336099997</c:v>
                </c:pt>
                <c:pt idx="1625">
                  <c:v>6202.0645732729972</c:v>
                </c:pt>
                <c:pt idx="1626">
                  <c:v>6202.7627870379974</c:v>
                </c:pt>
                <c:pt idx="1627">
                  <c:v>6201.9827949909977</c:v>
                </c:pt>
                <c:pt idx="1628">
                  <c:v>6203.7658031779974</c:v>
                </c:pt>
                <c:pt idx="1629">
                  <c:v>6202.9948772989974</c:v>
                </c:pt>
                <c:pt idx="1630">
                  <c:v>6206.6796109959978</c:v>
                </c:pt>
                <c:pt idx="1631">
                  <c:v>6206.7762347219978</c:v>
                </c:pt>
                <c:pt idx="1632">
                  <c:v>6206.755220318998</c:v>
                </c:pt>
                <c:pt idx="1633">
                  <c:v>6208.6107600929981</c:v>
                </c:pt>
                <c:pt idx="1634">
                  <c:v>6208.6864547239984</c:v>
                </c:pt>
                <c:pt idx="1635">
                  <c:v>6210.2024051759981</c:v>
                </c:pt>
                <c:pt idx="1636">
                  <c:v>6212.1331666299984</c:v>
                </c:pt>
                <c:pt idx="1637">
                  <c:v>6214.399496142998</c:v>
                </c:pt>
                <c:pt idx="1638">
                  <c:v>6214.2341710829978</c:v>
                </c:pt>
                <c:pt idx="1639">
                  <c:v>6214.5068605429979</c:v>
                </c:pt>
                <c:pt idx="1640">
                  <c:v>6214.1114474379974</c:v>
                </c:pt>
                <c:pt idx="1641">
                  <c:v>6215.2071520549971</c:v>
                </c:pt>
                <c:pt idx="1642">
                  <c:v>6214.225979181997</c:v>
                </c:pt>
                <c:pt idx="1643">
                  <c:v>6215.3285905799967</c:v>
                </c:pt>
                <c:pt idx="1644">
                  <c:v>6214.7448890199967</c:v>
                </c:pt>
                <c:pt idx="1645">
                  <c:v>6218.3667897319965</c:v>
                </c:pt>
                <c:pt idx="1646">
                  <c:v>6218.3099616699965</c:v>
                </c:pt>
                <c:pt idx="1647">
                  <c:v>6218.2784750169967</c:v>
                </c:pt>
                <c:pt idx="1648">
                  <c:v>6219.4868313969964</c:v>
                </c:pt>
                <c:pt idx="1649">
                  <c:v>6219.821600915996</c:v>
                </c:pt>
                <c:pt idx="1650">
                  <c:v>6220.9562157039963</c:v>
                </c:pt>
                <c:pt idx="1651">
                  <c:v>6220.7687981409963</c:v>
                </c:pt>
                <c:pt idx="1652">
                  <c:v>6223.0950380319964</c:v>
                </c:pt>
                <c:pt idx="1653">
                  <c:v>6226.3606074379968</c:v>
                </c:pt>
                <c:pt idx="1654">
                  <c:v>6226.1572269329972</c:v>
                </c:pt>
                <c:pt idx="1655">
                  <c:v>6226.6288262949975</c:v>
                </c:pt>
                <c:pt idx="1656">
                  <c:v>6229.0026955439971</c:v>
                </c:pt>
                <c:pt idx="1657">
                  <c:v>6229.0441866159972</c:v>
                </c:pt>
                <c:pt idx="1658">
                  <c:v>6230.1711665699968</c:v>
                </c:pt>
                <c:pt idx="1659">
                  <c:v>6230.7821883439965</c:v>
                </c:pt>
                <c:pt idx="1660">
                  <c:v>6232.3630122499962</c:v>
                </c:pt>
                <c:pt idx="1661">
                  <c:v>6233.7167680379962</c:v>
                </c:pt>
                <c:pt idx="1662">
                  <c:v>6233.2893771809959</c:v>
                </c:pt>
                <c:pt idx="1663">
                  <c:v>6234.0813583519957</c:v>
                </c:pt>
                <c:pt idx="1664">
                  <c:v>6233.7708431109959</c:v>
                </c:pt>
                <c:pt idx="1665">
                  <c:v>6233.0621251369957</c:v>
                </c:pt>
                <c:pt idx="1666">
                  <c:v>6234.8576942409954</c:v>
                </c:pt>
                <c:pt idx="1667">
                  <c:v>6233.9574023559953</c:v>
                </c:pt>
                <c:pt idx="1668">
                  <c:v>6236.385580182995</c:v>
                </c:pt>
                <c:pt idx="1669">
                  <c:v>6235.8945138199952</c:v>
                </c:pt>
                <c:pt idx="1670">
                  <c:v>6237.9402347699952</c:v>
                </c:pt>
                <c:pt idx="1671">
                  <c:v>6239.1170854469956</c:v>
                </c:pt>
                <c:pt idx="1672">
                  <c:v>6239.8831757869957</c:v>
                </c:pt>
                <c:pt idx="1673">
                  <c:v>6240.7615637339959</c:v>
                </c:pt>
                <c:pt idx="1674">
                  <c:v>6241.7431116369962</c:v>
                </c:pt>
                <c:pt idx="1675">
                  <c:v>6243.1422652709962</c:v>
                </c:pt>
                <c:pt idx="1676">
                  <c:v>6248.698001136996</c:v>
                </c:pt>
                <c:pt idx="1677">
                  <c:v>6251.0231606869957</c:v>
                </c:pt>
                <c:pt idx="1678">
                  <c:v>6253.5175580439955</c:v>
                </c:pt>
                <c:pt idx="1679">
                  <c:v>6254.5386553619956</c:v>
                </c:pt>
                <c:pt idx="1680">
                  <c:v>6255.204325736996</c:v>
                </c:pt>
                <c:pt idx="1681">
                  <c:v>6254.8397776239963</c:v>
                </c:pt>
                <c:pt idx="1682">
                  <c:v>6255.4447043179962</c:v>
                </c:pt>
                <c:pt idx="1683">
                  <c:v>6255.2907000619962</c:v>
                </c:pt>
                <c:pt idx="1684">
                  <c:v>6256.5468731909959</c:v>
                </c:pt>
                <c:pt idx="1685">
                  <c:v>6265.2333319429963</c:v>
                </c:pt>
                <c:pt idx="1686">
                  <c:v>6283.2334449829959</c:v>
                </c:pt>
                <c:pt idx="1687">
                  <c:v>6284.0789775249959</c:v>
                </c:pt>
                <c:pt idx="1688">
                  <c:v>6285.4203594209957</c:v>
                </c:pt>
                <c:pt idx="1689">
                  <c:v>6284.1803131399956</c:v>
                </c:pt>
                <c:pt idx="1690">
                  <c:v>6284.9138197359953</c:v>
                </c:pt>
                <c:pt idx="1691">
                  <c:v>6284.0809912299956</c:v>
                </c:pt>
                <c:pt idx="1692">
                  <c:v>6282.9862903109952</c:v>
                </c:pt>
                <c:pt idx="1693">
                  <c:v>6281.8036419749951</c:v>
                </c:pt>
                <c:pt idx="1694">
                  <c:v>6281.3341547329956</c:v>
                </c:pt>
                <c:pt idx="1695">
                  <c:v>6282.9554707379957</c:v>
                </c:pt>
                <c:pt idx="1696">
                  <c:v>6282.7087282899956</c:v>
                </c:pt>
                <c:pt idx="1697">
                  <c:v>6283.1904951229953</c:v>
                </c:pt>
                <c:pt idx="1698">
                  <c:v>6286.3854571369957</c:v>
                </c:pt>
                <c:pt idx="1699">
                  <c:v>6289.3241777809953</c:v>
                </c:pt>
                <c:pt idx="1700">
                  <c:v>6289.8746280389951</c:v>
                </c:pt>
                <c:pt idx="1701">
                  <c:v>6294.6885276909952</c:v>
                </c:pt>
                <c:pt idx="1702">
                  <c:v>6296.1796330439956</c:v>
                </c:pt>
                <c:pt idx="1703">
                  <c:v>6299.1368197249958</c:v>
                </c:pt>
                <c:pt idx="1704">
                  <c:v>6299.5648635899961</c:v>
                </c:pt>
                <c:pt idx="1705">
                  <c:v>6299.8930832189963</c:v>
                </c:pt>
                <c:pt idx="1706">
                  <c:v>6300.030273491996</c:v>
                </c:pt>
                <c:pt idx="1707">
                  <c:v>6299.4628023609957</c:v>
                </c:pt>
                <c:pt idx="1708">
                  <c:v>6300.3251508549956</c:v>
                </c:pt>
                <c:pt idx="1709">
                  <c:v>6313.2235881649958</c:v>
                </c:pt>
                <c:pt idx="1710">
                  <c:v>6322.8348131259954</c:v>
                </c:pt>
                <c:pt idx="1711">
                  <c:v>6332.1888074499957</c:v>
                </c:pt>
                <c:pt idx="1712">
                  <c:v>6331.7850669459958</c:v>
                </c:pt>
                <c:pt idx="1713">
                  <c:v>6334.8277807879958</c:v>
                </c:pt>
                <c:pt idx="1714">
                  <c:v>6338.1201985419957</c:v>
                </c:pt>
                <c:pt idx="1715">
                  <c:v>6336.6407758809955</c:v>
                </c:pt>
                <c:pt idx="1716">
                  <c:v>6337.5232225549953</c:v>
                </c:pt>
                <c:pt idx="1717">
                  <c:v>6341.9496662999954</c:v>
                </c:pt>
                <c:pt idx="1718">
                  <c:v>6347.6262963689951</c:v>
                </c:pt>
                <c:pt idx="1719">
                  <c:v>6351.4604611749955</c:v>
                </c:pt>
                <c:pt idx="1720">
                  <c:v>6351.7996285449954</c:v>
                </c:pt>
                <c:pt idx="1721">
                  <c:v>6352.183532946995</c:v>
                </c:pt>
                <c:pt idx="1722">
                  <c:v>6353.3803701029947</c:v>
                </c:pt>
                <c:pt idx="1723">
                  <c:v>6355.2662188619943</c:v>
                </c:pt>
                <c:pt idx="1724">
                  <c:v>6355.1519556109943</c:v>
                </c:pt>
                <c:pt idx="1725">
                  <c:v>6359.1360692969938</c:v>
                </c:pt>
                <c:pt idx="1726">
                  <c:v>6359.1705982939939</c:v>
                </c:pt>
                <c:pt idx="1727">
                  <c:v>6359.7106078419938</c:v>
                </c:pt>
                <c:pt idx="1728">
                  <c:v>6360.3124949059938</c:v>
                </c:pt>
                <c:pt idx="1729">
                  <c:v>6360.9031476699938</c:v>
                </c:pt>
                <c:pt idx="1730">
                  <c:v>6361.2886774329936</c:v>
                </c:pt>
                <c:pt idx="1731">
                  <c:v>6361.5238846059938</c:v>
                </c:pt>
                <c:pt idx="1732">
                  <c:v>6361.3971100149938</c:v>
                </c:pt>
                <c:pt idx="1733">
                  <c:v>6361.2511680619937</c:v>
                </c:pt>
                <c:pt idx="1734">
                  <c:v>6363.0872159359933</c:v>
                </c:pt>
                <c:pt idx="1735">
                  <c:v>6364.2383938009934</c:v>
                </c:pt>
                <c:pt idx="1736">
                  <c:v>6367.7162305389938</c:v>
                </c:pt>
                <c:pt idx="1737">
                  <c:v>6367.3885857249934</c:v>
                </c:pt>
                <c:pt idx="1738">
                  <c:v>6366.8676279079937</c:v>
                </c:pt>
                <c:pt idx="1739">
                  <c:v>6366.3946426189941</c:v>
                </c:pt>
                <c:pt idx="1740">
                  <c:v>6368.1281179959942</c:v>
                </c:pt>
                <c:pt idx="1741">
                  <c:v>6369.5101962969939</c:v>
                </c:pt>
                <c:pt idx="1742">
                  <c:v>6369.3029767679936</c:v>
                </c:pt>
                <c:pt idx="1743">
                  <c:v>6369.8711324239939</c:v>
                </c:pt>
                <c:pt idx="1744">
                  <c:v>6369.7980432389941</c:v>
                </c:pt>
                <c:pt idx="1745">
                  <c:v>6372.0873779719941</c:v>
                </c:pt>
                <c:pt idx="1746">
                  <c:v>6371.4367775589944</c:v>
                </c:pt>
                <c:pt idx="1747">
                  <c:v>6371.6282983359943</c:v>
                </c:pt>
                <c:pt idx="1748">
                  <c:v>6371.0010064619946</c:v>
                </c:pt>
                <c:pt idx="1749">
                  <c:v>6371.8098229899942</c:v>
                </c:pt>
                <c:pt idx="1750">
                  <c:v>6372.398571498994</c:v>
                </c:pt>
                <c:pt idx="1751">
                  <c:v>6372.425779366994</c:v>
                </c:pt>
                <c:pt idx="1752">
                  <c:v>6372.1402398009941</c:v>
                </c:pt>
                <c:pt idx="1753">
                  <c:v>6372.231478490994</c:v>
                </c:pt>
                <c:pt idx="1754">
                  <c:v>6371.6299217279939</c:v>
                </c:pt>
                <c:pt idx="1755">
                  <c:v>6372.0650693619937</c:v>
                </c:pt>
                <c:pt idx="1756">
                  <c:v>6372.2975042489934</c:v>
                </c:pt>
                <c:pt idx="1757">
                  <c:v>6371.6822005369932</c:v>
                </c:pt>
                <c:pt idx="1758">
                  <c:v>6371.1345974409933</c:v>
                </c:pt>
                <c:pt idx="1759">
                  <c:v>6371.5525470949933</c:v>
                </c:pt>
                <c:pt idx="1760">
                  <c:v>6373.9869586209934</c:v>
                </c:pt>
                <c:pt idx="1761">
                  <c:v>6375.3022882239929</c:v>
                </c:pt>
                <c:pt idx="1762">
                  <c:v>6375.420622113993</c:v>
                </c:pt>
                <c:pt idx="1763">
                  <c:v>6377.0606720339929</c:v>
                </c:pt>
                <c:pt idx="1764">
                  <c:v>6378.1684951299931</c:v>
                </c:pt>
                <c:pt idx="1765">
                  <c:v>6377.6884438519928</c:v>
                </c:pt>
                <c:pt idx="1766">
                  <c:v>6378.6649804079925</c:v>
                </c:pt>
                <c:pt idx="1767">
                  <c:v>6378.2179465869922</c:v>
                </c:pt>
                <c:pt idx="1768">
                  <c:v>6380.8708678519924</c:v>
                </c:pt>
                <c:pt idx="1769">
                  <c:v>6381.1386109349924</c:v>
                </c:pt>
                <c:pt idx="1770">
                  <c:v>6381.0591101819928</c:v>
                </c:pt>
                <c:pt idx="1771">
                  <c:v>6382.3332265779927</c:v>
                </c:pt>
                <c:pt idx="1772">
                  <c:v>6381.9536768339931</c:v>
                </c:pt>
                <c:pt idx="1773">
                  <c:v>6384.7686034489934</c:v>
                </c:pt>
                <c:pt idx="1774">
                  <c:v>6385.4091974949934</c:v>
                </c:pt>
                <c:pt idx="1775">
                  <c:v>6385.8319982669937</c:v>
                </c:pt>
                <c:pt idx="1776">
                  <c:v>6385.511193036994</c:v>
                </c:pt>
                <c:pt idx="1777">
                  <c:v>6385.5974089279944</c:v>
                </c:pt>
                <c:pt idx="1778">
                  <c:v>6385.7134724909947</c:v>
                </c:pt>
                <c:pt idx="1779">
                  <c:v>6387.6669463659946</c:v>
                </c:pt>
                <c:pt idx="1780">
                  <c:v>6387.6539963239948</c:v>
                </c:pt>
                <c:pt idx="1781">
                  <c:v>6393.5923899649952</c:v>
                </c:pt>
                <c:pt idx="1782">
                  <c:v>6398.8890363809951</c:v>
                </c:pt>
                <c:pt idx="1783">
                  <c:v>6398.1861556679951</c:v>
                </c:pt>
                <c:pt idx="1784">
                  <c:v>6396.0666584229948</c:v>
                </c:pt>
                <c:pt idx="1785">
                  <c:v>6395.4192497489948</c:v>
                </c:pt>
                <c:pt idx="1786">
                  <c:v>6396.9749708919944</c:v>
                </c:pt>
                <c:pt idx="1787">
                  <c:v>6396.5014770549942</c:v>
                </c:pt>
                <c:pt idx="1788">
                  <c:v>6398.048104648994</c:v>
                </c:pt>
                <c:pt idx="1789">
                  <c:v>6399.5827198849938</c:v>
                </c:pt>
                <c:pt idx="1790">
                  <c:v>6400.0401802979941</c:v>
                </c:pt>
                <c:pt idx="1791">
                  <c:v>6399.5827797809943</c:v>
                </c:pt>
                <c:pt idx="1792">
                  <c:v>6401.8790295669942</c:v>
                </c:pt>
                <c:pt idx="1793">
                  <c:v>6402.1389889049942</c:v>
                </c:pt>
                <c:pt idx="1794">
                  <c:v>6412.0947226159942</c:v>
                </c:pt>
                <c:pt idx="1795">
                  <c:v>6416.5863162169944</c:v>
                </c:pt>
                <c:pt idx="1796">
                  <c:v>6415.9867875019945</c:v>
                </c:pt>
                <c:pt idx="1797">
                  <c:v>6418.8604688189944</c:v>
                </c:pt>
                <c:pt idx="1798">
                  <c:v>6423.0697195999946</c:v>
                </c:pt>
                <c:pt idx="1799">
                  <c:v>6422.7568877369949</c:v>
                </c:pt>
                <c:pt idx="1800">
                  <c:v>6422.9122563919946</c:v>
                </c:pt>
                <c:pt idx="1801">
                  <c:v>6423.6283349299947</c:v>
                </c:pt>
                <c:pt idx="1802">
                  <c:v>6424.2281413379951</c:v>
                </c:pt>
                <c:pt idx="1803">
                  <c:v>6423.7056293619953</c:v>
                </c:pt>
                <c:pt idx="1804">
                  <c:v>6424.3358103329956</c:v>
                </c:pt>
                <c:pt idx="1805">
                  <c:v>6424.6066237749956</c:v>
                </c:pt>
                <c:pt idx="1806">
                  <c:v>6428.872622025996</c:v>
                </c:pt>
                <c:pt idx="1807">
                  <c:v>6429.6737963089963</c:v>
                </c:pt>
                <c:pt idx="1808">
                  <c:v>6430.1144765119961</c:v>
                </c:pt>
                <c:pt idx="1809">
                  <c:v>6429.5298436299963</c:v>
                </c:pt>
                <c:pt idx="1810">
                  <c:v>6429.8078493309968</c:v>
                </c:pt>
                <c:pt idx="1811">
                  <c:v>6431.1353047899966</c:v>
                </c:pt>
                <c:pt idx="1812">
                  <c:v>6430.6349704549966</c:v>
                </c:pt>
                <c:pt idx="1813">
                  <c:v>6429.7218603499969</c:v>
                </c:pt>
                <c:pt idx="1814">
                  <c:v>6432.617204340997</c:v>
                </c:pt>
                <c:pt idx="1815">
                  <c:v>6432.1922886719967</c:v>
                </c:pt>
                <c:pt idx="1816">
                  <c:v>6436.581511616997</c:v>
                </c:pt>
                <c:pt idx="1817">
                  <c:v>6435.9469889639968</c:v>
                </c:pt>
                <c:pt idx="1818">
                  <c:v>6437.9019419289971</c:v>
                </c:pt>
                <c:pt idx="1819">
                  <c:v>6439.7214440189973</c:v>
                </c:pt>
                <c:pt idx="1820">
                  <c:v>6445.246620707997</c:v>
                </c:pt>
                <c:pt idx="1821">
                  <c:v>6446.4896427279973</c:v>
                </c:pt>
                <c:pt idx="1822">
                  <c:v>6449.388571319997</c:v>
                </c:pt>
                <c:pt idx="1823">
                  <c:v>6449.0148331059972</c:v>
                </c:pt>
                <c:pt idx="1824">
                  <c:v>6449.670844303997</c:v>
                </c:pt>
                <c:pt idx="1825">
                  <c:v>6452.2369835159971</c:v>
                </c:pt>
                <c:pt idx="1826">
                  <c:v>6452.4723534489967</c:v>
                </c:pt>
                <c:pt idx="1827">
                  <c:v>6453.5046277489964</c:v>
                </c:pt>
                <c:pt idx="1828">
                  <c:v>6455.9848990549963</c:v>
                </c:pt>
                <c:pt idx="1829">
                  <c:v>6465.3638069139961</c:v>
                </c:pt>
                <c:pt idx="1830">
                  <c:v>6482.0599540039957</c:v>
                </c:pt>
                <c:pt idx="1831">
                  <c:v>6479.0976783569959</c:v>
                </c:pt>
                <c:pt idx="1832">
                  <c:v>6480.3852337719954</c:v>
                </c:pt>
                <c:pt idx="1833">
                  <c:v>6491.2513510519957</c:v>
                </c:pt>
                <c:pt idx="1834">
                  <c:v>6499.9138882089956</c:v>
                </c:pt>
                <c:pt idx="1835">
                  <c:v>6499.4505289959952</c:v>
                </c:pt>
                <c:pt idx="1836">
                  <c:v>6506.2460633529954</c:v>
                </c:pt>
                <c:pt idx="1837">
                  <c:v>6508.1045825099955</c:v>
                </c:pt>
                <c:pt idx="1838">
                  <c:v>6508.6775867619954</c:v>
                </c:pt>
                <c:pt idx="1839">
                  <c:v>6509.5320763739956</c:v>
                </c:pt>
                <c:pt idx="1840">
                  <c:v>6509.3879894219954</c:v>
                </c:pt>
                <c:pt idx="1841">
                  <c:v>6510.3643642529951</c:v>
                </c:pt>
                <c:pt idx="1842">
                  <c:v>6515.7712382259951</c:v>
                </c:pt>
                <c:pt idx="1843">
                  <c:v>6520.6500716319952</c:v>
                </c:pt>
                <c:pt idx="1844">
                  <c:v>6524.3195217939956</c:v>
                </c:pt>
                <c:pt idx="1845">
                  <c:v>6523.906100653996</c:v>
                </c:pt>
                <c:pt idx="1846">
                  <c:v>6526.2664259909961</c:v>
                </c:pt>
                <c:pt idx="1847">
                  <c:v>6526.7698454729962</c:v>
                </c:pt>
                <c:pt idx="1848">
                  <c:v>6527.1556063729959</c:v>
                </c:pt>
                <c:pt idx="1849">
                  <c:v>6527.7451929789959</c:v>
                </c:pt>
                <c:pt idx="1850">
                  <c:v>6528.198006470996</c:v>
                </c:pt>
                <c:pt idx="1851">
                  <c:v>6529.2656291199964</c:v>
                </c:pt>
                <c:pt idx="1852">
                  <c:v>6529.7523608139963</c:v>
                </c:pt>
                <c:pt idx="1853">
                  <c:v>6535.8356234199964</c:v>
                </c:pt>
                <c:pt idx="1854">
                  <c:v>6543.0538713299966</c:v>
                </c:pt>
                <c:pt idx="1855">
                  <c:v>6542.8173700139969</c:v>
                </c:pt>
                <c:pt idx="1856">
                  <c:v>6542.4239872319968</c:v>
                </c:pt>
                <c:pt idx="1857">
                  <c:v>6547.3279280129964</c:v>
                </c:pt>
                <c:pt idx="1858">
                  <c:v>6546.1193174029968</c:v>
                </c:pt>
                <c:pt idx="1859">
                  <c:v>6547.8623165059971</c:v>
                </c:pt>
                <c:pt idx="1860">
                  <c:v>6546.1827101219969</c:v>
                </c:pt>
                <c:pt idx="1861">
                  <c:v>6548.6313494199967</c:v>
                </c:pt>
                <c:pt idx="1862">
                  <c:v>6550.5686103999969</c:v>
                </c:pt>
                <c:pt idx="1863">
                  <c:v>6550.7262057539965</c:v>
                </c:pt>
                <c:pt idx="1864">
                  <c:v>6550.5396894489968</c:v>
                </c:pt>
                <c:pt idx="1865">
                  <c:v>6551.6831711959967</c:v>
                </c:pt>
                <c:pt idx="1866">
                  <c:v>6552.8284446289963</c:v>
                </c:pt>
                <c:pt idx="1867">
                  <c:v>6554.1534158059967</c:v>
                </c:pt>
                <c:pt idx="1868">
                  <c:v>6560.688398946997</c:v>
                </c:pt>
                <c:pt idx="1869">
                  <c:v>6560.5433035939968</c:v>
                </c:pt>
                <c:pt idx="1870">
                  <c:v>6560.8463534149969</c:v>
                </c:pt>
                <c:pt idx="1871">
                  <c:v>6561.6735324099973</c:v>
                </c:pt>
                <c:pt idx="1872">
                  <c:v>6561.3006538769969</c:v>
                </c:pt>
                <c:pt idx="1873">
                  <c:v>6563.0207092479968</c:v>
                </c:pt>
                <c:pt idx="1874">
                  <c:v>6562.856975296997</c:v>
                </c:pt>
                <c:pt idx="1875">
                  <c:v>6563.2244322259967</c:v>
                </c:pt>
                <c:pt idx="1876">
                  <c:v>6564.6374436639962</c:v>
                </c:pt>
                <c:pt idx="1877">
                  <c:v>6564.1248527889966</c:v>
                </c:pt>
                <c:pt idx="1878">
                  <c:v>6563.4943423549967</c:v>
                </c:pt>
                <c:pt idx="1879">
                  <c:v>6562.6686181629966</c:v>
                </c:pt>
                <c:pt idx="1880">
                  <c:v>6562.2402219459964</c:v>
                </c:pt>
                <c:pt idx="1881">
                  <c:v>6562.3481823839966</c:v>
                </c:pt>
                <c:pt idx="1882">
                  <c:v>6565.1174143759963</c:v>
                </c:pt>
                <c:pt idx="1883">
                  <c:v>6564.8914872869964</c:v>
                </c:pt>
                <c:pt idx="1884">
                  <c:v>6569.3219301409963</c:v>
                </c:pt>
                <c:pt idx="1885">
                  <c:v>6563.380524301996</c:v>
                </c:pt>
                <c:pt idx="1886">
                  <c:v>6563.9285349159964</c:v>
                </c:pt>
                <c:pt idx="1887">
                  <c:v>6564.9107867009961</c:v>
                </c:pt>
                <c:pt idx="1888">
                  <c:v>6568.5809188589965</c:v>
                </c:pt>
                <c:pt idx="1889">
                  <c:v>6568.9836776959964</c:v>
                </c:pt>
                <c:pt idx="1890">
                  <c:v>6568.8550932859962</c:v>
                </c:pt>
                <c:pt idx="1891">
                  <c:v>6569.0184995879963</c:v>
                </c:pt>
                <c:pt idx="1892">
                  <c:v>6569.5899700019963</c:v>
                </c:pt>
                <c:pt idx="1893">
                  <c:v>6571.8089484579959</c:v>
                </c:pt>
                <c:pt idx="1894">
                  <c:v>6572.3758533729961</c:v>
                </c:pt>
                <c:pt idx="1895">
                  <c:v>6575.6450706679962</c:v>
                </c:pt>
                <c:pt idx="1896">
                  <c:v>6576.6924038849966</c:v>
                </c:pt>
                <c:pt idx="1897">
                  <c:v>6577.2914697999968</c:v>
                </c:pt>
                <c:pt idx="1898">
                  <c:v>6577.504612347997</c:v>
                </c:pt>
                <c:pt idx="1899">
                  <c:v>6578.8812881369968</c:v>
                </c:pt>
                <c:pt idx="1900">
                  <c:v>6580.1494969539972</c:v>
                </c:pt>
                <c:pt idx="1901">
                  <c:v>6583.1726890029968</c:v>
                </c:pt>
                <c:pt idx="1902">
                  <c:v>6591.4890433619967</c:v>
                </c:pt>
                <c:pt idx="1903">
                  <c:v>6590.6150881749963</c:v>
                </c:pt>
                <c:pt idx="1904">
                  <c:v>6598.9887257949968</c:v>
                </c:pt>
                <c:pt idx="1905">
                  <c:v>6594.869275412997</c:v>
                </c:pt>
                <c:pt idx="1906">
                  <c:v>6599.1027326269968</c:v>
                </c:pt>
                <c:pt idx="1907">
                  <c:v>6598.4650283989968</c:v>
                </c:pt>
                <c:pt idx="1908">
                  <c:v>6599.9539523099966</c:v>
                </c:pt>
                <c:pt idx="1909">
                  <c:v>6599.5696405809967</c:v>
                </c:pt>
                <c:pt idx="1910">
                  <c:v>6600.3299191859969</c:v>
                </c:pt>
                <c:pt idx="1911">
                  <c:v>6601.9575175139971</c:v>
                </c:pt>
                <c:pt idx="1912">
                  <c:v>6602.8068450369974</c:v>
                </c:pt>
                <c:pt idx="1913">
                  <c:v>6603.4429330859975</c:v>
                </c:pt>
                <c:pt idx="1914">
                  <c:v>6602.6278964389976</c:v>
                </c:pt>
                <c:pt idx="1915">
                  <c:v>6604.8747623189975</c:v>
                </c:pt>
                <c:pt idx="1916">
                  <c:v>6606.8872255829974</c:v>
                </c:pt>
                <c:pt idx="1917">
                  <c:v>6609.7977004089971</c:v>
                </c:pt>
                <c:pt idx="1918">
                  <c:v>6613.0147094059976</c:v>
                </c:pt>
                <c:pt idx="1919">
                  <c:v>6612.9648307909974</c:v>
                </c:pt>
                <c:pt idx="1920">
                  <c:v>6612.6791718249979</c:v>
                </c:pt>
                <c:pt idx="1921">
                  <c:v>6613.9484980839979</c:v>
                </c:pt>
                <c:pt idx="1922">
                  <c:v>6614.5531498189976</c:v>
                </c:pt>
                <c:pt idx="1923">
                  <c:v>6615.2617765069972</c:v>
                </c:pt>
                <c:pt idx="1924">
                  <c:v>6616.5464941879973</c:v>
                </c:pt>
                <c:pt idx="1925">
                  <c:v>6615.616925389997</c:v>
                </c:pt>
                <c:pt idx="1926">
                  <c:v>6617.0346580919968</c:v>
                </c:pt>
                <c:pt idx="1927">
                  <c:v>6618.1076836089969</c:v>
                </c:pt>
                <c:pt idx="1928">
                  <c:v>6617.5767864579966</c:v>
                </c:pt>
                <c:pt idx="1929">
                  <c:v>6619.6200612729963</c:v>
                </c:pt>
                <c:pt idx="1930">
                  <c:v>6623.9888481269963</c:v>
                </c:pt>
                <c:pt idx="1931">
                  <c:v>6623.2688256539959</c:v>
                </c:pt>
                <c:pt idx="1932">
                  <c:v>6624.1363689989957</c:v>
                </c:pt>
                <c:pt idx="1933">
                  <c:v>6625.859950512996</c:v>
                </c:pt>
                <c:pt idx="1934">
                  <c:v>6625.1317077299964</c:v>
                </c:pt>
                <c:pt idx="1935">
                  <c:v>6627.1357026349961</c:v>
                </c:pt>
                <c:pt idx="1936">
                  <c:v>6629.857220408996</c:v>
                </c:pt>
                <c:pt idx="1937">
                  <c:v>6630.6096644889958</c:v>
                </c:pt>
                <c:pt idx="1938">
                  <c:v>6635.1158061479955</c:v>
                </c:pt>
                <c:pt idx="1939">
                  <c:v>6637.4617277639954</c:v>
                </c:pt>
                <c:pt idx="1940">
                  <c:v>6637.1349006479959</c:v>
                </c:pt>
                <c:pt idx="1941">
                  <c:v>6642.0034398579955</c:v>
                </c:pt>
                <c:pt idx="1942">
                  <c:v>6642.0239358069957</c:v>
                </c:pt>
                <c:pt idx="1943">
                  <c:v>6642.8945224409954</c:v>
                </c:pt>
                <c:pt idx="1944">
                  <c:v>6643.8614436989956</c:v>
                </c:pt>
                <c:pt idx="1945">
                  <c:v>6645.6431790069955</c:v>
                </c:pt>
                <c:pt idx="1946">
                  <c:v>6646.3742051019954</c:v>
                </c:pt>
                <c:pt idx="1947">
                  <c:v>6648.772769827995</c:v>
                </c:pt>
                <c:pt idx="1948">
                  <c:v>6649.3988803079947</c:v>
                </c:pt>
                <c:pt idx="1949">
                  <c:v>6649.435515829995</c:v>
                </c:pt>
                <c:pt idx="1950">
                  <c:v>6651.583893002995</c:v>
                </c:pt>
                <c:pt idx="1951">
                  <c:v>6651.4667714279949</c:v>
                </c:pt>
                <c:pt idx="1952">
                  <c:v>6651.440713127995</c:v>
                </c:pt>
                <c:pt idx="1953">
                  <c:v>6652.5418568769946</c:v>
                </c:pt>
                <c:pt idx="1954">
                  <c:v>6652.3054352989948</c:v>
                </c:pt>
                <c:pt idx="1955">
                  <c:v>6652.8398128849949</c:v>
                </c:pt>
                <c:pt idx="1956">
                  <c:v>6651.6035026739946</c:v>
                </c:pt>
                <c:pt idx="1957">
                  <c:v>6650.9774984629948</c:v>
                </c:pt>
                <c:pt idx="1958">
                  <c:v>6652.031725365995</c:v>
                </c:pt>
                <c:pt idx="1959">
                  <c:v>6654.5004227879954</c:v>
                </c:pt>
                <c:pt idx="1960">
                  <c:v>6656.8217651359955</c:v>
                </c:pt>
                <c:pt idx="1961">
                  <c:v>6658.6229583119957</c:v>
                </c:pt>
                <c:pt idx="1962">
                  <c:v>6661.3136692659955</c:v>
                </c:pt>
                <c:pt idx="1963">
                  <c:v>6664.7511383619958</c:v>
                </c:pt>
                <c:pt idx="1964">
                  <c:v>6668.169407579996</c:v>
                </c:pt>
                <c:pt idx="1965">
                  <c:v>6670.4159891159961</c:v>
                </c:pt>
                <c:pt idx="1966">
                  <c:v>6670.1138019169957</c:v>
                </c:pt>
                <c:pt idx="1967">
                  <c:v>6670.2264215029954</c:v>
                </c:pt>
                <c:pt idx="1968">
                  <c:v>6670.3848386159952</c:v>
                </c:pt>
                <c:pt idx="1969">
                  <c:v>6670.5658005119949</c:v>
                </c:pt>
                <c:pt idx="1970">
                  <c:v>6670.0832392179946</c:v>
                </c:pt>
                <c:pt idx="1971">
                  <c:v>6669.7939888909941</c:v>
                </c:pt>
                <c:pt idx="1972">
                  <c:v>6671.6591140419941</c:v>
                </c:pt>
                <c:pt idx="1973">
                  <c:v>6671.1979175289944</c:v>
                </c:pt>
                <c:pt idx="1974">
                  <c:v>6670.8678110249948</c:v>
                </c:pt>
                <c:pt idx="1975">
                  <c:v>6670.4821414049948</c:v>
                </c:pt>
                <c:pt idx="1976">
                  <c:v>6670.1626258889946</c:v>
                </c:pt>
                <c:pt idx="1977">
                  <c:v>6672.8831665319949</c:v>
                </c:pt>
                <c:pt idx="1978">
                  <c:v>6671.3659170389947</c:v>
                </c:pt>
                <c:pt idx="1979">
                  <c:v>6671.0035107939948</c:v>
                </c:pt>
                <c:pt idx="1980">
                  <c:v>6672.4642841279947</c:v>
                </c:pt>
                <c:pt idx="1981">
                  <c:v>6674.1768637229943</c:v>
                </c:pt>
                <c:pt idx="1982">
                  <c:v>6673.3107478089942</c:v>
                </c:pt>
                <c:pt idx="1983">
                  <c:v>6673.2934272559942</c:v>
                </c:pt>
                <c:pt idx="1984">
                  <c:v>6674.4565624549941</c:v>
                </c:pt>
                <c:pt idx="1985">
                  <c:v>6676.3395904349945</c:v>
                </c:pt>
                <c:pt idx="1986">
                  <c:v>6677.1266802959944</c:v>
                </c:pt>
                <c:pt idx="1987">
                  <c:v>6679.6086590909945</c:v>
                </c:pt>
                <c:pt idx="1988">
                  <c:v>6679.164742686994</c:v>
                </c:pt>
                <c:pt idx="1989">
                  <c:v>6681.2091066989942</c:v>
                </c:pt>
                <c:pt idx="1990">
                  <c:v>6683.2367279729942</c:v>
                </c:pt>
                <c:pt idx="1991">
                  <c:v>6683.3449302749941</c:v>
                </c:pt>
                <c:pt idx="1992">
                  <c:v>6683.5427615859944</c:v>
                </c:pt>
                <c:pt idx="1993">
                  <c:v>6683.7382779189948</c:v>
                </c:pt>
                <c:pt idx="1994">
                  <c:v>6683.3121847499951</c:v>
                </c:pt>
                <c:pt idx="1995">
                  <c:v>6683.6044154999954</c:v>
                </c:pt>
                <c:pt idx="1996">
                  <c:v>6689.8984326949958</c:v>
                </c:pt>
                <c:pt idx="1997">
                  <c:v>6694.4397128079954</c:v>
                </c:pt>
                <c:pt idx="1998">
                  <c:v>6695.169278802995</c:v>
                </c:pt>
                <c:pt idx="1999">
                  <c:v>6694.5346566449953</c:v>
                </c:pt>
                <c:pt idx="2000">
                  <c:v>6695.4292581209957</c:v>
                </c:pt>
                <c:pt idx="2001">
                  <c:v>6697.1794346599954</c:v>
                </c:pt>
                <c:pt idx="2002">
                  <c:v>6698.3132337049956</c:v>
                </c:pt>
                <c:pt idx="2003">
                  <c:v>6704.2309400139957</c:v>
                </c:pt>
                <c:pt idx="2004">
                  <c:v>6706.3950235879956</c:v>
                </c:pt>
                <c:pt idx="2005">
                  <c:v>6709.3056834999952</c:v>
                </c:pt>
                <c:pt idx="2006">
                  <c:v>6709.6541283509951</c:v>
                </c:pt>
                <c:pt idx="2007">
                  <c:v>6721.0342554609952</c:v>
                </c:pt>
                <c:pt idx="2008">
                  <c:v>6726.0119936629953</c:v>
                </c:pt>
                <c:pt idx="2009">
                  <c:v>6724.0363241239957</c:v>
                </c:pt>
                <c:pt idx="2010">
                  <c:v>6725.4970071709959</c:v>
                </c:pt>
                <c:pt idx="2011">
                  <c:v>6726.9546531689957</c:v>
                </c:pt>
                <c:pt idx="2012">
                  <c:v>6726.8753292089959</c:v>
                </c:pt>
                <c:pt idx="2013">
                  <c:v>6731.1340371889955</c:v>
                </c:pt>
                <c:pt idx="2014">
                  <c:v>6734.1514427039956</c:v>
                </c:pt>
                <c:pt idx="2015">
                  <c:v>6733.7179684589955</c:v>
                </c:pt>
                <c:pt idx="2016">
                  <c:v>6733.5650575729951</c:v>
                </c:pt>
                <c:pt idx="2017">
                  <c:v>6734.0485036229948</c:v>
                </c:pt>
                <c:pt idx="2018">
                  <c:v>6734.1795022859951</c:v>
                </c:pt>
                <c:pt idx="2019">
                  <c:v>6733.8770442319947</c:v>
                </c:pt>
                <c:pt idx="2020">
                  <c:v>6735.3601531989943</c:v>
                </c:pt>
                <c:pt idx="2021">
                  <c:v>6747.2724512889945</c:v>
                </c:pt>
                <c:pt idx="2022">
                  <c:v>6746.7436260829945</c:v>
                </c:pt>
                <c:pt idx="2023">
                  <c:v>6748.1105670819943</c:v>
                </c:pt>
                <c:pt idx="2024">
                  <c:v>6749.8918643339939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760-456B-B9D1-B39893BCA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71887376"/>
        <c:axId val="1271887856"/>
      </c:scatterChart>
      <c:valAx>
        <c:axId val="1271887376"/>
        <c:scaling>
          <c:orientation val="minMax"/>
          <c:max val="3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887856"/>
        <c:crosses val="autoZero"/>
        <c:crossBetween val="midCat"/>
      </c:valAx>
      <c:valAx>
        <c:axId val="1271887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8873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'FR band'!$B$1</c:f>
              <c:strCache>
                <c:ptCount val="1"/>
                <c:pt idx="0">
                  <c:v>MPC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'FR band'!$A$2:$A$6512</c:f>
              <c:numCache>
                <c:formatCode>General</c:formatCode>
                <c:ptCount val="65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</c:numCache>
            </c:numRef>
          </c:xVal>
          <c:yVal>
            <c:numRef>
              <c:f>'FR band'!$B$2:$B$6512</c:f>
              <c:numCache>
                <c:formatCode>General</c:formatCode>
                <c:ptCount val="6511"/>
                <c:pt idx="0">
                  <c:v>0</c:v>
                </c:pt>
                <c:pt idx="1">
                  <c:v>139.592456840224</c:v>
                </c:pt>
                <c:pt idx="2">
                  <c:v>55.300805832950203</c:v>
                </c:pt>
                <c:pt idx="3">
                  <c:v>0</c:v>
                </c:pt>
                <c:pt idx="4">
                  <c:v>94.133767086488604</c:v>
                </c:pt>
                <c:pt idx="5">
                  <c:v>78.5042547452679</c:v>
                </c:pt>
                <c:pt idx="6">
                  <c:v>0</c:v>
                </c:pt>
                <c:pt idx="7">
                  <c:v>97.664120875658696</c:v>
                </c:pt>
                <c:pt idx="8">
                  <c:v>0</c:v>
                </c:pt>
                <c:pt idx="9">
                  <c:v>57.847147990435502</c:v>
                </c:pt>
                <c:pt idx="10">
                  <c:v>48.067737738318797</c:v>
                </c:pt>
                <c:pt idx="11">
                  <c:v>80.840247589555901</c:v>
                </c:pt>
                <c:pt idx="12">
                  <c:v>81.626524276874306</c:v>
                </c:pt>
                <c:pt idx="13">
                  <c:v>22.654542433916198</c:v>
                </c:pt>
                <c:pt idx="14">
                  <c:v>0.246755924038074</c:v>
                </c:pt>
                <c:pt idx="15">
                  <c:v>65.987229662538397</c:v>
                </c:pt>
                <c:pt idx="16">
                  <c:v>70.041442071867294</c:v>
                </c:pt>
                <c:pt idx="17">
                  <c:v>48.378291705253403</c:v>
                </c:pt>
                <c:pt idx="18">
                  <c:v>91.654906460738303</c:v>
                </c:pt>
                <c:pt idx="19">
                  <c:v>0</c:v>
                </c:pt>
                <c:pt idx="20">
                  <c:v>97.130974915804998</c:v>
                </c:pt>
                <c:pt idx="21">
                  <c:v>176.20108856871801</c:v>
                </c:pt>
                <c:pt idx="22">
                  <c:v>99.233946817672404</c:v>
                </c:pt>
                <c:pt idx="23">
                  <c:v>0</c:v>
                </c:pt>
                <c:pt idx="24">
                  <c:v>31.034708458482999</c:v>
                </c:pt>
                <c:pt idx="25">
                  <c:v>109.12323587149901</c:v>
                </c:pt>
                <c:pt idx="26">
                  <c:v>202.784733886765</c:v>
                </c:pt>
                <c:pt idx="27">
                  <c:v>76.233119993014895</c:v>
                </c:pt>
                <c:pt idx="28">
                  <c:v>144.71901207436801</c:v>
                </c:pt>
                <c:pt idx="29">
                  <c:v>64.662695124724607</c:v>
                </c:pt>
                <c:pt idx="30">
                  <c:v>53.235426080186599</c:v>
                </c:pt>
                <c:pt idx="31">
                  <c:v>0</c:v>
                </c:pt>
                <c:pt idx="32">
                  <c:v>79.489863528532794</c:v>
                </c:pt>
                <c:pt idx="33">
                  <c:v>84.8414711659223</c:v>
                </c:pt>
                <c:pt idx="34">
                  <c:v>59.497747200017002</c:v>
                </c:pt>
                <c:pt idx="35">
                  <c:v>111.596973598749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178.73844219580701</c:v>
                </c:pt>
                <c:pt idx="40">
                  <c:v>69.879147414368305</c:v>
                </c:pt>
                <c:pt idx="41">
                  <c:v>99.485559794830195</c:v>
                </c:pt>
                <c:pt idx="42">
                  <c:v>106.332775378948</c:v>
                </c:pt>
                <c:pt idx="43">
                  <c:v>229.40797940797901</c:v>
                </c:pt>
                <c:pt idx="44">
                  <c:v>53.696238461072703</c:v>
                </c:pt>
                <c:pt idx="45">
                  <c:v>91.551633253559999</c:v>
                </c:pt>
                <c:pt idx="46">
                  <c:v>60.736746755769801</c:v>
                </c:pt>
                <c:pt idx="47">
                  <c:v>21.259938918075601</c:v>
                </c:pt>
                <c:pt idx="48">
                  <c:v>92.484335154973806</c:v>
                </c:pt>
                <c:pt idx="49">
                  <c:v>52.474913376229203</c:v>
                </c:pt>
                <c:pt idx="50">
                  <c:v>138.77912850211101</c:v>
                </c:pt>
                <c:pt idx="51">
                  <c:v>201.22803789539699</c:v>
                </c:pt>
                <c:pt idx="52">
                  <c:v>47.388288194755098</c:v>
                </c:pt>
                <c:pt idx="53">
                  <c:v>150.58030303089399</c:v>
                </c:pt>
                <c:pt idx="54">
                  <c:v>109.878516148404</c:v>
                </c:pt>
                <c:pt idx="55">
                  <c:v>68.307891378884307</c:v>
                </c:pt>
                <c:pt idx="56">
                  <c:v>36.172270825822899</c:v>
                </c:pt>
                <c:pt idx="57">
                  <c:v>129.85211111760901</c:v>
                </c:pt>
                <c:pt idx="58">
                  <c:v>84.622457117074404</c:v>
                </c:pt>
                <c:pt idx="59">
                  <c:v>57.528246081934299</c:v>
                </c:pt>
                <c:pt idx="60">
                  <c:v>140.51019590845601</c:v>
                </c:pt>
                <c:pt idx="61">
                  <c:v>109.177589303958</c:v>
                </c:pt>
                <c:pt idx="62">
                  <c:v>0</c:v>
                </c:pt>
                <c:pt idx="63">
                  <c:v>30.355483580610102</c:v>
                </c:pt>
                <c:pt idx="64">
                  <c:v>66.202119360420298</c:v>
                </c:pt>
                <c:pt idx="65">
                  <c:v>18.1867155915197</c:v>
                </c:pt>
                <c:pt idx="66">
                  <c:v>81.965250818285995</c:v>
                </c:pt>
                <c:pt idx="67">
                  <c:v>58.003365521642301</c:v>
                </c:pt>
                <c:pt idx="68">
                  <c:v>106.46870886925601</c:v>
                </c:pt>
                <c:pt idx="69">
                  <c:v>71.477405636641294</c:v>
                </c:pt>
                <c:pt idx="70">
                  <c:v>68.231279841478695</c:v>
                </c:pt>
                <c:pt idx="71">
                  <c:v>68.926149479666407</c:v>
                </c:pt>
                <c:pt idx="72">
                  <c:v>76.509799980417498</c:v>
                </c:pt>
                <c:pt idx="73">
                  <c:v>71.158723971021402</c:v>
                </c:pt>
                <c:pt idx="74">
                  <c:v>32.316634147442201</c:v>
                </c:pt>
                <c:pt idx="75">
                  <c:v>130.38867719658401</c:v>
                </c:pt>
                <c:pt idx="76">
                  <c:v>94.260630575435798</c:v>
                </c:pt>
                <c:pt idx="77">
                  <c:v>70.451267837302595</c:v>
                </c:pt>
                <c:pt idx="78">
                  <c:v>0</c:v>
                </c:pt>
                <c:pt idx="79">
                  <c:v>45.436295473300703</c:v>
                </c:pt>
                <c:pt idx="80">
                  <c:v>99.8779537226185</c:v>
                </c:pt>
                <c:pt idx="81">
                  <c:v>129.35280482124799</c:v>
                </c:pt>
                <c:pt idx="82">
                  <c:v>75.760709418426501</c:v>
                </c:pt>
                <c:pt idx="83">
                  <c:v>0</c:v>
                </c:pt>
                <c:pt idx="84">
                  <c:v>43.798150005363802</c:v>
                </c:pt>
                <c:pt idx="85">
                  <c:v>0</c:v>
                </c:pt>
                <c:pt idx="86">
                  <c:v>71.701237870294094</c:v>
                </c:pt>
                <c:pt idx="87">
                  <c:v>36.601086476613702</c:v>
                </c:pt>
                <c:pt idx="88">
                  <c:v>220.04039627700899</c:v>
                </c:pt>
                <c:pt idx="89">
                  <c:v>9.0331525436905196</c:v>
                </c:pt>
                <c:pt idx="90">
                  <c:v>1.1146298125112999</c:v>
                </c:pt>
                <c:pt idx="91">
                  <c:v>121.145546242626</c:v>
                </c:pt>
                <c:pt idx="92">
                  <c:v>96.086676873139794</c:v>
                </c:pt>
                <c:pt idx="93">
                  <c:v>22.492067127256501</c:v>
                </c:pt>
                <c:pt idx="94">
                  <c:v>11.5464171728794</c:v>
                </c:pt>
                <c:pt idx="95">
                  <c:v>84.568266827774494</c:v>
                </c:pt>
                <c:pt idx="96">
                  <c:v>135.69300967927799</c:v>
                </c:pt>
                <c:pt idx="97">
                  <c:v>11.193654420315299</c:v>
                </c:pt>
                <c:pt idx="98">
                  <c:v>86.880414127647299</c:v>
                </c:pt>
                <c:pt idx="99">
                  <c:v>0</c:v>
                </c:pt>
                <c:pt idx="100">
                  <c:v>62.6592012859428</c:v>
                </c:pt>
                <c:pt idx="101">
                  <c:v>49.008086116338802</c:v>
                </c:pt>
                <c:pt idx="102">
                  <c:v>3.5342406157219699</c:v>
                </c:pt>
                <c:pt idx="103">
                  <c:v>55.976780067519897</c:v>
                </c:pt>
                <c:pt idx="104">
                  <c:v>120.59164663132</c:v>
                </c:pt>
                <c:pt idx="105">
                  <c:v>0</c:v>
                </c:pt>
                <c:pt idx="106">
                  <c:v>157.46856763568201</c:v>
                </c:pt>
                <c:pt idx="107">
                  <c:v>5.0103122375945004</c:v>
                </c:pt>
                <c:pt idx="108">
                  <c:v>2.2466392525314398</c:v>
                </c:pt>
                <c:pt idx="109">
                  <c:v>141.54813231582</c:v>
                </c:pt>
                <c:pt idx="110">
                  <c:v>98.344984342200206</c:v>
                </c:pt>
                <c:pt idx="111">
                  <c:v>0</c:v>
                </c:pt>
                <c:pt idx="112">
                  <c:v>70.045075351275401</c:v>
                </c:pt>
                <c:pt idx="113">
                  <c:v>67.956522061850805</c:v>
                </c:pt>
                <c:pt idx="114">
                  <c:v>15.121655785692001</c:v>
                </c:pt>
                <c:pt idx="115">
                  <c:v>22.937818714615201</c:v>
                </c:pt>
                <c:pt idx="116">
                  <c:v>101.61096943307</c:v>
                </c:pt>
                <c:pt idx="117">
                  <c:v>48.9466359478889</c:v>
                </c:pt>
                <c:pt idx="118">
                  <c:v>72.274519637670707</c:v>
                </c:pt>
                <c:pt idx="119">
                  <c:v>110.86565735799</c:v>
                </c:pt>
                <c:pt idx="120">
                  <c:v>81.321911700239497</c:v>
                </c:pt>
                <c:pt idx="121">
                  <c:v>74.637337079983993</c:v>
                </c:pt>
                <c:pt idx="122">
                  <c:v>134.429140050689</c:v>
                </c:pt>
                <c:pt idx="123">
                  <c:v>0.89624912765755005</c:v>
                </c:pt>
                <c:pt idx="124">
                  <c:v>76.124758437254897</c:v>
                </c:pt>
                <c:pt idx="125">
                  <c:v>172.38631761258301</c:v>
                </c:pt>
                <c:pt idx="126">
                  <c:v>0</c:v>
                </c:pt>
                <c:pt idx="127">
                  <c:v>107.293003604511</c:v>
                </c:pt>
                <c:pt idx="128">
                  <c:v>44.655834705005802</c:v>
                </c:pt>
                <c:pt idx="129">
                  <c:v>178.495589207986</c:v>
                </c:pt>
                <c:pt idx="130">
                  <c:v>92.413013482319002</c:v>
                </c:pt>
                <c:pt idx="131">
                  <c:v>0</c:v>
                </c:pt>
                <c:pt idx="132">
                  <c:v>44.732176872346301</c:v>
                </c:pt>
                <c:pt idx="133">
                  <c:v>94.689805232898706</c:v>
                </c:pt>
                <c:pt idx="134">
                  <c:v>23.071474341668502</c:v>
                </c:pt>
                <c:pt idx="135">
                  <c:v>118.210250415225</c:v>
                </c:pt>
                <c:pt idx="136">
                  <c:v>71.463324435416695</c:v>
                </c:pt>
                <c:pt idx="137">
                  <c:v>0</c:v>
                </c:pt>
                <c:pt idx="138">
                  <c:v>149.33243894350201</c:v>
                </c:pt>
                <c:pt idx="139">
                  <c:v>87.017066834639394</c:v>
                </c:pt>
                <c:pt idx="140">
                  <c:v>79.655386716163505</c:v>
                </c:pt>
                <c:pt idx="141">
                  <c:v>77.886135869218705</c:v>
                </c:pt>
                <c:pt idx="142">
                  <c:v>33.898265050803701</c:v>
                </c:pt>
                <c:pt idx="143">
                  <c:v>0</c:v>
                </c:pt>
                <c:pt idx="144">
                  <c:v>65.137359842251499</c:v>
                </c:pt>
                <c:pt idx="145">
                  <c:v>98.2672437474627</c:v>
                </c:pt>
                <c:pt idx="146">
                  <c:v>65.522429332077195</c:v>
                </c:pt>
                <c:pt idx="147">
                  <c:v>37.919649787249497</c:v>
                </c:pt>
                <c:pt idx="148">
                  <c:v>19.041350372729902</c:v>
                </c:pt>
                <c:pt idx="149">
                  <c:v>80.332519398350399</c:v>
                </c:pt>
                <c:pt idx="150">
                  <c:v>4.62347813366189</c:v>
                </c:pt>
                <c:pt idx="151">
                  <c:v>35.529598170701199</c:v>
                </c:pt>
                <c:pt idx="152">
                  <c:v>185.013219884595</c:v>
                </c:pt>
                <c:pt idx="153">
                  <c:v>112.70989825172499</c:v>
                </c:pt>
                <c:pt idx="154">
                  <c:v>53.763119438367802</c:v>
                </c:pt>
                <c:pt idx="155">
                  <c:v>68.458058453627004</c:v>
                </c:pt>
                <c:pt idx="156">
                  <c:v>68.667955655161407</c:v>
                </c:pt>
                <c:pt idx="157">
                  <c:v>1.8122987940783299</c:v>
                </c:pt>
                <c:pt idx="158">
                  <c:v>67.983981950297306</c:v>
                </c:pt>
                <c:pt idx="159">
                  <c:v>121.777227984242</c:v>
                </c:pt>
                <c:pt idx="160">
                  <c:v>66.670114912835302</c:v>
                </c:pt>
                <c:pt idx="161">
                  <c:v>113.39491838759</c:v>
                </c:pt>
                <c:pt idx="162">
                  <c:v>48.459965994638303</c:v>
                </c:pt>
                <c:pt idx="163">
                  <c:v>45.2223165552045</c:v>
                </c:pt>
                <c:pt idx="164">
                  <c:v>47.3695834296865</c:v>
                </c:pt>
                <c:pt idx="165">
                  <c:v>5.8564984748166298</c:v>
                </c:pt>
                <c:pt idx="166">
                  <c:v>68.251038829027905</c:v>
                </c:pt>
                <c:pt idx="167">
                  <c:v>66.031769160222893</c:v>
                </c:pt>
                <c:pt idx="168">
                  <c:v>72.776388511370399</c:v>
                </c:pt>
                <c:pt idx="169">
                  <c:v>113.65535599502201</c:v>
                </c:pt>
                <c:pt idx="170">
                  <c:v>102.86245344195</c:v>
                </c:pt>
                <c:pt idx="171">
                  <c:v>36.0600910209331</c:v>
                </c:pt>
                <c:pt idx="172">
                  <c:v>101.675866636054</c:v>
                </c:pt>
                <c:pt idx="173">
                  <c:v>51.7140371792838</c:v>
                </c:pt>
                <c:pt idx="174">
                  <c:v>57.537446915392202</c:v>
                </c:pt>
                <c:pt idx="175">
                  <c:v>37.777215623123901</c:v>
                </c:pt>
                <c:pt idx="176">
                  <c:v>46.748334609900503</c:v>
                </c:pt>
                <c:pt idx="177">
                  <c:v>89.721405224815896</c:v>
                </c:pt>
                <c:pt idx="178">
                  <c:v>19.197170562741299</c:v>
                </c:pt>
                <c:pt idx="179">
                  <c:v>101.768312906503</c:v>
                </c:pt>
                <c:pt idx="180">
                  <c:v>47.485231602623202</c:v>
                </c:pt>
                <c:pt idx="181">
                  <c:v>45.741326722988497</c:v>
                </c:pt>
                <c:pt idx="182">
                  <c:v>0.56259545652551701</c:v>
                </c:pt>
                <c:pt idx="183">
                  <c:v>0.21023601558254901</c:v>
                </c:pt>
                <c:pt idx="184">
                  <c:v>157.54456760900001</c:v>
                </c:pt>
                <c:pt idx="185">
                  <c:v>91.636924293424599</c:v>
                </c:pt>
                <c:pt idx="186">
                  <c:v>28.337913995890499</c:v>
                </c:pt>
                <c:pt idx="187">
                  <c:v>102.348696978611</c:v>
                </c:pt>
                <c:pt idx="188">
                  <c:v>0</c:v>
                </c:pt>
                <c:pt idx="189">
                  <c:v>66.418251053479494</c:v>
                </c:pt>
                <c:pt idx="190">
                  <c:v>97.185314044657801</c:v>
                </c:pt>
                <c:pt idx="191">
                  <c:v>62.639131390411698</c:v>
                </c:pt>
                <c:pt idx="192">
                  <c:v>53.505052090929702</c:v>
                </c:pt>
                <c:pt idx="193">
                  <c:v>109.07496740072</c:v>
                </c:pt>
                <c:pt idx="194">
                  <c:v>116.428957869977</c:v>
                </c:pt>
                <c:pt idx="195">
                  <c:v>109.680679044424</c:v>
                </c:pt>
                <c:pt idx="196">
                  <c:v>53.128421266773103</c:v>
                </c:pt>
                <c:pt idx="197">
                  <c:v>0</c:v>
                </c:pt>
                <c:pt idx="198">
                  <c:v>80.567710082108405</c:v>
                </c:pt>
                <c:pt idx="199">
                  <c:v>176.10072146904901</c:v>
                </c:pt>
                <c:pt idx="200">
                  <c:v>93.438431822978103</c:v>
                </c:pt>
                <c:pt idx="201">
                  <c:v>0</c:v>
                </c:pt>
                <c:pt idx="202">
                  <c:v>44.207609843695401</c:v>
                </c:pt>
                <c:pt idx="203">
                  <c:v>44.260321817903602</c:v>
                </c:pt>
                <c:pt idx="204">
                  <c:v>57.631768947046801</c:v>
                </c:pt>
                <c:pt idx="205">
                  <c:v>97.152666318924304</c:v>
                </c:pt>
                <c:pt idx="206">
                  <c:v>36.5303148771455</c:v>
                </c:pt>
                <c:pt idx="207">
                  <c:v>29.292084191268199</c:v>
                </c:pt>
                <c:pt idx="208">
                  <c:v>60.615148703416203</c:v>
                </c:pt>
                <c:pt idx="209">
                  <c:v>111.45401588058</c:v>
                </c:pt>
                <c:pt idx="210">
                  <c:v>94.284447176052794</c:v>
                </c:pt>
                <c:pt idx="211">
                  <c:v>73.902974748821606</c:v>
                </c:pt>
                <c:pt idx="212">
                  <c:v>80.372503459837006</c:v>
                </c:pt>
                <c:pt idx="213">
                  <c:v>126.878957336938</c:v>
                </c:pt>
                <c:pt idx="214">
                  <c:v>84.301100913844493</c:v>
                </c:pt>
                <c:pt idx="215">
                  <c:v>126.337784523362</c:v>
                </c:pt>
                <c:pt idx="216">
                  <c:v>168.143831418639</c:v>
                </c:pt>
                <c:pt idx="217">
                  <c:v>45.869433429391002</c:v>
                </c:pt>
                <c:pt idx="218">
                  <c:v>148.17566692235999</c:v>
                </c:pt>
                <c:pt idx="219">
                  <c:v>101.64653063914</c:v>
                </c:pt>
                <c:pt idx="220">
                  <c:v>0</c:v>
                </c:pt>
                <c:pt idx="221">
                  <c:v>0</c:v>
                </c:pt>
                <c:pt idx="222">
                  <c:v>80.184252595231598</c:v>
                </c:pt>
                <c:pt idx="223">
                  <c:v>52.128438866127198</c:v>
                </c:pt>
                <c:pt idx="224">
                  <c:v>110.4291851115</c:v>
                </c:pt>
                <c:pt idx="225">
                  <c:v>72.610208795724304</c:v>
                </c:pt>
                <c:pt idx="226">
                  <c:v>123.871658756825</c:v>
                </c:pt>
                <c:pt idx="227">
                  <c:v>60.506889160274902</c:v>
                </c:pt>
                <c:pt idx="228">
                  <c:v>2.0901960288335202</c:v>
                </c:pt>
                <c:pt idx="229">
                  <c:v>0.231339970456302</c:v>
                </c:pt>
                <c:pt idx="230">
                  <c:v>61.524120463778203</c:v>
                </c:pt>
                <c:pt idx="231">
                  <c:v>74.371707138505101</c:v>
                </c:pt>
                <c:pt idx="232">
                  <c:v>4.2251473019870502</c:v>
                </c:pt>
                <c:pt idx="233">
                  <c:v>3.0946658670708902</c:v>
                </c:pt>
                <c:pt idx="234">
                  <c:v>0.227305148035786</c:v>
                </c:pt>
                <c:pt idx="235">
                  <c:v>55.340266926102103</c:v>
                </c:pt>
                <c:pt idx="236">
                  <c:v>0</c:v>
                </c:pt>
                <c:pt idx="237">
                  <c:v>123.20253511588101</c:v>
                </c:pt>
                <c:pt idx="238">
                  <c:v>120.788277883452</c:v>
                </c:pt>
                <c:pt idx="239">
                  <c:v>65.7719842665107</c:v>
                </c:pt>
                <c:pt idx="240">
                  <c:v>80.144555108055798</c:v>
                </c:pt>
                <c:pt idx="241">
                  <c:v>105.51116879803</c:v>
                </c:pt>
                <c:pt idx="242">
                  <c:v>94.955461104022802</c:v>
                </c:pt>
                <c:pt idx="243">
                  <c:v>77.225282820424397</c:v>
                </c:pt>
                <c:pt idx="244">
                  <c:v>44.861227767030798</c:v>
                </c:pt>
                <c:pt idx="245">
                  <c:v>0</c:v>
                </c:pt>
                <c:pt idx="246">
                  <c:v>148.31886086712601</c:v>
                </c:pt>
                <c:pt idx="247">
                  <c:v>135.306720622906</c:v>
                </c:pt>
                <c:pt idx="248">
                  <c:v>122.21366007278699</c:v>
                </c:pt>
                <c:pt idx="249">
                  <c:v>0</c:v>
                </c:pt>
                <c:pt idx="250">
                  <c:v>58.7575573220794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63.853414151133997</c:v>
                </c:pt>
                <c:pt idx="255">
                  <c:v>124.280288680387</c:v>
                </c:pt>
                <c:pt idx="256">
                  <c:v>30.503382597897499</c:v>
                </c:pt>
                <c:pt idx="257">
                  <c:v>112.64816273752299</c:v>
                </c:pt>
                <c:pt idx="258">
                  <c:v>90.850738721394293</c:v>
                </c:pt>
                <c:pt idx="259">
                  <c:v>111.85638026887599</c:v>
                </c:pt>
                <c:pt idx="260">
                  <c:v>68.017821611711099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120.544129950498</c:v>
                </c:pt>
                <c:pt idx="265">
                  <c:v>49.736364052680898</c:v>
                </c:pt>
                <c:pt idx="266">
                  <c:v>143.789799017902</c:v>
                </c:pt>
                <c:pt idx="267">
                  <c:v>5.1107415498558897</c:v>
                </c:pt>
                <c:pt idx="268">
                  <c:v>51.620778175659702</c:v>
                </c:pt>
                <c:pt idx="269">
                  <c:v>0</c:v>
                </c:pt>
                <c:pt idx="270">
                  <c:v>104.60436717820301</c:v>
                </c:pt>
                <c:pt idx="271">
                  <c:v>7.1317809502151999</c:v>
                </c:pt>
                <c:pt idx="272">
                  <c:v>7.2129546591307996</c:v>
                </c:pt>
                <c:pt idx="273">
                  <c:v>77.478185943474799</c:v>
                </c:pt>
                <c:pt idx="274">
                  <c:v>0</c:v>
                </c:pt>
                <c:pt idx="275">
                  <c:v>62.066477701864002</c:v>
                </c:pt>
                <c:pt idx="276">
                  <c:v>85.082447162115699</c:v>
                </c:pt>
                <c:pt idx="277">
                  <c:v>12.208312825915399</c:v>
                </c:pt>
                <c:pt idx="278">
                  <c:v>74.098676206652598</c:v>
                </c:pt>
                <c:pt idx="279">
                  <c:v>3.21009949803293</c:v>
                </c:pt>
                <c:pt idx="280">
                  <c:v>1.00097899904332</c:v>
                </c:pt>
                <c:pt idx="281">
                  <c:v>0.60013897432236196</c:v>
                </c:pt>
                <c:pt idx="282">
                  <c:v>99.045073215970106</c:v>
                </c:pt>
                <c:pt idx="283">
                  <c:v>33.3134143187538</c:v>
                </c:pt>
                <c:pt idx="284">
                  <c:v>140.24545761930699</c:v>
                </c:pt>
                <c:pt idx="285">
                  <c:v>89.483646587836702</c:v>
                </c:pt>
                <c:pt idx="286">
                  <c:v>102.75182589765301</c:v>
                </c:pt>
                <c:pt idx="287">
                  <c:v>33.549969790776998</c:v>
                </c:pt>
                <c:pt idx="288">
                  <c:v>32.715141252086298</c:v>
                </c:pt>
                <c:pt idx="289">
                  <c:v>214.98073064454201</c:v>
                </c:pt>
                <c:pt idx="290">
                  <c:v>49.1166758060413</c:v>
                </c:pt>
                <c:pt idx="291">
                  <c:v>11.7076569060178</c:v>
                </c:pt>
                <c:pt idx="292">
                  <c:v>47.764935475670399</c:v>
                </c:pt>
                <c:pt idx="293">
                  <c:v>0</c:v>
                </c:pt>
                <c:pt idx="294">
                  <c:v>49.145231697990901</c:v>
                </c:pt>
                <c:pt idx="295">
                  <c:v>0</c:v>
                </c:pt>
                <c:pt idx="296">
                  <c:v>42.029254657375297</c:v>
                </c:pt>
                <c:pt idx="297">
                  <c:v>64.636884842242097</c:v>
                </c:pt>
                <c:pt idx="298">
                  <c:v>0</c:v>
                </c:pt>
                <c:pt idx="299">
                  <c:v>66.458712538964406</c:v>
                </c:pt>
                <c:pt idx="300">
                  <c:v>18.360803200090501</c:v>
                </c:pt>
                <c:pt idx="301">
                  <c:v>29.1390223202635</c:v>
                </c:pt>
                <c:pt idx="302">
                  <c:v>23.467665764446998</c:v>
                </c:pt>
                <c:pt idx="303">
                  <c:v>11.260578191093501</c:v>
                </c:pt>
                <c:pt idx="304">
                  <c:v>61.911349939669698</c:v>
                </c:pt>
                <c:pt idx="305">
                  <c:v>29.474401396925199</c:v>
                </c:pt>
                <c:pt idx="306">
                  <c:v>44.613228663620902</c:v>
                </c:pt>
                <c:pt idx="307">
                  <c:v>45.574657693264399</c:v>
                </c:pt>
                <c:pt idx="308">
                  <c:v>3.5293196216567</c:v>
                </c:pt>
                <c:pt idx="309">
                  <c:v>1.1368767110261999</c:v>
                </c:pt>
                <c:pt idx="310">
                  <c:v>102.862045927503</c:v>
                </c:pt>
                <c:pt idx="311">
                  <c:v>130.49131772361801</c:v>
                </c:pt>
                <c:pt idx="312">
                  <c:v>59.551013358259901</c:v>
                </c:pt>
                <c:pt idx="313">
                  <c:v>145.394313928184</c:v>
                </c:pt>
                <c:pt idx="314">
                  <c:v>37.4078856579399</c:v>
                </c:pt>
                <c:pt idx="315">
                  <c:v>56.505556281572701</c:v>
                </c:pt>
                <c:pt idx="316">
                  <c:v>92.551779142949002</c:v>
                </c:pt>
                <c:pt idx="317">
                  <c:v>63.202680383774698</c:v>
                </c:pt>
                <c:pt idx="318">
                  <c:v>2.3970265487148601</c:v>
                </c:pt>
                <c:pt idx="319">
                  <c:v>106.903428495303</c:v>
                </c:pt>
                <c:pt idx="320">
                  <c:v>0</c:v>
                </c:pt>
                <c:pt idx="321">
                  <c:v>212.32399725586001</c:v>
                </c:pt>
                <c:pt idx="322">
                  <c:v>31.747200214607499</c:v>
                </c:pt>
                <c:pt idx="323">
                  <c:v>78.956578884287296</c:v>
                </c:pt>
                <c:pt idx="324">
                  <c:v>35.381107586658899</c:v>
                </c:pt>
                <c:pt idx="325">
                  <c:v>43.048495460256099</c:v>
                </c:pt>
                <c:pt idx="326">
                  <c:v>78.032427343516602</c:v>
                </c:pt>
                <c:pt idx="327">
                  <c:v>75.799290557142399</c:v>
                </c:pt>
                <c:pt idx="328">
                  <c:v>97.435034065239293</c:v>
                </c:pt>
                <c:pt idx="329">
                  <c:v>37.872180106675401</c:v>
                </c:pt>
                <c:pt idx="330">
                  <c:v>16.0331978253421</c:v>
                </c:pt>
                <c:pt idx="331">
                  <c:v>21.559943568719099</c:v>
                </c:pt>
                <c:pt idx="332">
                  <c:v>66.157229185876602</c:v>
                </c:pt>
                <c:pt idx="333">
                  <c:v>2.4529136955942001</c:v>
                </c:pt>
                <c:pt idx="334">
                  <c:v>82.161920586314693</c:v>
                </c:pt>
                <c:pt idx="335">
                  <c:v>130.52996879173199</c:v>
                </c:pt>
                <c:pt idx="336">
                  <c:v>56.618007651542896</c:v>
                </c:pt>
                <c:pt idx="337">
                  <c:v>0</c:v>
                </c:pt>
                <c:pt idx="338">
                  <c:v>29.957883483838401</c:v>
                </c:pt>
                <c:pt idx="339">
                  <c:v>45.9582956936584</c:v>
                </c:pt>
                <c:pt idx="340">
                  <c:v>80.249365577535499</c:v>
                </c:pt>
                <c:pt idx="341">
                  <c:v>43.191895175808902</c:v>
                </c:pt>
                <c:pt idx="342">
                  <c:v>28.174153538231099</c:v>
                </c:pt>
                <c:pt idx="343">
                  <c:v>80.957848849233002</c:v>
                </c:pt>
                <c:pt idx="344">
                  <c:v>25.379695771325501</c:v>
                </c:pt>
                <c:pt idx="345">
                  <c:v>37.881687935877999</c:v>
                </c:pt>
                <c:pt idx="346">
                  <c:v>53.364165797498302</c:v>
                </c:pt>
                <c:pt idx="347">
                  <c:v>50.587678246080401</c:v>
                </c:pt>
                <c:pt idx="348">
                  <c:v>1.46494679463207</c:v>
                </c:pt>
                <c:pt idx="349">
                  <c:v>84.491472784620697</c:v>
                </c:pt>
                <c:pt idx="350">
                  <c:v>134.61228193824499</c:v>
                </c:pt>
                <c:pt idx="351">
                  <c:v>81.068465404317493</c:v>
                </c:pt>
                <c:pt idx="352">
                  <c:v>22.008924326115899</c:v>
                </c:pt>
                <c:pt idx="353">
                  <c:v>46.198956664460603</c:v>
                </c:pt>
                <c:pt idx="354">
                  <c:v>1.5655034493784299</c:v>
                </c:pt>
                <c:pt idx="355">
                  <c:v>45.254077905900502</c:v>
                </c:pt>
                <c:pt idx="356">
                  <c:v>86.558594899057795</c:v>
                </c:pt>
                <c:pt idx="357">
                  <c:v>44.383145582580099</c:v>
                </c:pt>
                <c:pt idx="358">
                  <c:v>48.531388347904702</c:v>
                </c:pt>
                <c:pt idx="359">
                  <c:v>150.28480207998001</c:v>
                </c:pt>
                <c:pt idx="360">
                  <c:v>93.450807170232196</c:v>
                </c:pt>
                <c:pt idx="361">
                  <c:v>99.320313840485795</c:v>
                </c:pt>
                <c:pt idx="362">
                  <c:v>11.3632573704898</c:v>
                </c:pt>
                <c:pt idx="363">
                  <c:v>110.02509788430901</c:v>
                </c:pt>
                <c:pt idx="364">
                  <c:v>4.24452687019987</c:v>
                </c:pt>
                <c:pt idx="365">
                  <c:v>116.187064705913</c:v>
                </c:pt>
                <c:pt idx="366">
                  <c:v>63.6738355410709</c:v>
                </c:pt>
                <c:pt idx="367">
                  <c:v>45.281174229149002</c:v>
                </c:pt>
                <c:pt idx="368">
                  <c:v>85.755608132179802</c:v>
                </c:pt>
                <c:pt idx="369">
                  <c:v>95.919963724047903</c:v>
                </c:pt>
                <c:pt idx="370">
                  <c:v>53.246700651338102</c:v>
                </c:pt>
                <c:pt idx="371">
                  <c:v>48.475229682633802</c:v>
                </c:pt>
                <c:pt idx="372">
                  <c:v>216.00125411397599</c:v>
                </c:pt>
                <c:pt idx="373">
                  <c:v>99.5378871800947</c:v>
                </c:pt>
                <c:pt idx="374">
                  <c:v>81.917874617216299</c:v>
                </c:pt>
                <c:pt idx="375">
                  <c:v>0</c:v>
                </c:pt>
                <c:pt idx="376">
                  <c:v>49.0524757979125</c:v>
                </c:pt>
                <c:pt idx="377">
                  <c:v>83.435652786592598</c:v>
                </c:pt>
                <c:pt idx="378">
                  <c:v>77.033892015417706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50.427823494459403</c:v>
                </c:pt>
                <c:pt idx="383">
                  <c:v>90.930073644107196</c:v>
                </c:pt>
                <c:pt idx="384">
                  <c:v>73.059208201820994</c:v>
                </c:pt>
                <c:pt idx="385">
                  <c:v>0</c:v>
                </c:pt>
                <c:pt idx="386">
                  <c:v>135.77993737513799</c:v>
                </c:pt>
                <c:pt idx="387">
                  <c:v>58.353275235071401</c:v>
                </c:pt>
                <c:pt idx="388">
                  <c:v>172.757255012135</c:v>
                </c:pt>
                <c:pt idx="389">
                  <c:v>51.055097896361502</c:v>
                </c:pt>
                <c:pt idx="390">
                  <c:v>34.8594835428433</c:v>
                </c:pt>
                <c:pt idx="391">
                  <c:v>61.967231321452097</c:v>
                </c:pt>
                <c:pt idx="392">
                  <c:v>0</c:v>
                </c:pt>
                <c:pt idx="393">
                  <c:v>66.512005181371293</c:v>
                </c:pt>
                <c:pt idx="394">
                  <c:v>51.853228663175301</c:v>
                </c:pt>
                <c:pt idx="395">
                  <c:v>28.4345324885015</c:v>
                </c:pt>
                <c:pt idx="396">
                  <c:v>82.137321116146595</c:v>
                </c:pt>
                <c:pt idx="397">
                  <c:v>14.0501178594974</c:v>
                </c:pt>
                <c:pt idx="398">
                  <c:v>45.157055084669899</c:v>
                </c:pt>
                <c:pt idx="399">
                  <c:v>44.1613641100016</c:v>
                </c:pt>
                <c:pt idx="400">
                  <c:v>81.749320968670105</c:v>
                </c:pt>
                <c:pt idx="401">
                  <c:v>0</c:v>
                </c:pt>
                <c:pt idx="402">
                  <c:v>81.423154582159199</c:v>
                </c:pt>
                <c:pt idx="403">
                  <c:v>72.714515198015704</c:v>
                </c:pt>
                <c:pt idx="404">
                  <c:v>70.976637778737498</c:v>
                </c:pt>
                <c:pt idx="405">
                  <c:v>0.88361368066425705</c:v>
                </c:pt>
                <c:pt idx="406">
                  <c:v>97.805446790016404</c:v>
                </c:pt>
                <c:pt idx="407">
                  <c:v>56.582868636164797</c:v>
                </c:pt>
                <c:pt idx="408">
                  <c:v>45.779757942693799</c:v>
                </c:pt>
                <c:pt idx="409">
                  <c:v>89.109856542894406</c:v>
                </c:pt>
                <c:pt idx="410">
                  <c:v>40.380732084590797</c:v>
                </c:pt>
                <c:pt idx="411">
                  <c:v>64.002174999768997</c:v>
                </c:pt>
                <c:pt idx="412">
                  <c:v>149.96373246586501</c:v>
                </c:pt>
                <c:pt idx="413">
                  <c:v>22.278437473575</c:v>
                </c:pt>
                <c:pt idx="414">
                  <c:v>32.048996442076003</c:v>
                </c:pt>
                <c:pt idx="415">
                  <c:v>40.601134846934102</c:v>
                </c:pt>
                <c:pt idx="416">
                  <c:v>68.067326657830506</c:v>
                </c:pt>
                <c:pt idx="417">
                  <c:v>100.338696386775</c:v>
                </c:pt>
                <c:pt idx="418">
                  <c:v>0</c:v>
                </c:pt>
                <c:pt idx="419">
                  <c:v>197.379550815269</c:v>
                </c:pt>
                <c:pt idx="420">
                  <c:v>25.159932109111001</c:v>
                </c:pt>
                <c:pt idx="421">
                  <c:v>122.16812512835401</c:v>
                </c:pt>
                <c:pt idx="422">
                  <c:v>0</c:v>
                </c:pt>
                <c:pt idx="423">
                  <c:v>44.315893117207999</c:v>
                </c:pt>
                <c:pt idx="424">
                  <c:v>66.168957567107398</c:v>
                </c:pt>
                <c:pt idx="425">
                  <c:v>75.642117650488601</c:v>
                </c:pt>
                <c:pt idx="426">
                  <c:v>10.150146325393001</c:v>
                </c:pt>
                <c:pt idx="427">
                  <c:v>115.95961617589199</c:v>
                </c:pt>
                <c:pt idx="428">
                  <c:v>78.087731515953394</c:v>
                </c:pt>
                <c:pt idx="429">
                  <c:v>0</c:v>
                </c:pt>
                <c:pt idx="430">
                  <c:v>65.418247621137397</c:v>
                </c:pt>
                <c:pt idx="431">
                  <c:v>3.1885424924310399</c:v>
                </c:pt>
                <c:pt idx="432">
                  <c:v>64.397964187359506</c:v>
                </c:pt>
                <c:pt idx="433">
                  <c:v>132.827647282426</c:v>
                </c:pt>
                <c:pt idx="434">
                  <c:v>86.374304961658297</c:v>
                </c:pt>
                <c:pt idx="435">
                  <c:v>129.61700344766501</c:v>
                </c:pt>
                <c:pt idx="436">
                  <c:v>14.465573811420301</c:v>
                </c:pt>
                <c:pt idx="437">
                  <c:v>188.462307139546</c:v>
                </c:pt>
                <c:pt idx="438">
                  <c:v>90.592994626809499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67.503683751501399</c:v>
                </c:pt>
                <c:pt idx="443">
                  <c:v>0</c:v>
                </c:pt>
                <c:pt idx="444">
                  <c:v>81.890794422972306</c:v>
                </c:pt>
                <c:pt idx="445">
                  <c:v>17.801073929815299</c:v>
                </c:pt>
                <c:pt idx="446">
                  <c:v>150.85741329735501</c:v>
                </c:pt>
                <c:pt idx="447">
                  <c:v>121.00159866980501</c:v>
                </c:pt>
                <c:pt idx="448">
                  <c:v>56.916279592742498</c:v>
                </c:pt>
                <c:pt idx="449">
                  <c:v>34.680381600113201</c:v>
                </c:pt>
                <c:pt idx="450">
                  <c:v>229.40797940797901</c:v>
                </c:pt>
                <c:pt idx="451">
                  <c:v>100.217462464726</c:v>
                </c:pt>
                <c:pt idx="452">
                  <c:v>85.642869428521607</c:v>
                </c:pt>
                <c:pt idx="453">
                  <c:v>0</c:v>
                </c:pt>
                <c:pt idx="454">
                  <c:v>75.637414773597797</c:v>
                </c:pt>
                <c:pt idx="455">
                  <c:v>69.631384509650303</c:v>
                </c:pt>
                <c:pt idx="456">
                  <c:v>64.299224666863196</c:v>
                </c:pt>
                <c:pt idx="457">
                  <c:v>0</c:v>
                </c:pt>
                <c:pt idx="458">
                  <c:v>89.196545292625302</c:v>
                </c:pt>
                <c:pt idx="459">
                  <c:v>56.2754188328217</c:v>
                </c:pt>
                <c:pt idx="460">
                  <c:v>50.671834461212597</c:v>
                </c:pt>
                <c:pt idx="461">
                  <c:v>57.464614194569798</c:v>
                </c:pt>
                <c:pt idx="462">
                  <c:v>105.614083594977</c:v>
                </c:pt>
                <c:pt idx="463">
                  <c:v>46.510101703104397</c:v>
                </c:pt>
                <c:pt idx="464">
                  <c:v>62.321793607411799</c:v>
                </c:pt>
                <c:pt idx="465">
                  <c:v>41.226084127447599</c:v>
                </c:pt>
                <c:pt idx="466">
                  <c:v>0</c:v>
                </c:pt>
                <c:pt idx="467">
                  <c:v>40.674645204167</c:v>
                </c:pt>
                <c:pt idx="468">
                  <c:v>86.701765208878797</c:v>
                </c:pt>
                <c:pt idx="469">
                  <c:v>95.017474403060703</c:v>
                </c:pt>
                <c:pt idx="470">
                  <c:v>58.149618795446102</c:v>
                </c:pt>
                <c:pt idx="471">
                  <c:v>38.154017744079098</c:v>
                </c:pt>
                <c:pt idx="472">
                  <c:v>13.1638068102856</c:v>
                </c:pt>
                <c:pt idx="473">
                  <c:v>2.25952838982555</c:v>
                </c:pt>
                <c:pt idx="474">
                  <c:v>82.580162548275098</c:v>
                </c:pt>
                <c:pt idx="475">
                  <c:v>8.7060392908235507</c:v>
                </c:pt>
                <c:pt idx="476">
                  <c:v>2.8952734996662701</c:v>
                </c:pt>
                <c:pt idx="477">
                  <c:v>0.25326370557060901</c:v>
                </c:pt>
                <c:pt idx="478">
                  <c:v>28.7253864766896</c:v>
                </c:pt>
                <c:pt idx="479">
                  <c:v>111.513887176659</c:v>
                </c:pt>
                <c:pt idx="480">
                  <c:v>108.62851741011799</c:v>
                </c:pt>
                <c:pt idx="481">
                  <c:v>90.591838959670199</c:v>
                </c:pt>
                <c:pt idx="482">
                  <c:v>36.07892517949</c:v>
                </c:pt>
                <c:pt idx="483">
                  <c:v>83.174611045994297</c:v>
                </c:pt>
                <c:pt idx="484">
                  <c:v>67.359206076061298</c:v>
                </c:pt>
                <c:pt idx="485">
                  <c:v>107.43539951503099</c:v>
                </c:pt>
                <c:pt idx="486">
                  <c:v>32.087315253880298</c:v>
                </c:pt>
                <c:pt idx="487">
                  <c:v>128.285781011051</c:v>
                </c:pt>
                <c:pt idx="488">
                  <c:v>0</c:v>
                </c:pt>
                <c:pt idx="489">
                  <c:v>229.40797940797901</c:v>
                </c:pt>
                <c:pt idx="490">
                  <c:v>58.238073428512898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55.663104559203802</c:v>
                </c:pt>
                <c:pt idx="495">
                  <c:v>80.168657110170997</c:v>
                </c:pt>
                <c:pt idx="496">
                  <c:v>66.836524621001502</c:v>
                </c:pt>
                <c:pt idx="497">
                  <c:v>37.843176536795703</c:v>
                </c:pt>
                <c:pt idx="498">
                  <c:v>15.8155528005104</c:v>
                </c:pt>
                <c:pt idx="499">
                  <c:v>125.596906715378</c:v>
                </c:pt>
                <c:pt idx="500">
                  <c:v>6.0569537127098396</c:v>
                </c:pt>
                <c:pt idx="501">
                  <c:v>57.042757641111102</c:v>
                </c:pt>
                <c:pt idx="502">
                  <c:v>0</c:v>
                </c:pt>
                <c:pt idx="503">
                  <c:v>132.208138390545</c:v>
                </c:pt>
                <c:pt idx="504">
                  <c:v>104.238944731695</c:v>
                </c:pt>
                <c:pt idx="505">
                  <c:v>70.524175426136907</c:v>
                </c:pt>
                <c:pt idx="506">
                  <c:v>78.274234065301798</c:v>
                </c:pt>
                <c:pt idx="507">
                  <c:v>132.22451418116199</c:v>
                </c:pt>
                <c:pt idx="508">
                  <c:v>66.446381114717298</c:v>
                </c:pt>
                <c:pt idx="509">
                  <c:v>0</c:v>
                </c:pt>
                <c:pt idx="510">
                  <c:v>0</c:v>
                </c:pt>
                <c:pt idx="511">
                  <c:v>42.687880941320799</c:v>
                </c:pt>
                <c:pt idx="512">
                  <c:v>0</c:v>
                </c:pt>
                <c:pt idx="513">
                  <c:v>57.971801927512999</c:v>
                </c:pt>
                <c:pt idx="514">
                  <c:v>67.713767562886503</c:v>
                </c:pt>
                <c:pt idx="515">
                  <c:v>68.653135127475693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94.365444923179297</c:v>
                </c:pt>
                <c:pt idx="520">
                  <c:v>63.0240390678088</c:v>
                </c:pt>
                <c:pt idx="521">
                  <c:v>0</c:v>
                </c:pt>
                <c:pt idx="522">
                  <c:v>0</c:v>
                </c:pt>
                <c:pt idx="523">
                  <c:v>65.884880133683197</c:v>
                </c:pt>
                <c:pt idx="524">
                  <c:v>53.406469019307799</c:v>
                </c:pt>
                <c:pt idx="525">
                  <c:v>111.45016751443499</c:v>
                </c:pt>
                <c:pt idx="526">
                  <c:v>75.977257010322205</c:v>
                </c:pt>
                <c:pt idx="527">
                  <c:v>129.393236327994</c:v>
                </c:pt>
                <c:pt idx="528">
                  <c:v>61.394517257668603</c:v>
                </c:pt>
                <c:pt idx="529">
                  <c:v>0</c:v>
                </c:pt>
                <c:pt idx="530">
                  <c:v>35.119402366631199</c:v>
                </c:pt>
                <c:pt idx="531">
                  <c:v>0</c:v>
                </c:pt>
                <c:pt idx="532">
                  <c:v>0</c:v>
                </c:pt>
                <c:pt idx="533">
                  <c:v>83.818177289634093</c:v>
                </c:pt>
                <c:pt idx="534">
                  <c:v>69.032500086985493</c:v>
                </c:pt>
                <c:pt idx="535">
                  <c:v>103.169981248586</c:v>
                </c:pt>
                <c:pt idx="536">
                  <c:v>71.084331206748601</c:v>
                </c:pt>
                <c:pt idx="537">
                  <c:v>98.373050050641496</c:v>
                </c:pt>
                <c:pt idx="538">
                  <c:v>145.304067416165</c:v>
                </c:pt>
                <c:pt idx="539">
                  <c:v>8.5639488848594905</c:v>
                </c:pt>
                <c:pt idx="540">
                  <c:v>38.756848456050101</c:v>
                </c:pt>
                <c:pt idx="541">
                  <c:v>25.1604432675169</c:v>
                </c:pt>
                <c:pt idx="542">
                  <c:v>57.972493487718701</c:v>
                </c:pt>
                <c:pt idx="543">
                  <c:v>43.209219807211703</c:v>
                </c:pt>
                <c:pt idx="544">
                  <c:v>68.119435708431297</c:v>
                </c:pt>
                <c:pt idx="545">
                  <c:v>43.668879075887602</c:v>
                </c:pt>
                <c:pt idx="546">
                  <c:v>0</c:v>
                </c:pt>
                <c:pt idx="547">
                  <c:v>57.172856676784001</c:v>
                </c:pt>
                <c:pt idx="548">
                  <c:v>46.763267407132197</c:v>
                </c:pt>
                <c:pt idx="549">
                  <c:v>83.082540607329705</c:v>
                </c:pt>
                <c:pt idx="550">
                  <c:v>133.169415248767</c:v>
                </c:pt>
                <c:pt idx="551">
                  <c:v>9.5533200708144204</c:v>
                </c:pt>
                <c:pt idx="552">
                  <c:v>56.9509837015664</c:v>
                </c:pt>
                <c:pt idx="553">
                  <c:v>14.901159747849301</c:v>
                </c:pt>
                <c:pt idx="554">
                  <c:v>50.724841832015898</c:v>
                </c:pt>
                <c:pt idx="555">
                  <c:v>93.297011309046198</c:v>
                </c:pt>
                <c:pt idx="556">
                  <c:v>93.785118560954601</c:v>
                </c:pt>
                <c:pt idx="557">
                  <c:v>0</c:v>
                </c:pt>
                <c:pt idx="558">
                  <c:v>0</c:v>
                </c:pt>
                <c:pt idx="559">
                  <c:v>176.435017889519</c:v>
                </c:pt>
                <c:pt idx="560">
                  <c:v>110.85843068071399</c:v>
                </c:pt>
                <c:pt idx="561">
                  <c:v>101.470790317135</c:v>
                </c:pt>
                <c:pt idx="562">
                  <c:v>145.66184528106601</c:v>
                </c:pt>
                <c:pt idx="563">
                  <c:v>27.613810499479701</c:v>
                </c:pt>
                <c:pt idx="564">
                  <c:v>53.1402274842306</c:v>
                </c:pt>
                <c:pt idx="565">
                  <c:v>23.291828450714299</c:v>
                </c:pt>
                <c:pt idx="566">
                  <c:v>52.915509064979602</c:v>
                </c:pt>
                <c:pt idx="567">
                  <c:v>11.102862913108799</c:v>
                </c:pt>
                <c:pt idx="568">
                  <c:v>59.188406404553199</c:v>
                </c:pt>
                <c:pt idx="569">
                  <c:v>63.6311702821762</c:v>
                </c:pt>
                <c:pt idx="570">
                  <c:v>93.454830830149504</c:v>
                </c:pt>
                <c:pt idx="571">
                  <c:v>54.703794591778497</c:v>
                </c:pt>
                <c:pt idx="572">
                  <c:v>30.1944899895154</c:v>
                </c:pt>
                <c:pt idx="573">
                  <c:v>15.937206980669201</c:v>
                </c:pt>
                <c:pt idx="574">
                  <c:v>126.57838074673199</c:v>
                </c:pt>
                <c:pt idx="575">
                  <c:v>9.1013725653609505</c:v>
                </c:pt>
                <c:pt idx="576">
                  <c:v>70.245737111691895</c:v>
                </c:pt>
                <c:pt idx="577">
                  <c:v>55.463946589491698</c:v>
                </c:pt>
                <c:pt idx="578">
                  <c:v>21.642460881159401</c:v>
                </c:pt>
                <c:pt idx="579">
                  <c:v>21.057234165713201</c:v>
                </c:pt>
                <c:pt idx="580">
                  <c:v>109.004352625914</c:v>
                </c:pt>
                <c:pt idx="581">
                  <c:v>13.3636406510592</c:v>
                </c:pt>
                <c:pt idx="582">
                  <c:v>71.755296534323094</c:v>
                </c:pt>
                <c:pt idx="583">
                  <c:v>81.227153241996504</c:v>
                </c:pt>
                <c:pt idx="584">
                  <c:v>72.028693284707003</c:v>
                </c:pt>
                <c:pt idx="585">
                  <c:v>81.514894898527601</c:v>
                </c:pt>
                <c:pt idx="586">
                  <c:v>89.100723097274098</c:v>
                </c:pt>
                <c:pt idx="587">
                  <c:v>145.72709409299199</c:v>
                </c:pt>
                <c:pt idx="588">
                  <c:v>102.71827420181801</c:v>
                </c:pt>
                <c:pt idx="589">
                  <c:v>63.820518911636697</c:v>
                </c:pt>
                <c:pt idx="590">
                  <c:v>44.600914099200203</c:v>
                </c:pt>
                <c:pt idx="591">
                  <c:v>64.476498719018196</c:v>
                </c:pt>
                <c:pt idx="592">
                  <c:v>109.934783676408</c:v>
                </c:pt>
                <c:pt idx="593">
                  <c:v>72.809689037057893</c:v>
                </c:pt>
                <c:pt idx="594">
                  <c:v>98.049346126264595</c:v>
                </c:pt>
                <c:pt idx="595">
                  <c:v>92.315070549732695</c:v>
                </c:pt>
                <c:pt idx="596">
                  <c:v>82.407192777836599</c:v>
                </c:pt>
                <c:pt idx="597">
                  <c:v>21.3767763948218</c:v>
                </c:pt>
                <c:pt idx="598">
                  <c:v>35.536809870394798</c:v>
                </c:pt>
                <c:pt idx="599">
                  <c:v>60.960714545542203</c:v>
                </c:pt>
                <c:pt idx="600">
                  <c:v>74.509533655431994</c:v>
                </c:pt>
                <c:pt idx="601">
                  <c:v>85.3003474925424</c:v>
                </c:pt>
                <c:pt idx="602">
                  <c:v>159.05573676779699</c:v>
                </c:pt>
                <c:pt idx="603">
                  <c:v>65.589265598015004</c:v>
                </c:pt>
                <c:pt idx="604">
                  <c:v>1.13773343578715</c:v>
                </c:pt>
                <c:pt idx="605">
                  <c:v>229.40797940797901</c:v>
                </c:pt>
                <c:pt idx="606">
                  <c:v>33.6151785725434</c:v>
                </c:pt>
                <c:pt idx="607">
                  <c:v>0</c:v>
                </c:pt>
                <c:pt idx="608">
                  <c:v>7.3556194758944597</c:v>
                </c:pt>
                <c:pt idx="609">
                  <c:v>27.3878300956784</c:v>
                </c:pt>
                <c:pt idx="610">
                  <c:v>39.2171948684272</c:v>
                </c:pt>
                <c:pt idx="611">
                  <c:v>88.872360470348895</c:v>
                </c:pt>
                <c:pt idx="612">
                  <c:v>0</c:v>
                </c:pt>
                <c:pt idx="613">
                  <c:v>0</c:v>
                </c:pt>
                <c:pt idx="614">
                  <c:v>51.007546060659699</c:v>
                </c:pt>
                <c:pt idx="615">
                  <c:v>86.701046688989607</c:v>
                </c:pt>
                <c:pt idx="616">
                  <c:v>132.43711388557099</c:v>
                </c:pt>
                <c:pt idx="617">
                  <c:v>7.0352111016693302</c:v>
                </c:pt>
                <c:pt idx="618">
                  <c:v>99.674641561977893</c:v>
                </c:pt>
                <c:pt idx="619">
                  <c:v>112.00357234626</c:v>
                </c:pt>
                <c:pt idx="620">
                  <c:v>154.76854029415401</c:v>
                </c:pt>
                <c:pt idx="621">
                  <c:v>30.3621150542353</c:v>
                </c:pt>
                <c:pt idx="622">
                  <c:v>28.175989846561901</c:v>
                </c:pt>
                <c:pt idx="623">
                  <c:v>47.372205939526502</c:v>
                </c:pt>
                <c:pt idx="624">
                  <c:v>45.368399289785103</c:v>
                </c:pt>
                <c:pt idx="625">
                  <c:v>77.676167544761</c:v>
                </c:pt>
                <c:pt idx="626">
                  <c:v>134.56278594895701</c:v>
                </c:pt>
                <c:pt idx="627">
                  <c:v>204.26045559765299</c:v>
                </c:pt>
                <c:pt idx="628">
                  <c:v>107.49886997877999</c:v>
                </c:pt>
                <c:pt idx="629">
                  <c:v>0</c:v>
                </c:pt>
                <c:pt idx="630">
                  <c:v>41.3308731907902</c:v>
                </c:pt>
                <c:pt idx="631">
                  <c:v>10.5197139276742</c:v>
                </c:pt>
                <c:pt idx="632">
                  <c:v>89.431011323161101</c:v>
                </c:pt>
                <c:pt idx="633">
                  <c:v>101.296741677038</c:v>
                </c:pt>
                <c:pt idx="634">
                  <c:v>9.0942489435259102</c:v>
                </c:pt>
                <c:pt idx="635">
                  <c:v>48.922358695911797</c:v>
                </c:pt>
                <c:pt idx="636">
                  <c:v>78.979267036370103</c:v>
                </c:pt>
                <c:pt idx="637">
                  <c:v>1.0840448580320801</c:v>
                </c:pt>
                <c:pt idx="638">
                  <c:v>49.640422400611897</c:v>
                </c:pt>
                <c:pt idx="639">
                  <c:v>11.4546915469358</c:v>
                </c:pt>
                <c:pt idx="640">
                  <c:v>69.905812322672205</c:v>
                </c:pt>
                <c:pt idx="641">
                  <c:v>52.178857420770697</c:v>
                </c:pt>
                <c:pt idx="642">
                  <c:v>0</c:v>
                </c:pt>
                <c:pt idx="643">
                  <c:v>37.776426121628802</c:v>
                </c:pt>
                <c:pt idx="644">
                  <c:v>60.569623049171803</c:v>
                </c:pt>
                <c:pt idx="645">
                  <c:v>147.81435960529501</c:v>
                </c:pt>
                <c:pt idx="646">
                  <c:v>39.873699989338398</c:v>
                </c:pt>
                <c:pt idx="647">
                  <c:v>2.0647517557891502</c:v>
                </c:pt>
                <c:pt idx="648">
                  <c:v>34.861706906737801</c:v>
                </c:pt>
                <c:pt idx="649">
                  <c:v>0.746804839216202</c:v>
                </c:pt>
                <c:pt idx="650">
                  <c:v>35.972905298275897</c:v>
                </c:pt>
                <c:pt idx="651">
                  <c:v>37.385164988450398</c:v>
                </c:pt>
                <c:pt idx="652">
                  <c:v>0</c:v>
                </c:pt>
                <c:pt idx="653">
                  <c:v>137.20550623253101</c:v>
                </c:pt>
                <c:pt idx="654">
                  <c:v>36.1268884184827</c:v>
                </c:pt>
                <c:pt idx="655">
                  <c:v>26.238671998106199</c:v>
                </c:pt>
                <c:pt idx="656">
                  <c:v>106.04982796862799</c:v>
                </c:pt>
                <c:pt idx="657">
                  <c:v>0</c:v>
                </c:pt>
                <c:pt idx="658">
                  <c:v>0</c:v>
                </c:pt>
                <c:pt idx="659">
                  <c:v>57.266943946677699</c:v>
                </c:pt>
                <c:pt idx="660">
                  <c:v>0</c:v>
                </c:pt>
                <c:pt idx="661">
                  <c:v>155.84807407321901</c:v>
                </c:pt>
                <c:pt idx="662">
                  <c:v>0</c:v>
                </c:pt>
                <c:pt idx="663">
                  <c:v>64.685122521749307</c:v>
                </c:pt>
                <c:pt idx="664">
                  <c:v>112.33965585719901</c:v>
                </c:pt>
                <c:pt idx="665">
                  <c:v>36.008013924348496</c:v>
                </c:pt>
                <c:pt idx="666">
                  <c:v>2.9785531761894699</c:v>
                </c:pt>
                <c:pt idx="667">
                  <c:v>77.054969487690698</c:v>
                </c:pt>
                <c:pt idx="668">
                  <c:v>74.006807500374904</c:v>
                </c:pt>
                <c:pt idx="669">
                  <c:v>152.398962513577</c:v>
                </c:pt>
                <c:pt idx="670">
                  <c:v>80.956749906250806</c:v>
                </c:pt>
                <c:pt idx="671">
                  <c:v>49.1032046378063</c:v>
                </c:pt>
                <c:pt idx="672">
                  <c:v>106.329713165296</c:v>
                </c:pt>
                <c:pt idx="673">
                  <c:v>80.956070089296603</c:v>
                </c:pt>
                <c:pt idx="674">
                  <c:v>49.428329692280499</c:v>
                </c:pt>
                <c:pt idx="675">
                  <c:v>54.956699422563503</c:v>
                </c:pt>
                <c:pt idx="676">
                  <c:v>109.111200427634</c:v>
                </c:pt>
                <c:pt idx="677">
                  <c:v>0</c:v>
                </c:pt>
                <c:pt idx="678">
                  <c:v>94.712837550401204</c:v>
                </c:pt>
                <c:pt idx="679">
                  <c:v>163.93167135426799</c:v>
                </c:pt>
                <c:pt idx="680">
                  <c:v>0</c:v>
                </c:pt>
                <c:pt idx="681">
                  <c:v>66.628872700799107</c:v>
                </c:pt>
                <c:pt idx="682">
                  <c:v>158.06623087386501</c:v>
                </c:pt>
                <c:pt idx="683">
                  <c:v>0</c:v>
                </c:pt>
                <c:pt idx="684">
                  <c:v>0</c:v>
                </c:pt>
                <c:pt idx="685">
                  <c:v>153.49986064373201</c:v>
                </c:pt>
                <c:pt idx="686">
                  <c:v>76.884203535184696</c:v>
                </c:pt>
                <c:pt idx="687">
                  <c:v>46.2450903599402</c:v>
                </c:pt>
                <c:pt idx="688">
                  <c:v>39.069444316650603</c:v>
                </c:pt>
                <c:pt idx="689">
                  <c:v>20.866281076850399</c:v>
                </c:pt>
                <c:pt idx="690">
                  <c:v>83.362041598071301</c:v>
                </c:pt>
                <c:pt idx="691">
                  <c:v>82.089060101109297</c:v>
                </c:pt>
                <c:pt idx="692">
                  <c:v>68.996978778360003</c:v>
                </c:pt>
                <c:pt idx="693">
                  <c:v>69.861233331679998</c:v>
                </c:pt>
                <c:pt idx="694">
                  <c:v>100.471734652924</c:v>
                </c:pt>
                <c:pt idx="695">
                  <c:v>44.974517944976697</c:v>
                </c:pt>
                <c:pt idx="696">
                  <c:v>84.065676677295798</c:v>
                </c:pt>
                <c:pt idx="697">
                  <c:v>229.40797940797901</c:v>
                </c:pt>
                <c:pt idx="698">
                  <c:v>91.046667009908006</c:v>
                </c:pt>
                <c:pt idx="699">
                  <c:v>59.417805148660499</c:v>
                </c:pt>
                <c:pt idx="700">
                  <c:v>73.302015988997496</c:v>
                </c:pt>
                <c:pt idx="701">
                  <c:v>0</c:v>
                </c:pt>
                <c:pt idx="702">
                  <c:v>68.0867585074065</c:v>
                </c:pt>
                <c:pt idx="703">
                  <c:v>71.625091884641606</c:v>
                </c:pt>
                <c:pt idx="704">
                  <c:v>95.320583367258905</c:v>
                </c:pt>
                <c:pt idx="705">
                  <c:v>15.866952003669899</c:v>
                </c:pt>
                <c:pt idx="706">
                  <c:v>38.806206344586897</c:v>
                </c:pt>
                <c:pt idx="707">
                  <c:v>95.251468055587395</c:v>
                </c:pt>
                <c:pt idx="708">
                  <c:v>29.409574087152599</c:v>
                </c:pt>
                <c:pt idx="709">
                  <c:v>120.139932063245</c:v>
                </c:pt>
                <c:pt idx="710">
                  <c:v>3.1553136936289898</c:v>
                </c:pt>
                <c:pt idx="711">
                  <c:v>2.75837998196622</c:v>
                </c:pt>
                <c:pt idx="712">
                  <c:v>71.791065501744995</c:v>
                </c:pt>
                <c:pt idx="713">
                  <c:v>9.4568583931875505</c:v>
                </c:pt>
                <c:pt idx="714">
                  <c:v>1.82326764655611</c:v>
                </c:pt>
                <c:pt idx="715">
                  <c:v>48.864610195615903</c:v>
                </c:pt>
                <c:pt idx="716">
                  <c:v>53.090539853210799</c:v>
                </c:pt>
                <c:pt idx="717">
                  <c:v>89.286755890805594</c:v>
                </c:pt>
                <c:pt idx="718">
                  <c:v>96.765044020957106</c:v>
                </c:pt>
                <c:pt idx="719">
                  <c:v>56.419292187659401</c:v>
                </c:pt>
                <c:pt idx="720">
                  <c:v>22.5454902461038</c:v>
                </c:pt>
                <c:pt idx="721">
                  <c:v>12.343052781758001</c:v>
                </c:pt>
                <c:pt idx="722">
                  <c:v>9.9387932852330501</c:v>
                </c:pt>
                <c:pt idx="723">
                  <c:v>46.1712085288016</c:v>
                </c:pt>
                <c:pt idx="724">
                  <c:v>12.8808703195589</c:v>
                </c:pt>
                <c:pt idx="725">
                  <c:v>34.903188607251302</c:v>
                </c:pt>
                <c:pt idx="726">
                  <c:v>106.952406019161</c:v>
                </c:pt>
                <c:pt idx="727">
                  <c:v>70.381925649422897</c:v>
                </c:pt>
                <c:pt idx="728">
                  <c:v>66.797685931433904</c:v>
                </c:pt>
                <c:pt idx="729">
                  <c:v>37.188807468531799</c:v>
                </c:pt>
                <c:pt idx="730">
                  <c:v>38.605897093278102</c:v>
                </c:pt>
                <c:pt idx="731">
                  <c:v>5.9130350301285999</c:v>
                </c:pt>
                <c:pt idx="732">
                  <c:v>128.43952514109</c:v>
                </c:pt>
                <c:pt idx="733">
                  <c:v>0</c:v>
                </c:pt>
                <c:pt idx="734">
                  <c:v>53.810945844232997</c:v>
                </c:pt>
                <c:pt idx="735">
                  <c:v>100.54563757239799</c:v>
                </c:pt>
                <c:pt idx="736">
                  <c:v>36.518102556691403</c:v>
                </c:pt>
                <c:pt idx="737">
                  <c:v>68.120077535067594</c:v>
                </c:pt>
                <c:pt idx="738">
                  <c:v>20.856341622206699</c:v>
                </c:pt>
                <c:pt idx="739">
                  <c:v>41.088728600437399</c:v>
                </c:pt>
                <c:pt idx="740">
                  <c:v>85.405463562400797</c:v>
                </c:pt>
                <c:pt idx="741">
                  <c:v>64.166244005071206</c:v>
                </c:pt>
                <c:pt idx="742">
                  <c:v>54.8078602946578</c:v>
                </c:pt>
                <c:pt idx="743">
                  <c:v>63.989193455411602</c:v>
                </c:pt>
                <c:pt idx="744">
                  <c:v>5.0144158828167198</c:v>
                </c:pt>
                <c:pt idx="745">
                  <c:v>98.118017232664997</c:v>
                </c:pt>
                <c:pt idx="746">
                  <c:v>47.107986437882701</c:v>
                </c:pt>
                <c:pt idx="747">
                  <c:v>98.7485032902092</c:v>
                </c:pt>
                <c:pt idx="748">
                  <c:v>107.163241479745</c:v>
                </c:pt>
                <c:pt idx="749">
                  <c:v>99.386955099807906</c:v>
                </c:pt>
                <c:pt idx="750">
                  <c:v>76.1686374459576</c:v>
                </c:pt>
                <c:pt idx="751">
                  <c:v>145.13186100344001</c:v>
                </c:pt>
                <c:pt idx="752">
                  <c:v>20.164403675090799</c:v>
                </c:pt>
                <c:pt idx="753">
                  <c:v>1.89434814211262</c:v>
                </c:pt>
                <c:pt idx="754">
                  <c:v>53.494527573467103</c:v>
                </c:pt>
                <c:pt idx="755">
                  <c:v>97.469167315566906</c:v>
                </c:pt>
                <c:pt idx="756">
                  <c:v>88.940818704354697</c:v>
                </c:pt>
                <c:pt idx="757">
                  <c:v>105.12587671801499</c:v>
                </c:pt>
                <c:pt idx="758">
                  <c:v>94.053809380163599</c:v>
                </c:pt>
                <c:pt idx="759">
                  <c:v>46.908289971803399</c:v>
                </c:pt>
                <c:pt idx="760">
                  <c:v>169.748028711041</c:v>
                </c:pt>
                <c:pt idx="761">
                  <c:v>37.073529928008199</c:v>
                </c:pt>
                <c:pt idx="762">
                  <c:v>92.737483500133493</c:v>
                </c:pt>
                <c:pt idx="763">
                  <c:v>2.1310061400453799</c:v>
                </c:pt>
                <c:pt idx="764">
                  <c:v>58.257474318668002</c:v>
                </c:pt>
                <c:pt idx="765">
                  <c:v>61.448853416690902</c:v>
                </c:pt>
                <c:pt idx="766">
                  <c:v>22.9725224807266</c:v>
                </c:pt>
                <c:pt idx="767">
                  <c:v>68.568144738928595</c:v>
                </c:pt>
                <c:pt idx="768">
                  <c:v>121.13135862434601</c:v>
                </c:pt>
                <c:pt idx="769">
                  <c:v>65.240124544269193</c:v>
                </c:pt>
                <c:pt idx="770">
                  <c:v>51.529279709307097</c:v>
                </c:pt>
                <c:pt idx="771">
                  <c:v>108.394485537808</c:v>
                </c:pt>
                <c:pt idx="772">
                  <c:v>30.420998022469501</c:v>
                </c:pt>
                <c:pt idx="773">
                  <c:v>99.492815654515397</c:v>
                </c:pt>
                <c:pt idx="774">
                  <c:v>0</c:v>
                </c:pt>
                <c:pt idx="775">
                  <c:v>111.303997143792</c:v>
                </c:pt>
                <c:pt idx="776">
                  <c:v>71.263205023413803</c:v>
                </c:pt>
                <c:pt idx="777">
                  <c:v>64.460518258664294</c:v>
                </c:pt>
                <c:pt idx="778">
                  <c:v>55.881402152247198</c:v>
                </c:pt>
                <c:pt idx="779">
                  <c:v>2.1433174425435002</c:v>
                </c:pt>
                <c:pt idx="780">
                  <c:v>9.6946440171507806</c:v>
                </c:pt>
                <c:pt idx="781">
                  <c:v>42.138274526056598</c:v>
                </c:pt>
                <c:pt idx="782">
                  <c:v>39.379667012989501</c:v>
                </c:pt>
                <c:pt idx="783">
                  <c:v>164.72226185926499</c:v>
                </c:pt>
                <c:pt idx="784">
                  <c:v>78.104489308999604</c:v>
                </c:pt>
                <c:pt idx="785">
                  <c:v>69.499840907248597</c:v>
                </c:pt>
                <c:pt idx="786">
                  <c:v>161.277643917787</c:v>
                </c:pt>
                <c:pt idx="787">
                  <c:v>128.14050979161701</c:v>
                </c:pt>
                <c:pt idx="788">
                  <c:v>126.75440584514899</c:v>
                </c:pt>
                <c:pt idx="789">
                  <c:v>142.82161973152799</c:v>
                </c:pt>
                <c:pt idx="790">
                  <c:v>51.306899455752003</c:v>
                </c:pt>
                <c:pt idx="791">
                  <c:v>67.341366832865006</c:v>
                </c:pt>
                <c:pt idx="792">
                  <c:v>0</c:v>
                </c:pt>
                <c:pt idx="793">
                  <c:v>36.683312205940503</c:v>
                </c:pt>
                <c:pt idx="794">
                  <c:v>125.336004774776</c:v>
                </c:pt>
                <c:pt idx="795">
                  <c:v>68.384873443777394</c:v>
                </c:pt>
                <c:pt idx="796">
                  <c:v>0</c:v>
                </c:pt>
                <c:pt idx="797">
                  <c:v>90.285243293832096</c:v>
                </c:pt>
                <c:pt idx="798">
                  <c:v>1.37447571857731</c:v>
                </c:pt>
                <c:pt idx="799">
                  <c:v>82.027408028378801</c:v>
                </c:pt>
                <c:pt idx="800">
                  <c:v>57.804105485882701</c:v>
                </c:pt>
                <c:pt idx="801">
                  <c:v>38.055287322441401</c:v>
                </c:pt>
                <c:pt idx="802">
                  <c:v>58.278782497706302</c:v>
                </c:pt>
                <c:pt idx="803">
                  <c:v>11.089507972422499</c:v>
                </c:pt>
                <c:pt idx="804">
                  <c:v>101.537753384753</c:v>
                </c:pt>
                <c:pt idx="805">
                  <c:v>97.563163934051303</c:v>
                </c:pt>
                <c:pt idx="806">
                  <c:v>21.8039474577308</c:v>
                </c:pt>
                <c:pt idx="807">
                  <c:v>82.093796398877799</c:v>
                </c:pt>
                <c:pt idx="808">
                  <c:v>79.281745779326698</c:v>
                </c:pt>
                <c:pt idx="809">
                  <c:v>40.771772760867201</c:v>
                </c:pt>
                <c:pt idx="810">
                  <c:v>0</c:v>
                </c:pt>
                <c:pt idx="811">
                  <c:v>145.23867330719</c:v>
                </c:pt>
                <c:pt idx="812">
                  <c:v>0</c:v>
                </c:pt>
                <c:pt idx="813">
                  <c:v>28.701975045012201</c:v>
                </c:pt>
                <c:pt idx="814">
                  <c:v>64.465771305470696</c:v>
                </c:pt>
                <c:pt idx="815">
                  <c:v>82.167949977915697</c:v>
                </c:pt>
                <c:pt idx="816">
                  <c:v>107.354307386607</c:v>
                </c:pt>
                <c:pt idx="817">
                  <c:v>41.969064322805103</c:v>
                </c:pt>
                <c:pt idx="818">
                  <c:v>229.40797940797901</c:v>
                </c:pt>
                <c:pt idx="819">
                  <c:v>105.581089324449</c:v>
                </c:pt>
                <c:pt idx="820">
                  <c:v>96.152498163116107</c:v>
                </c:pt>
                <c:pt idx="821">
                  <c:v>47.399432320067298</c:v>
                </c:pt>
                <c:pt idx="822">
                  <c:v>0</c:v>
                </c:pt>
                <c:pt idx="823">
                  <c:v>88.129872440380296</c:v>
                </c:pt>
                <c:pt idx="824">
                  <c:v>94.250759968940301</c:v>
                </c:pt>
                <c:pt idx="825">
                  <c:v>92.4623081388998</c:v>
                </c:pt>
                <c:pt idx="826">
                  <c:v>0</c:v>
                </c:pt>
                <c:pt idx="827">
                  <c:v>0</c:v>
                </c:pt>
                <c:pt idx="828">
                  <c:v>229.40797940797901</c:v>
                </c:pt>
                <c:pt idx="829">
                  <c:v>0</c:v>
                </c:pt>
                <c:pt idx="830">
                  <c:v>0</c:v>
                </c:pt>
                <c:pt idx="831">
                  <c:v>90.419242903541303</c:v>
                </c:pt>
                <c:pt idx="832">
                  <c:v>68.389189112460997</c:v>
                </c:pt>
                <c:pt idx="833">
                  <c:v>3.6863194686225902</c:v>
                </c:pt>
                <c:pt idx="834">
                  <c:v>49.400083228196401</c:v>
                </c:pt>
                <c:pt idx="835">
                  <c:v>81.769720539518204</c:v>
                </c:pt>
                <c:pt idx="836">
                  <c:v>118.909782465075</c:v>
                </c:pt>
                <c:pt idx="837">
                  <c:v>58.5482534414082</c:v>
                </c:pt>
                <c:pt idx="838">
                  <c:v>33.693797310746497</c:v>
                </c:pt>
                <c:pt idx="839">
                  <c:v>134.24960105466101</c:v>
                </c:pt>
                <c:pt idx="840">
                  <c:v>0</c:v>
                </c:pt>
                <c:pt idx="841">
                  <c:v>59.243326863553499</c:v>
                </c:pt>
                <c:pt idx="842">
                  <c:v>72.652606799033805</c:v>
                </c:pt>
                <c:pt idx="843">
                  <c:v>81.029442831380294</c:v>
                </c:pt>
                <c:pt idx="844">
                  <c:v>57.397445176595902</c:v>
                </c:pt>
                <c:pt idx="845">
                  <c:v>0</c:v>
                </c:pt>
                <c:pt idx="846">
                  <c:v>0</c:v>
                </c:pt>
                <c:pt idx="847">
                  <c:v>73.837455593064107</c:v>
                </c:pt>
                <c:pt idx="848">
                  <c:v>154.74461305015501</c:v>
                </c:pt>
                <c:pt idx="849">
                  <c:v>71.543426426917605</c:v>
                </c:pt>
                <c:pt idx="850">
                  <c:v>61.508271432330197</c:v>
                </c:pt>
                <c:pt idx="851">
                  <c:v>105.143102349397</c:v>
                </c:pt>
                <c:pt idx="852">
                  <c:v>110.103268790014</c:v>
                </c:pt>
                <c:pt idx="853">
                  <c:v>0</c:v>
                </c:pt>
                <c:pt idx="854">
                  <c:v>222.531858467295</c:v>
                </c:pt>
                <c:pt idx="855">
                  <c:v>163.82093597916401</c:v>
                </c:pt>
                <c:pt idx="856">
                  <c:v>83.901750837166304</c:v>
                </c:pt>
                <c:pt idx="857">
                  <c:v>88.017911450521098</c:v>
                </c:pt>
                <c:pt idx="858">
                  <c:v>85.403537182607806</c:v>
                </c:pt>
                <c:pt idx="859">
                  <c:v>0</c:v>
                </c:pt>
                <c:pt idx="860">
                  <c:v>0</c:v>
                </c:pt>
                <c:pt idx="861">
                  <c:v>91.4487778817726</c:v>
                </c:pt>
                <c:pt idx="862">
                  <c:v>148.97833614174101</c:v>
                </c:pt>
                <c:pt idx="863">
                  <c:v>68.074833914322198</c:v>
                </c:pt>
                <c:pt idx="864">
                  <c:v>61.132645790869397</c:v>
                </c:pt>
                <c:pt idx="865">
                  <c:v>30.346782390962499</c:v>
                </c:pt>
                <c:pt idx="866">
                  <c:v>48.038952649655201</c:v>
                </c:pt>
                <c:pt idx="867">
                  <c:v>81.649641524731706</c:v>
                </c:pt>
                <c:pt idx="868">
                  <c:v>0</c:v>
                </c:pt>
                <c:pt idx="869">
                  <c:v>36.956116466577903</c:v>
                </c:pt>
                <c:pt idx="870">
                  <c:v>96.165276975855306</c:v>
                </c:pt>
                <c:pt idx="871">
                  <c:v>0</c:v>
                </c:pt>
                <c:pt idx="872">
                  <c:v>81.042649287274898</c:v>
                </c:pt>
                <c:pt idx="873">
                  <c:v>17.807673195653901</c:v>
                </c:pt>
                <c:pt idx="874">
                  <c:v>0.88262552527217697</c:v>
                </c:pt>
                <c:pt idx="875">
                  <c:v>0.52212281761646495</c:v>
                </c:pt>
                <c:pt idx="876">
                  <c:v>105.05011876557199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112.012053816074</c:v>
                </c:pt>
                <c:pt idx="881">
                  <c:v>0</c:v>
                </c:pt>
                <c:pt idx="882">
                  <c:v>103.448052406119</c:v>
                </c:pt>
                <c:pt idx="883">
                  <c:v>0</c:v>
                </c:pt>
                <c:pt idx="884">
                  <c:v>63.770781872694798</c:v>
                </c:pt>
                <c:pt idx="885">
                  <c:v>47.996407538901998</c:v>
                </c:pt>
                <c:pt idx="886">
                  <c:v>138.72639232918601</c:v>
                </c:pt>
                <c:pt idx="887">
                  <c:v>69.883134517488003</c:v>
                </c:pt>
                <c:pt idx="888">
                  <c:v>122.575002458296</c:v>
                </c:pt>
                <c:pt idx="889">
                  <c:v>0.21822439514511399</c:v>
                </c:pt>
                <c:pt idx="890">
                  <c:v>101.672127404855</c:v>
                </c:pt>
                <c:pt idx="891">
                  <c:v>32.312160120034598</c:v>
                </c:pt>
                <c:pt idx="892">
                  <c:v>68.780123617901594</c:v>
                </c:pt>
                <c:pt idx="893">
                  <c:v>27.085547053975802</c:v>
                </c:pt>
                <c:pt idx="894">
                  <c:v>109.22965121993801</c:v>
                </c:pt>
                <c:pt idx="895">
                  <c:v>138.807796248263</c:v>
                </c:pt>
                <c:pt idx="896">
                  <c:v>77.269915520758701</c:v>
                </c:pt>
                <c:pt idx="897">
                  <c:v>21.766662192346502</c:v>
                </c:pt>
                <c:pt idx="898">
                  <c:v>74.423826934369401</c:v>
                </c:pt>
                <c:pt idx="899">
                  <c:v>67.486958964637395</c:v>
                </c:pt>
                <c:pt idx="900">
                  <c:v>17.798566130069801</c:v>
                </c:pt>
                <c:pt idx="901">
                  <c:v>68.684216034536803</c:v>
                </c:pt>
                <c:pt idx="902">
                  <c:v>83.059300707961299</c:v>
                </c:pt>
                <c:pt idx="903">
                  <c:v>0</c:v>
                </c:pt>
                <c:pt idx="904">
                  <c:v>111.892018170312</c:v>
                </c:pt>
                <c:pt idx="905">
                  <c:v>0</c:v>
                </c:pt>
                <c:pt idx="906">
                  <c:v>0</c:v>
                </c:pt>
                <c:pt idx="907">
                  <c:v>52.231286122765198</c:v>
                </c:pt>
                <c:pt idx="908">
                  <c:v>68.351916185507903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96.935394773402805</c:v>
                </c:pt>
                <c:pt idx="913">
                  <c:v>7.8820499580033703</c:v>
                </c:pt>
                <c:pt idx="914">
                  <c:v>78.444406192389295</c:v>
                </c:pt>
                <c:pt idx="915">
                  <c:v>62.341085500916897</c:v>
                </c:pt>
                <c:pt idx="916">
                  <c:v>0</c:v>
                </c:pt>
                <c:pt idx="917">
                  <c:v>97.299298488490606</c:v>
                </c:pt>
                <c:pt idx="918">
                  <c:v>102.026614654486</c:v>
                </c:pt>
                <c:pt idx="919">
                  <c:v>0</c:v>
                </c:pt>
                <c:pt idx="920">
                  <c:v>53.909327265170504</c:v>
                </c:pt>
                <c:pt idx="921">
                  <c:v>94.034358699343102</c:v>
                </c:pt>
                <c:pt idx="922">
                  <c:v>130.77221418134999</c:v>
                </c:pt>
                <c:pt idx="923">
                  <c:v>87.020335248412394</c:v>
                </c:pt>
                <c:pt idx="924">
                  <c:v>69.952459927220602</c:v>
                </c:pt>
                <c:pt idx="925">
                  <c:v>59.850800750421698</c:v>
                </c:pt>
                <c:pt idx="926">
                  <c:v>0</c:v>
                </c:pt>
                <c:pt idx="927">
                  <c:v>46.358604629163302</c:v>
                </c:pt>
                <c:pt idx="928">
                  <c:v>62.615886900352002</c:v>
                </c:pt>
                <c:pt idx="929">
                  <c:v>85.741111178798604</c:v>
                </c:pt>
                <c:pt idx="930">
                  <c:v>35.919252676130498</c:v>
                </c:pt>
                <c:pt idx="931">
                  <c:v>135.67066793940501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45.224852369356</c:v>
                </c:pt>
                <c:pt idx="936">
                  <c:v>44.252204370418099</c:v>
                </c:pt>
                <c:pt idx="937">
                  <c:v>0</c:v>
                </c:pt>
                <c:pt idx="938">
                  <c:v>138.20114341521199</c:v>
                </c:pt>
                <c:pt idx="939">
                  <c:v>78.959978596472993</c:v>
                </c:pt>
                <c:pt idx="940">
                  <c:v>24.886008504682898</c:v>
                </c:pt>
                <c:pt idx="941">
                  <c:v>11.5962494133347</c:v>
                </c:pt>
                <c:pt idx="942">
                  <c:v>54.7455899272884</c:v>
                </c:pt>
                <c:pt idx="943">
                  <c:v>0</c:v>
                </c:pt>
                <c:pt idx="944">
                  <c:v>87.479654730617099</c:v>
                </c:pt>
                <c:pt idx="945">
                  <c:v>62.923397436088003</c:v>
                </c:pt>
                <c:pt idx="946">
                  <c:v>164.02756569093501</c:v>
                </c:pt>
                <c:pt idx="947">
                  <c:v>59.343311000282696</c:v>
                </c:pt>
                <c:pt idx="948">
                  <c:v>90.2616881421485</c:v>
                </c:pt>
                <c:pt idx="949">
                  <c:v>52.659719775630201</c:v>
                </c:pt>
                <c:pt idx="950">
                  <c:v>36.154180821806499</c:v>
                </c:pt>
                <c:pt idx="951">
                  <c:v>50.851329954633201</c:v>
                </c:pt>
                <c:pt idx="952">
                  <c:v>2.6380640962688302</c:v>
                </c:pt>
                <c:pt idx="953">
                  <c:v>80.972011131157501</c:v>
                </c:pt>
                <c:pt idx="954">
                  <c:v>21.0888954480431</c:v>
                </c:pt>
                <c:pt idx="955">
                  <c:v>110.273124970239</c:v>
                </c:pt>
                <c:pt idx="956">
                  <c:v>61.998717381240503</c:v>
                </c:pt>
                <c:pt idx="957">
                  <c:v>51.920234077665299</c:v>
                </c:pt>
                <c:pt idx="958">
                  <c:v>41.0872957954711</c:v>
                </c:pt>
                <c:pt idx="959">
                  <c:v>0</c:v>
                </c:pt>
                <c:pt idx="960">
                  <c:v>53.6715335106067</c:v>
                </c:pt>
                <c:pt idx="961">
                  <c:v>66.949179682357993</c:v>
                </c:pt>
                <c:pt idx="962">
                  <c:v>229.40797940797901</c:v>
                </c:pt>
                <c:pt idx="963">
                  <c:v>73.197218821275399</c:v>
                </c:pt>
                <c:pt idx="964">
                  <c:v>50.269580136688802</c:v>
                </c:pt>
                <c:pt idx="965">
                  <c:v>74.488995836529199</c:v>
                </c:pt>
                <c:pt idx="966">
                  <c:v>157.50428008294099</c:v>
                </c:pt>
                <c:pt idx="967">
                  <c:v>194.4101278718</c:v>
                </c:pt>
                <c:pt idx="968">
                  <c:v>155.236546188261</c:v>
                </c:pt>
                <c:pt idx="969">
                  <c:v>6.8579647068468699</c:v>
                </c:pt>
                <c:pt idx="970">
                  <c:v>52.951915212628499</c:v>
                </c:pt>
                <c:pt idx="971">
                  <c:v>35.8992830466021</c:v>
                </c:pt>
                <c:pt idx="972">
                  <c:v>53.316481403745797</c:v>
                </c:pt>
                <c:pt idx="973">
                  <c:v>58.074121519799199</c:v>
                </c:pt>
                <c:pt idx="974">
                  <c:v>0</c:v>
                </c:pt>
                <c:pt idx="975">
                  <c:v>26.850959375662899</c:v>
                </c:pt>
                <c:pt idx="976">
                  <c:v>44.292595956607499</c:v>
                </c:pt>
                <c:pt idx="977">
                  <c:v>2.7707532428755601</c:v>
                </c:pt>
                <c:pt idx="978">
                  <c:v>40.634301085582202</c:v>
                </c:pt>
                <c:pt idx="979">
                  <c:v>40.808552679733303</c:v>
                </c:pt>
                <c:pt idx="980">
                  <c:v>27.732462296568901</c:v>
                </c:pt>
                <c:pt idx="981">
                  <c:v>83.323239877697702</c:v>
                </c:pt>
                <c:pt idx="982">
                  <c:v>72.003149199449894</c:v>
                </c:pt>
                <c:pt idx="983">
                  <c:v>94.3118784836348</c:v>
                </c:pt>
                <c:pt idx="984">
                  <c:v>100.898693068651</c:v>
                </c:pt>
                <c:pt idx="985">
                  <c:v>64.001070105145203</c:v>
                </c:pt>
                <c:pt idx="986">
                  <c:v>40.178784977257202</c:v>
                </c:pt>
                <c:pt idx="987">
                  <c:v>65.673186130295505</c:v>
                </c:pt>
                <c:pt idx="988">
                  <c:v>76.523841299510295</c:v>
                </c:pt>
                <c:pt idx="989">
                  <c:v>63.999445051238098</c:v>
                </c:pt>
                <c:pt idx="990">
                  <c:v>77.023317224371795</c:v>
                </c:pt>
                <c:pt idx="991">
                  <c:v>16.725494256258699</c:v>
                </c:pt>
                <c:pt idx="992">
                  <c:v>1.5758790079902001</c:v>
                </c:pt>
                <c:pt idx="993">
                  <c:v>52.918732088807801</c:v>
                </c:pt>
                <c:pt idx="994">
                  <c:v>55.297758264121398</c:v>
                </c:pt>
                <c:pt idx="995">
                  <c:v>123.262928385813</c:v>
                </c:pt>
                <c:pt idx="996">
                  <c:v>0</c:v>
                </c:pt>
                <c:pt idx="997">
                  <c:v>0</c:v>
                </c:pt>
                <c:pt idx="998">
                  <c:v>58.052853675099598</c:v>
                </c:pt>
                <c:pt idx="999">
                  <c:v>108.822401707564</c:v>
                </c:pt>
                <c:pt idx="1000">
                  <c:v>77.782506925239602</c:v>
                </c:pt>
                <c:pt idx="1001">
                  <c:v>50.386470372400503</c:v>
                </c:pt>
                <c:pt idx="1002">
                  <c:v>30.2591455205615</c:v>
                </c:pt>
                <c:pt idx="1003">
                  <c:v>112.214208277742</c:v>
                </c:pt>
                <c:pt idx="1004">
                  <c:v>59.807717683436799</c:v>
                </c:pt>
                <c:pt idx="1005">
                  <c:v>36.758768316248002</c:v>
                </c:pt>
                <c:pt idx="1006">
                  <c:v>0</c:v>
                </c:pt>
                <c:pt idx="1007">
                  <c:v>73.496133608359401</c:v>
                </c:pt>
                <c:pt idx="1008">
                  <c:v>129.017376040969</c:v>
                </c:pt>
                <c:pt idx="1009">
                  <c:v>107.863810787227</c:v>
                </c:pt>
                <c:pt idx="1010">
                  <c:v>0</c:v>
                </c:pt>
                <c:pt idx="1011">
                  <c:v>156.65199450194501</c:v>
                </c:pt>
                <c:pt idx="1012">
                  <c:v>67.080844065930293</c:v>
                </c:pt>
                <c:pt idx="1013">
                  <c:v>34.2491433074523</c:v>
                </c:pt>
                <c:pt idx="1014">
                  <c:v>0</c:v>
                </c:pt>
                <c:pt idx="1015">
                  <c:v>0</c:v>
                </c:pt>
                <c:pt idx="1016">
                  <c:v>112.564891880497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54.243124098127701</c:v>
                </c:pt>
                <c:pt idx="1021">
                  <c:v>111.149969889331</c:v>
                </c:pt>
                <c:pt idx="1022">
                  <c:v>134.687385251282</c:v>
                </c:pt>
                <c:pt idx="1023">
                  <c:v>6.1303274710955398</c:v>
                </c:pt>
                <c:pt idx="1024">
                  <c:v>92.063923044051293</c:v>
                </c:pt>
                <c:pt idx="1025">
                  <c:v>108.63278057477299</c:v>
                </c:pt>
                <c:pt idx="1026">
                  <c:v>0</c:v>
                </c:pt>
                <c:pt idx="1027">
                  <c:v>60.821145530202799</c:v>
                </c:pt>
                <c:pt idx="1028">
                  <c:v>0</c:v>
                </c:pt>
                <c:pt idx="1029">
                  <c:v>92.959302204437193</c:v>
                </c:pt>
                <c:pt idx="1030">
                  <c:v>129.96833987382101</c:v>
                </c:pt>
                <c:pt idx="1031">
                  <c:v>23.207017083964001</c:v>
                </c:pt>
                <c:pt idx="1032">
                  <c:v>101.084463773162</c:v>
                </c:pt>
                <c:pt idx="1033">
                  <c:v>49.405222735378103</c:v>
                </c:pt>
                <c:pt idx="1034">
                  <c:v>0</c:v>
                </c:pt>
                <c:pt idx="1035">
                  <c:v>174.71122170810199</c:v>
                </c:pt>
                <c:pt idx="1036">
                  <c:v>118.008792876789</c:v>
                </c:pt>
                <c:pt idx="1037">
                  <c:v>0</c:v>
                </c:pt>
                <c:pt idx="1038">
                  <c:v>187.24115823865299</c:v>
                </c:pt>
                <c:pt idx="1039">
                  <c:v>0</c:v>
                </c:pt>
                <c:pt idx="1040">
                  <c:v>83.7670457397669</c:v>
                </c:pt>
                <c:pt idx="1041">
                  <c:v>0</c:v>
                </c:pt>
                <c:pt idx="1042">
                  <c:v>0</c:v>
                </c:pt>
                <c:pt idx="1043">
                  <c:v>69.163730976301096</c:v>
                </c:pt>
                <c:pt idx="1044">
                  <c:v>55.2880740819827</c:v>
                </c:pt>
                <c:pt idx="1045">
                  <c:v>10.5263805390542</c:v>
                </c:pt>
                <c:pt idx="1046">
                  <c:v>62.915688436574797</c:v>
                </c:pt>
                <c:pt idx="1047">
                  <c:v>51.111574423601098</c:v>
                </c:pt>
                <c:pt idx="1048">
                  <c:v>229.40797940797901</c:v>
                </c:pt>
                <c:pt idx="1049">
                  <c:v>88.588412976922399</c:v>
                </c:pt>
                <c:pt idx="1050">
                  <c:v>45.4627839907563</c:v>
                </c:pt>
                <c:pt idx="1051">
                  <c:v>0</c:v>
                </c:pt>
                <c:pt idx="1052">
                  <c:v>0</c:v>
                </c:pt>
                <c:pt idx="1053">
                  <c:v>90.312600342405304</c:v>
                </c:pt>
                <c:pt idx="1054">
                  <c:v>135.60896510776399</c:v>
                </c:pt>
                <c:pt idx="1055">
                  <c:v>65.530119028875703</c:v>
                </c:pt>
                <c:pt idx="1056">
                  <c:v>0</c:v>
                </c:pt>
                <c:pt idx="1057">
                  <c:v>131.518238015864</c:v>
                </c:pt>
                <c:pt idx="1058">
                  <c:v>112.50752889298499</c:v>
                </c:pt>
                <c:pt idx="1059">
                  <c:v>84.123863030058203</c:v>
                </c:pt>
                <c:pt idx="1060">
                  <c:v>185.831358896057</c:v>
                </c:pt>
                <c:pt idx="1061">
                  <c:v>114.890435140039</c:v>
                </c:pt>
                <c:pt idx="1062">
                  <c:v>95.423212233887199</c:v>
                </c:pt>
                <c:pt idx="1063">
                  <c:v>83.034807984279098</c:v>
                </c:pt>
                <c:pt idx="1064">
                  <c:v>20.652642478376599</c:v>
                </c:pt>
                <c:pt idx="1065">
                  <c:v>84.7518148105151</c:v>
                </c:pt>
                <c:pt idx="1066">
                  <c:v>53.529409586864602</c:v>
                </c:pt>
                <c:pt idx="1067">
                  <c:v>44.472698731788597</c:v>
                </c:pt>
                <c:pt idx="1068">
                  <c:v>73.515393952706404</c:v>
                </c:pt>
                <c:pt idx="1069">
                  <c:v>66.248857199092598</c:v>
                </c:pt>
                <c:pt idx="1070">
                  <c:v>95.094982529157804</c:v>
                </c:pt>
                <c:pt idx="1071">
                  <c:v>49.272910691720902</c:v>
                </c:pt>
                <c:pt idx="1072">
                  <c:v>51.245503454552903</c:v>
                </c:pt>
                <c:pt idx="1073">
                  <c:v>76.2126552595481</c:v>
                </c:pt>
                <c:pt idx="1074">
                  <c:v>97.611779725370198</c:v>
                </c:pt>
                <c:pt idx="1075">
                  <c:v>100.525509349733</c:v>
                </c:pt>
                <c:pt idx="1076">
                  <c:v>91.253178695931595</c:v>
                </c:pt>
                <c:pt idx="1077">
                  <c:v>67.476450024140604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118.752201625431</c:v>
                </c:pt>
                <c:pt idx="1082">
                  <c:v>32.810077851809297</c:v>
                </c:pt>
                <c:pt idx="1083">
                  <c:v>83.536767530020896</c:v>
                </c:pt>
                <c:pt idx="1084">
                  <c:v>205.05685338094</c:v>
                </c:pt>
                <c:pt idx="1085">
                  <c:v>61.695034837826803</c:v>
                </c:pt>
                <c:pt idx="1086">
                  <c:v>87.880729757180603</c:v>
                </c:pt>
                <c:pt idx="1087">
                  <c:v>89.536070265412306</c:v>
                </c:pt>
                <c:pt idx="1088">
                  <c:v>42.3785801698019</c:v>
                </c:pt>
                <c:pt idx="1089">
                  <c:v>31.420776697542902</c:v>
                </c:pt>
                <c:pt idx="1090">
                  <c:v>116.682577009605</c:v>
                </c:pt>
                <c:pt idx="1091">
                  <c:v>64.614210212385899</c:v>
                </c:pt>
                <c:pt idx="1092">
                  <c:v>56.6336395909372</c:v>
                </c:pt>
                <c:pt idx="1093">
                  <c:v>25.377488072764098</c:v>
                </c:pt>
                <c:pt idx="1094">
                  <c:v>101.544653878826</c:v>
                </c:pt>
                <c:pt idx="1095">
                  <c:v>82.820293557628304</c:v>
                </c:pt>
                <c:pt idx="1096">
                  <c:v>64.787720907343299</c:v>
                </c:pt>
                <c:pt idx="1097">
                  <c:v>75.818280654468495</c:v>
                </c:pt>
                <c:pt idx="1098">
                  <c:v>109.67607765858401</c:v>
                </c:pt>
                <c:pt idx="1099">
                  <c:v>87.233481415834802</c:v>
                </c:pt>
                <c:pt idx="1100">
                  <c:v>79.0537271397246</c:v>
                </c:pt>
                <c:pt idx="1101">
                  <c:v>45.761767746046999</c:v>
                </c:pt>
                <c:pt idx="1102">
                  <c:v>54.6703065527891</c:v>
                </c:pt>
                <c:pt idx="1103">
                  <c:v>48.5733244571353</c:v>
                </c:pt>
                <c:pt idx="1104">
                  <c:v>67.060334241525297</c:v>
                </c:pt>
                <c:pt idx="1105">
                  <c:v>129.18326453819799</c:v>
                </c:pt>
                <c:pt idx="1106">
                  <c:v>38.709278235498701</c:v>
                </c:pt>
                <c:pt idx="1107">
                  <c:v>16.959963364593001</c:v>
                </c:pt>
                <c:pt idx="1108">
                  <c:v>51.165611238413803</c:v>
                </c:pt>
                <c:pt idx="1109">
                  <c:v>16.7917285160446</c:v>
                </c:pt>
                <c:pt idx="1110">
                  <c:v>31.052918921598199</c:v>
                </c:pt>
                <c:pt idx="1111">
                  <c:v>9.21150685622246</c:v>
                </c:pt>
                <c:pt idx="1112">
                  <c:v>0.26407551780719302</c:v>
                </c:pt>
                <c:pt idx="1113">
                  <c:v>22.103569771486399</c:v>
                </c:pt>
                <c:pt idx="1114">
                  <c:v>72.067243116333003</c:v>
                </c:pt>
                <c:pt idx="1115">
                  <c:v>56.571372252062197</c:v>
                </c:pt>
                <c:pt idx="1116">
                  <c:v>46.108566600141302</c:v>
                </c:pt>
                <c:pt idx="1117">
                  <c:v>67.963814268830902</c:v>
                </c:pt>
                <c:pt idx="1118">
                  <c:v>94.474076058565004</c:v>
                </c:pt>
                <c:pt idx="1119">
                  <c:v>44.917198471337798</c:v>
                </c:pt>
                <c:pt idx="1120">
                  <c:v>0</c:v>
                </c:pt>
                <c:pt idx="1121">
                  <c:v>131.40980860947801</c:v>
                </c:pt>
                <c:pt idx="1122">
                  <c:v>38.100898423162803</c:v>
                </c:pt>
                <c:pt idx="1123">
                  <c:v>26.558126563655801</c:v>
                </c:pt>
                <c:pt idx="1124">
                  <c:v>83.376606991178505</c:v>
                </c:pt>
                <c:pt idx="1125">
                  <c:v>0</c:v>
                </c:pt>
                <c:pt idx="1126">
                  <c:v>47.346895367748502</c:v>
                </c:pt>
                <c:pt idx="1127">
                  <c:v>144.45235394708399</c:v>
                </c:pt>
                <c:pt idx="1128">
                  <c:v>34.787849664696999</c:v>
                </c:pt>
                <c:pt idx="1129">
                  <c:v>125.446887182352</c:v>
                </c:pt>
                <c:pt idx="1130">
                  <c:v>81.944758593325801</c:v>
                </c:pt>
                <c:pt idx="1131">
                  <c:v>100.17535472530901</c:v>
                </c:pt>
                <c:pt idx="1132">
                  <c:v>111.865781894786</c:v>
                </c:pt>
                <c:pt idx="1133">
                  <c:v>88.013377852766496</c:v>
                </c:pt>
                <c:pt idx="1134">
                  <c:v>82.381929986050494</c:v>
                </c:pt>
                <c:pt idx="1135">
                  <c:v>87.515522873194001</c:v>
                </c:pt>
                <c:pt idx="1136">
                  <c:v>0</c:v>
                </c:pt>
                <c:pt idx="1137">
                  <c:v>112.253942309338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63.327741783773703</c:v>
                </c:pt>
                <c:pt idx="1142">
                  <c:v>20.882853109509298</c:v>
                </c:pt>
                <c:pt idx="1143">
                  <c:v>148.71875421909999</c:v>
                </c:pt>
                <c:pt idx="1144">
                  <c:v>53.067588385617697</c:v>
                </c:pt>
                <c:pt idx="1145">
                  <c:v>9.0820959246307602</c:v>
                </c:pt>
                <c:pt idx="1146">
                  <c:v>138.70208209209099</c:v>
                </c:pt>
                <c:pt idx="1147">
                  <c:v>83.456476944589895</c:v>
                </c:pt>
                <c:pt idx="1148">
                  <c:v>44.906992189131302</c:v>
                </c:pt>
                <c:pt idx="1149">
                  <c:v>0</c:v>
                </c:pt>
                <c:pt idx="1150">
                  <c:v>58.695323222438198</c:v>
                </c:pt>
                <c:pt idx="1151">
                  <c:v>0</c:v>
                </c:pt>
                <c:pt idx="1152">
                  <c:v>92.486521021303005</c:v>
                </c:pt>
                <c:pt idx="1153">
                  <c:v>109.011885269994</c:v>
                </c:pt>
                <c:pt idx="1154">
                  <c:v>0</c:v>
                </c:pt>
                <c:pt idx="1155">
                  <c:v>68.351103984219193</c:v>
                </c:pt>
                <c:pt idx="1156">
                  <c:v>45.617496762518698</c:v>
                </c:pt>
                <c:pt idx="1157">
                  <c:v>79.291448610581398</c:v>
                </c:pt>
                <c:pt idx="1158">
                  <c:v>142.40448069730601</c:v>
                </c:pt>
                <c:pt idx="1159">
                  <c:v>194.996782496782</c:v>
                </c:pt>
                <c:pt idx="1160">
                  <c:v>91.805727293537501</c:v>
                </c:pt>
                <c:pt idx="1161">
                  <c:v>64.528104094797698</c:v>
                </c:pt>
                <c:pt idx="1162">
                  <c:v>82.196658948724803</c:v>
                </c:pt>
                <c:pt idx="1163">
                  <c:v>22.886073143202101</c:v>
                </c:pt>
                <c:pt idx="1164">
                  <c:v>112.354524747662</c:v>
                </c:pt>
                <c:pt idx="1165">
                  <c:v>63.985382686377697</c:v>
                </c:pt>
                <c:pt idx="1166">
                  <c:v>0</c:v>
                </c:pt>
                <c:pt idx="1167">
                  <c:v>144.34785540147499</c:v>
                </c:pt>
                <c:pt idx="1168">
                  <c:v>0</c:v>
                </c:pt>
                <c:pt idx="1169">
                  <c:v>67.379475014167397</c:v>
                </c:pt>
                <c:pt idx="1170">
                  <c:v>2.49368398576109</c:v>
                </c:pt>
                <c:pt idx="1171">
                  <c:v>120.71289825493</c:v>
                </c:pt>
                <c:pt idx="1172">
                  <c:v>41.836082238575898</c:v>
                </c:pt>
                <c:pt idx="1173">
                  <c:v>56.434961275253698</c:v>
                </c:pt>
                <c:pt idx="1174">
                  <c:v>130.49821184783099</c:v>
                </c:pt>
                <c:pt idx="1175">
                  <c:v>104.099699855205</c:v>
                </c:pt>
                <c:pt idx="1176">
                  <c:v>35.56094381434</c:v>
                </c:pt>
                <c:pt idx="1177">
                  <c:v>5.9375511279844098</c:v>
                </c:pt>
                <c:pt idx="1178">
                  <c:v>56.802706074311999</c:v>
                </c:pt>
                <c:pt idx="1179">
                  <c:v>9.6079087800801695</c:v>
                </c:pt>
                <c:pt idx="1180">
                  <c:v>88.7924353601734</c:v>
                </c:pt>
                <c:pt idx="1181">
                  <c:v>31.870890116316001</c:v>
                </c:pt>
                <c:pt idx="1182">
                  <c:v>83.155775159927003</c:v>
                </c:pt>
                <c:pt idx="1183">
                  <c:v>20.022975835279698</c:v>
                </c:pt>
                <c:pt idx="1184">
                  <c:v>69.554715664667697</c:v>
                </c:pt>
                <c:pt idx="1185">
                  <c:v>16.341109811588201</c:v>
                </c:pt>
                <c:pt idx="1186">
                  <c:v>62.763938855434297</c:v>
                </c:pt>
                <c:pt idx="1187">
                  <c:v>6.4041798593008599</c:v>
                </c:pt>
                <c:pt idx="1188">
                  <c:v>82.629346987202695</c:v>
                </c:pt>
                <c:pt idx="1189">
                  <c:v>60.430483430090902</c:v>
                </c:pt>
                <c:pt idx="1190">
                  <c:v>114.50691796637901</c:v>
                </c:pt>
                <c:pt idx="1191">
                  <c:v>97.033667159151193</c:v>
                </c:pt>
                <c:pt idx="1192">
                  <c:v>0</c:v>
                </c:pt>
                <c:pt idx="1193">
                  <c:v>36.247710037876502</c:v>
                </c:pt>
                <c:pt idx="1194">
                  <c:v>79.835495965300694</c:v>
                </c:pt>
                <c:pt idx="1195">
                  <c:v>140.87090214830999</c:v>
                </c:pt>
                <c:pt idx="1196">
                  <c:v>90.034962971396894</c:v>
                </c:pt>
                <c:pt idx="1197">
                  <c:v>60.748100973925801</c:v>
                </c:pt>
                <c:pt idx="1198">
                  <c:v>0</c:v>
                </c:pt>
                <c:pt idx="1199">
                  <c:v>88.016629867460694</c:v>
                </c:pt>
                <c:pt idx="1200">
                  <c:v>77.094384210947098</c:v>
                </c:pt>
                <c:pt idx="1201">
                  <c:v>82.013830354592002</c:v>
                </c:pt>
                <c:pt idx="1202">
                  <c:v>41.536434653626202</c:v>
                </c:pt>
                <c:pt idx="1203">
                  <c:v>3.9310919356910698</c:v>
                </c:pt>
                <c:pt idx="1204">
                  <c:v>92.440281202676701</c:v>
                </c:pt>
                <c:pt idx="1205">
                  <c:v>70.951097108734501</c:v>
                </c:pt>
                <c:pt idx="1206">
                  <c:v>8.5589736508669194</c:v>
                </c:pt>
                <c:pt idx="1207">
                  <c:v>1.20900512486284</c:v>
                </c:pt>
                <c:pt idx="1208">
                  <c:v>75.673422770384803</c:v>
                </c:pt>
                <c:pt idx="1209">
                  <c:v>64.440361114635706</c:v>
                </c:pt>
                <c:pt idx="1210">
                  <c:v>106.605193017247</c:v>
                </c:pt>
                <c:pt idx="1211">
                  <c:v>0</c:v>
                </c:pt>
                <c:pt idx="1212">
                  <c:v>65.182723850885097</c:v>
                </c:pt>
                <c:pt idx="1213">
                  <c:v>55.238811534458499</c:v>
                </c:pt>
                <c:pt idx="1214">
                  <c:v>74.707881774116004</c:v>
                </c:pt>
                <c:pt idx="1215">
                  <c:v>31.7758364025667</c:v>
                </c:pt>
                <c:pt idx="1216">
                  <c:v>42.1612840291411</c:v>
                </c:pt>
                <c:pt idx="1217">
                  <c:v>35.102744779699499</c:v>
                </c:pt>
                <c:pt idx="1218">
                  <c:v>0</c:v>
                </c:pt>
                <c:pt idx="1219">
                  <c:v>55.819247309627798</c:v>
                </c:pt>
                <c:pt idx="1220">
                  <c:v>58.678537345335201</c:v>
                </c:pt>
                <c:pt idx="1221">
                  <c:v>54.827216649156597</c:v>
                </c:pt>
                <c:pt idx="1222">
                  <c:v>0</c:v>
                </c:pt>
                <c:pt idx="1223">
                  <c:v>68.422931693064101</c:v>
                </c:pt>
                <c:pt idx="1224">
                  <c:v>0</c:v>
                </c:pt>
                <c:pt idx="1225">
                  <c:v>49.902622063965602</c:v>
                </c:pt>
                <c:pt idx="1226">
                  <c:v>34.937075955065303</c:v>
                </c:pt>
                <c:pt idx="1227">
                  <c:v>69.553159726138503</c:v>
                </c:pt>
                <c:pt idx="1228">
                  <c:v>102.20865792884899</c:v>
                </c:pt>
                <c:pt idx="1229">
                  <c:v>82.917991060706996</c:v>
                </c:pt>
                <c:pt idx="1230">
                  <c:v>106.44443693521301</c:v>
                </c:pt>
                <c:pt idx="1231">
                  <c:v>28.115895558307699</c:v>
                </c:pt>
                <c:pt idx="1232">
                  <c:v>36.322695585094202</c:v>
                </c:pt>
                <c:pt idx="1233">
                  <c:v>52.486712415764799</c:v>
                </c:pt>
                <c:pt idx="1234">
                  <c:v>5.5825526065964999</c:v>
                </c:pt>
                <c:pt idx="1235">
                  <c:v>52.163859167392602</c:v>
                </c:pt>
                <c:pt idx="1236">
                  <c:v>0</c:v>
                </c:pt>
                <c:pt idx="1237">
                  <c:v>4.7974079906664704</c:v>
                </c:pt>
                <c:pt idx="1238">
                  <c:v>102.467235928728</c:v>
                </c:pt>
                <c:pt idx="1239">
                  <c:v>150.57200521423999</c:v>
                </c:pt>
                <c:pt idx="1240">
                  <c:v>71.378652824333201</c:v>
                </c:pt>
                <c:pt idx="1241">
                  <c:v>77.159601540679702</c:v>
                </c:pt>
                <c:pt idx="1242">
                  <c:v>67.173460605124504</c:v>
                </c:pt>
                <c:pt idx="1243">
                  <c:v>70.324499988502794</c:v>
                </c:pt>
                <c:pt idx="1244">
                  <c:v>0</c:v>
                </c:pt>
                <c:pt idx="1245">
                  <c:v>80.945242003545403</c:v>
                </c:pt>
                <c:pt idx="1246">
                  <c:v>37.273494919938898</c:v>
                </c:pt>
                <c:pt idx="1247">
                  <c:v>73.154136929882497</c:v>
                </c:pt>
                <c:pt idx="1248">
                  <c:v>0</c:v>
                </c:pt>
                <c:pt idx="1249">
                  <c:v>229.40797940797901</c:v>
                </c:pt>
                <c:pt idx="1250">
                  <c:v>59.927109304025699</c:v>
                </c:pt>
                <c:pt idx="1251">
                  <c:v>89.972871053996897</c:v>
                </c:pt>
                <c:pt idx="1252">
                  <c:v>18.658168684702499</c:v>
                </c:pt>
                <c:pt idx="1253">
                  <c:v>43.005890975715701</c:v>
                </c:pt>
                <c:pt idx="1254">
                  <c:v>58.847516259846699</c:v>
                </c:pt>
                <c:pt idx="1255">
                  <c:v>15.040713484665799</c:v>
                </c:pt>
                <c:pt idx="1256">
                  <c:v>48.054056865427697</c:v>
                </c:pt>
                <c:pt idx="1257">
                  <c:v>150.60346190987201</c:v>
                </c:pt>
                <c:pt idx="1258">
                  <c:v>0</c:v>
                </c:pt>
                <c:pt idx="1259">
                  <c:v>143.05135282409501</c:v>
                </c:pt>
                <c:pt idx="1260">
                  <c:v>52.970545272295297</c:v>
                </c:pt>
                <c:pt idx="1261">
                  <c:v>114.598625860266</c:v>
                </c:pt>
                <c:pt idx="1262">
                  <c:v>118.820811492053</c:v>
                </c:pt>
                <c:pt idx="1263">
                  <c:v>23.182494498105601</c:v>
                </c:pt>
                <c:pt idx="1264">
                  <c:v>101.075607710634</c:v>
                </c:pt>
                <c:pt idx="1265">
                  <c:v>122.310505532457</c:v>
                </c:pt>
                <c:pt idx="1266">
                  <c:v>50.564974504827802</c:v>
                </c:pt>
                <c:pt idx="1267">
                  <c:v>79.041324482416698</c:v>
                </c:pt>
                <c:pt idx="1268">
                  <c:v>73.911012815945298</c:v>
                </c:pt>
                <c:pt idx="1269">
                  <c:v>0</c:v>
                </c:pt>
                <c:pt idx="1270">
                  <c:v>113.581463680363</c:v>
                </c:pt>
                <c:pt idx="1271">
                  <c:v>24.7226172063787</c:v>
                </c:pt>
                <c:pt idx="1272">
                  <c:v>47.779256305847902</c:v>
                </c:pt>
                <c:pt idx="1273">
                  <c:v>61.4874333946861</c:v>
                </c:pt>
                <c:pt idx="1274">
                  <c:v>32.721484618474598</c:v>
                </c:pt>
                <c:pt idx="1275">
                  <c:v>68.108117535337499</c:v>
                </c:pt>
                <c:pt idx="1276">
                  <c:v>32.869450264576201</c:v>
                </c:pt>
                <c:pt idx="1277">
                  <c:v>1.78329877470052</c:v>
                </c:pt>
                <c:pt idx="1278">
                  <c:v>106.984486356885</c:v>
                </c:pt>
                <c:pt idx="1279">
                  <c:v>48.949589382308602</c:v>
                </c:pt>
                <c:pt idx="1280">
                  <c:v>54.866590522870801</c:v>
                </c:pt>
                <c:pt idx="1281">
                  <c:v>39.647253763775602</c:v>
                </c:pt>
                <c:pt idx="1282">
                  <c:v>52.427369132569503</c:v>
                </c:pt>
                <c:pt idx="1283">
                  <c:v>170.675048888736</c:v>
                </c:pt>
                <c:pt idx="1284">
                  <c:v>175.28901094156299</c:v>
                </c:pt>
                <c:pt idx="1285">
                  <c:v>0</c:v>
                </c:pt>
                <c:pt idx="1286">
                  <c:v>18.4770667497624</c:v>
                </c:pt>
                <c:pt idx="1287">
                  <c:v>4.1176832831190602</c:v>
                </c:pt>
                <c:pt idx="1288">
                  <c:v>3.8897354672748001</c:v>
                </c:pt>
                <c:pt idx="1289">
                  <c:v>72.310357098791101</c:v>
                </c:pt>
                <c:pt idx="1290">
                  <c:v>78.170574621233797</c:v>
                </c:pt>
                <c:pt idx="1291">
                  <c:v>64.521318052306498</c:v>
                </c:pt>
                <c:pt idx="1292">
                  <c:v>90.626054444186394</c:v>
                </c:pt>
                <c:pt idx="1293">
                  <c:v>56.658105575022198</c:v>
                </c:pt>
                <c:pt idx="1294">
                  <c:v>11.206174520405201</c:v>
                </c:pt>
                <c:pt idx="1295">
                  <c:v>34.729429935682099</c:v>
                </c:pt>
                <c:pt idx="1296">
                  <c:v>62.614826306596299</c:v>
                </c:pt>
                <c:pt idx="1297">
                  <c:v>80.206441301979893</c:v>
                </c:pt>
                <c:pt idx="1298">
                  <c:v>39.964928357972902</c:v>
                </c:pt>
                <c:pt idx="1299">
                  <c:v>70.163009497094507</c:v>
                </c:pt>
                <c:pt idx="1300">
                  <c:v>0</c:v>
                </c:pt>
                <c:pt idx="1301">
                  <c:v>62.3670345669996</c:v>
                </c:pt>
                <c:pt idx="1302">
                  <c:v>81.934255699787101</c:v>
                </c:pt>
                <c:pt idx="1303">
                  <c:v>4.3006725730745003</c:v>
                </c:pt>
                <c:pt idx="1304">
                  <c:v>44.478504105068303</c:v>
                </c:pt>
                <c:pt idx="1305">
                  <c:v>0</c:v>
                </c:pt>
                <c:pt idx="1306">
                  <c:v>115.747157265626</c:v>
                </c:pt>
                <c:pt idx="1307">
                  <c:v>72.934612785037601</c:v>
                </c:pt>
                <c:pt idx="1308">
                  <c:v>22.753607827333401</c:v>
                </c:pt>
                <c:pt idx="1309">
                  <c:v>83.569992139001798</c:v>
                </c:pt>
                <c:pt idx="1310">
                  <c:v>0</c:v>
                </c:pt>
                <c:pt idx="1311">
                  <c:v>119.863676058924</c:v>
                </c:pt>
                <c:pt idx="1312">
                  <c:v>64.330414982168307</c:v>
                </c:pt>
                <c:pt idx="1313">
                  <c:v>97.203618068586096</c:v>
                </c:pt>
                <c:pt idx="1314">
                  <c:v>32.532090009354597</c:v>
                </c:pt>
                <c:pt idx="1315">
                  <c:v>118.533650345815</c:v>
                </c:pt>
                <c:pt idx="1316">
                  <c:v>49.921866760907903</c:v>
                </c:pt>
                <c:pt idx="1317">
                  <c:v>157.96878898267499</c:v>
                </c:pt>
                <c:pt idx="1318">
                  <c:v>204.552689075247</c:v>
                </c:pt>
                <c:pt idx="1319">
                  <c:v>41.001574994991699</c:v>
                </c:pt>
                <c:pt idx="1320">
                  <c:v>29.9645209888339</c:v>
                </c:pt>
                <c:pt idx="1321">
                  <c:v>26.535145584315099</c:v>
                </c:pt>
                <c:pt idx="1322">
                  <c:v>185.711346301346</c:v>
                </c:pt>
                <c:pt idx="1323">
                  <c:v>65.733066835474801</c:v>
                </c:pt>
                <c:pt idx="1324">
                  <c:v>48.523464168292101</c:v>
                </c:pt>
                <c:pt idx="1325">
                  <c:v>91.005496142604201</c:v>
                </c:pt>
                <c:pt idx="1326">
                  <c:v>71.469170062325404</c:v>
                </c:pt>
                <c:pt idx="1327">
                  <c:v>46.280353421148497</c:v>
                </c:pt>
                <c:pt idx="1328">
                  <c:v>10.058554913216801</c:v>
                </c:pt>
                <c:pt idx="1329">
                  <c:v>29.356285562092499</c:v>
                </c:pt>
                <c:pt idx="1330">
                  <c:v>83.485415768744403</c:v>
                </c:pt>
                <c:pt idx="1331">
                  <c:v>54.771215527267799</c:v>
                </c:pt>
                <c:pt idx="1332">
                  <c:v>91.6402077207145</c:v>
                </c:pt>
                <c:pt idx="1333">
                  <c:v>83.206376309172001</c:v>
                </c:pt>
                <c:pt idx="1334">
                  <c:v>68.233235527094294</c:v>
                </c:pt>
                <c:pt idx="1335">
                  <c:v>54.941440127559801</c:v>
                </c:pt>
                <c:pt idx="1336">
                  <c:v>4.8777474025811403</c:v>
                </c:pt>
                <c:pt idx="1337">
                  <c:v>67.086034215452202</c:v>
                </c:pt>
                <c:pt idx="1338">
                  <c:v>33.706488225104998</c:v>
                </c:pt>
                <c:pt idx="1339">
                  <c:v>29.514972725339401</c:v>
                </c:pt>
                <c:pt idx="1340">
                  <c:v>33.892070327356102</c:v>
                </c:pt>
                <c:pt idx="1341">
                  <c:v>116.986290866837</c:v>
                </c:pt>
                <c:pt idx="1342">
                  <c:v>89.293156017136695</c:v>
                </c:pt>
                <c:pt idx="1343">
                  <c:v>112.364058415671</c:v>
                </c:pt>
                <c:pt idx="1344">
                  <c:v>0</c:v>
                </c:pt>
                <c:pt idx="1345">
                  <c:v>52.527600396686502</c:v>
                </c:pt>
                <c:pt idx="1346">
                  <c:v>35.88835261026</c:v>
                </c:pt>
                <c:pt idx="1347">
                  <c:v>46.609664720506899</c:v>
                </c:pt>
                <c:pt idx="1348">
                  <c:v>99.458660571894498</c:v>
                </c:pt>
                <c:pt idx="1349">
                  <c:v>98.867392583181001</c:v>
                </c:pt>
                <c:pt idx="1350">
                  <c:v>115.40735237182101</c:v>
                </c:pt>
                <c:pt idx="1351">
                  <c:v>17.748565084873601</c:v>
                </c:pt>
                <c:pt idx="1352">
                  <c:v>34.9846012152057</c:v>
                </c:pt>
                <c:pt idx="1353">
                  <c:v>80.593801288630203</c:v>
                </c:pt>
                <c:pt idx="1354">
                  <c:v>66.987727328965605</c:v>
                </c:pt>
                <c:pt idx="1355">
                  <c:v>2.5512405727904999</c:v>
                </c:pt>
                <c:pt idx="1356">
                  <c:v>0.86356603241318297</c:v>
                </c:pt>
                <c:pt idx="1357">
                  <c:v>28.777903726083998</c:v>
                </c:pt>
                <c:pt idx="1358">
                  <c:v>19.597037738204399</c:v>
                </c:pt>
                <c:pt idx="1359">
                  <c:v>29.942902987491099</c:v>
                </c:pt>
                <c:pt idx="1360">
                  <c:v>0</c:v>
                </c:pt>
                <c:pt idx="1361">
                  <c:v>52.906739368998402</c:v>
                </c:pt>
                <c:pt idx="1362">
                  <c:v>85.0385594728737</c:v>
                </c:pt>
                <c:pt idx="1363">
                  <c:v>40.063467508419599</c:v>
                </c:pt>
                <c:pt idx="1364">
                  <c:v>16.8151715538086</c:v>
                </c:pt>
                <c:pt idx="1365">
                  <c:v>62.3684411422607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3.1757946408826401</c:v>
                </c:pt>
                <c:pt idx="1370">
                  <c:v>0</c:v>
                </c:pt>
                <c:pt idx="1371">
                  <c:v>120.39441038265799</c:v>
                </c:pt>
                <c:pt idx="1372">
                  <c:v>0.169760150668534</c:v>
                </c:pt>
                <c:pt idx="1373">
                  <c:v>98.036859253109995</c:v>
                </c:pt>
                <c:pt idx="1374">
                  <c:v>110.195713928966</c:v>
                </c:pt>
                <c:pt idx="1375">
                  <c:v>42.1125673133173</c:v>
                </c:pt>
                <c:pt idx="1376">
                  <c:v>61.431062871291203</c:v>
                </c:pt>
                <c:pt idx="1377">
                  <c:v>78.005085899786593</c:v>
                </c:pt>
                <c:pt idx="1378">
                  <c:v>62.601501051540097</c:v>
                </c:pt>
                <c:pt idx="1379">
                  <c:v>10.326781700420399</c:v>
                </c:pt>
                <c:pt idx="1380">
                  <c:v>129.28869884887601</c:v>
                </c:pt>
                <c:pt idx="1381">
                  <c:v>0</c:v>
                </c:pt>
                <c:pt idx="1382">
                  <c:v>27.9445234235321</c:v>
                </c:pt>
                <c:pt idx="1383">
                  <c:v>52.588276971666502</c:v>
                </c:pt>
                <c:pt idx="1384">
                  <c:v>32.6683891479396</c:v>
                </c:pt>
                <c:pt idx="1385">
                  <c:v>55.932213115736602</c:v>
                </c:pt>
                <c:pt idx="1386">
                  <c:v>30.0212844116434</c:v>
                </c:pt>
                <c:pt idx="1387">
                  <c:v>34.834357885748702</c:v>
                </c:pt>
                <c:pt idx="1388">
                  <c:v>0</c:v>
                </c:pt>
                <c:pt idx="1389">
                  <c:v>59.220837621461101</c:v>
                </c:pt>
                <c:pt idx="1390">
                  <c:v>94.828701887188998</c:v>
                </c:pt>
                <c:pt idx="1391">
                  <c:v>93.955267233266198</c:v>
                </c:pt>
                <c:pt idx="1392">
                  <c:v>65.480625778196099</c:v>
                </c:pt>
                <c:pt idx="1393">
                  <c:v>87.623930667909093</c:v>
                </c:pt>
                <c:pt idx="1394">
                  <c:v>31.7224939681489</c:v>
                </c:pt>
                <c:pt idx="1395">
                  <c:v>97.367586994868901</c:v>
                </c:pt>
                <c:pt idx="1396">
                  <c:v>0</c:v>
                </c:pt>
                <c:pt idx="1397">
                  <c:v>94.117297022158397</c:v>
                </c:pt>
                <c:pt idx="1398">
                  <c:v>0</c:v>
                </c:pt>
                <c:pt idx="1399">
                  <c:v>0</c:v>
                </c:pt>
                <c:pt idx="1400">
                  <c:v>48.634368201792398</c:v>
                </c:pt>
                <c:pt idx="1401">
                  <c:v>70.646911176885496</c:v>
                </c:pt>
                <c:pt idx="1402">
                  <c:v>133.60072723875999</c:v>
                </c:pt>
                <c:pt idx="1403">
                  <c:v>121.152988311204</c:v>
                </c:pt>
                <c:pt idx="1404">
                  <c:v>6.5611955875274202</c:v>
                </c:pt>
                <c:pt idx="1405">
                  <c:v>40.0518861857147</c:v>
                </c:pt>
                <c:pt idx="1406">
                  <c:v>139.516057505736</c:v>
                </c:pt>
                <c:pt idx="1407">
                  <c:v>0</c:v>
                </c:pt>
                <c:pt idx="1408">
                  <c:v>59.858100579230801</c:v>
                </c:pt>
                <c:pt idx="1409">
                  <c:v>120.76676142912</c:v>
                </c:pt>
                <c:pt idx="1410">
                  <c:v>94.294763757917494</c:v>
                </c:pt>
                <c:pt idx="1411">
                  <c:v>74.085955242543804</c:v>
                </c:pt>
                <c:pt idx="1412">
                  <c:v>35.047785546201297</c:v>
                </c:pt>
                <c:pt idx="1413">
                  <c:v>112.797225658692</c:v>
                </c:pt>
                <c:pt idx="1414">
                  <c:v>26.050543781681998</c:v>
                </c:pt>
                <c:pt idx="1415">
                  <c:v>86.610326711019098</c:v>
                </c:pt>
                <c:pt idx="1416">
                  <c:v>75.0396346482122</c:v>
                </c:pt>
                <c:pt idx="1417">
                  <c:v>43.161226814125598</c:v>
                </c:pt>
                <c:pt idx="1418">
                  <c:v>0.10820624824726099</c:v>
                </c:pt>
                <c:pt idx="1419">
                  <c:v>111.18551975098499</c:v>
                </c:pt>
                <c:pt idx="1420">
                  <c:v>65.139520820542103</c:v>
                </c:pt>
                <c:pt idx="1421">
                  <c:v>55.527739956405398</c:v>
                </c:pt>
                <c:pt idx="1422">
                  <c:v>0</c:v>
                </c:pt>
                <c:pt idx="1423">
                  <c:v>46.382839009931502</c:v>
                </c:pt>
                <c:pt idx="1424">
                  <c:v>73.448004292053298</c:v>
                </c:pt>
                <c:pt idx="1425">
                  <c:v>50.948908047494498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71.661938744551804</c:v>
                </c:pt>
                <c:pt idx="1431">
                  <c:v>33.614839537939702</c:v>
                </c:pt>
                <c:pt idx="1432">
                  <c:v>75.387466607370101</c:v>
                </c:pt>
                <c:pt idx="1433">
                  <c:v>112.023714956774</c:v>
                </c:pt>
                <c:pt idx="1434">
                  <c:v>28.703146985699799</c:v>
                </c:pt>
                <c:pt idx="1435">
                  <c:v>6.3871179048058098</c:v>
                </c:pt>
                <c:pt idx="1436">
                  <c:v>0.68251852963071002</c:v>
                </c:pt>
                <c:pt idx="1437">
                  <c:v>45.867226491385097</c:v>
                </c:pt>
                <c:pt idx="1438">
                  <c:v>89.733599025911303</c:v>
                </c:pt>
                <c:pt idx="1439">
                  <c:v>104.437466826057</c:v>
                </c:pt>
                <c:pt idx="1440">
                  <c:v>0</c:v>
                </c:pt>
                <c:pt idx="1441">
                  <c:v>65.150911206177099</c:v>
                </c:pt>
                <c:pt idx="1442">
                  <c:v>16.141807061534099</c:v>
                </c:pt>
                <c:pt idx="1443">
                  <c:v>113.93051009294</c:v>
                </c:pt>
                <c:pt idx="1444">
                  <c:v>12.038697507381199</c:v>
                </c:pt>
                <c:pt idx="1445">
                  <c:v>71.308350247176094</c:v>
                </c:pt>
                <c:pt idx="1446">
                  <c:v>32.973145858033199</c:v>
                </c:pt>
                <c:pt idx="1447">
                  <c:v>63.9963290504461</c:v>
                </c:pt>
                <c:pt idx="1448">
                  <c:v>0</c:v>
                </c:pt>
                <c:pt idx="1449">
                  <c:v>57.078760479184901</c:v>
                </c:pt>
                <c:pt idx="1450">
                  <c:v>67.2410843042544</c:v>
                </c:pt>
                <c:pt idx="1451">
                  <c:v>0</c:v>
                </c:pt>
                <c:pt idx="1452">
                  <c:v>103.40446107248199</c:v>
                </c:pt>
                <c:pt idx="1453">
                  <c:v>0</c:v>
                </c:pt>
                <c:pt idx="1454">
                  <c:v>0</c:v>
                </c:pt>
                <c:pt idx="1455">
                  <c:v>59.134738354612303</c:v>
                </c:pt>
                <c:pt idx="1456">
                  <c:v>85.116340037474799</c:v>
                </c:pt>
                <c:pt idx="1457">
                  <c:v>102.245296708533</c:v>
                </c:pt>
                <c:pt idx="1458">
                  <c:v>0</c:v>
                </c:pt>
                <c:pt idx="1459">
                  <c:v>0</c:v>
                </c:pt>
                <c:pt idx="1460">
                  <c:v>77.083183388956897</c:v>
                </c:pt>
                <c:pt idx="1461">
                  <c:v>85.187516741083499</c:v>
                </c:pt>
                <c:pt idx="1462">
                  <c:v>0</c:v>
                </c:pt>
                <c:pt idx="1463">
                  <c:v>51.162208474634497</c:v>
                </c:pt>
                <c:pt idx="1464">
                  <c:v>47.2437660466247</c:v>
                </c:pt>
                <c:pt idx="1465">
                  <c:v>48.548811708288902</c:v>
                </c:pt>
                <c:pt idx="1466">
                  <c:v>43.426648292747799</c:v>
                </c:pt>
                <c:pt idx="1467">
                  <c:v>2.28363304899012</c:v>
                </c:pt>
                <c:pt idx="1468">
                  <c:v>1.13026129430824</c:v>
                </c:pt>
                <c:pt idx="1469">
                  <c:v>93.194989085007805</c:v>
                </c:pt>
                <c:pt idx="1470">
                  <c:v>59.164781073637101</c:v>
                </c:pt>
                <c:pt idx="1471">
                  <c:v>0</c:v>
                </c:pt>
                <c:pt idx="1472">
                  <c:v>107.46834924005699</c:v>
                </c:pt>
                <c:pt idx="1473">
                  <c:v>40.517183082570497</c:v>
                </c:pt>
                <c:pt idx="1474">
                  <c:v>61.026152101666099</c:v>
                </c:pt>
                <c:pt idx="1475">
                  <c:v>51.971502916272101</c:v>
                </c:pt>
                <c:pt idx="1476">
                  <c:v>69.792688999702193</c:v>
                </c:pt>
                <c:pt idx="1477">
                  <c:v>32.037088871590697</c:v>
                </c:pt>
                <c:pt idx="1478">
                  <c:v>96.3229929436513</c:v>
                </c:pt>
                <c:pt idx="1479">
                  <c:v>31.2691726893283</c:v>
                </c:pt>
                <c:pt idx="1480">
                  <c:v>0</c:v>
                </c:pt>
                <c:pt idx="1481">
                  <c:v>106.037163185637</c:v>
                </c:pt>
                <c:pt idx="1482">
                  <c:v>160.11691149183801</c:v>
                </c:pt>
                <c:pt idx="1483">
                  <c:v>63.191682302817497</c:v>
                </c:pt>
                <c:pt idx="1484">
                  <c:v>0</c:v>
                </c:pt>
                <c:pt idx="1485">
                  <c:v>46.490938936577201</c:v>
                </c:pt>
                <c:pt idx="1486">
                  <c:v>19.874866676534801</c:v>
                </c:pt>
                <c:pt idx="1487">
                  <c:v>52.311760294670897</c:v>
                </c:pt>
                <c:pt idx="1488">
                  <c:v>51.203659526524397</c:v>
                </c:pt>
                <c:pt idx="1489">
                  <c:v>0</c:v>
                </c:pt>
                <c:pt idx="1490">
                  <c:v>35.439237699315299</c:v>
                </c:pt>
                <c:pt idx="1491">
                  <c:v>54.921695544963001</c:v>
                </c:pt>
                <c:pt idx="1492">
                  <c:v>29.8869877135498</c:v>
                </c:pt>
                <c:pt idx="1493">
                  <c:v>30.8356239088519</c:v>
                </c:pt>
                <c:pt idx="1494">
                  <c:v>49.476027137686899</c:v>
                </c:pt>
                <c:pt idx="1495">
                  <c:v>68.172395810604399</c:v>
                </c:pt>
                <c:pt idx="1496">
                  <c:v>28.138560716970701</c:v>
                </c:pt>
                <c:pt idx="1497">
                  <c:v>46.5484093852507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40.022918761186602</c:v>
                </c:pt>
                <c:pt idx="1502">
                  <c:v>67.089728500706599</c:v>
                </c:pt>
                <c:pt idx="1503">
                  <c:v>0</c:v>
                </c:pt>
                <c:pt idx="1504">
                  <c:v>31.2110469103804</c:v>
                </c:pt>
                <c:pt idx="1505">
                  <c:v>50.767090131637303</c:v>
                </c:pt>
                <c:pt idx="1506">
                  <c:v>38.089745825234999</c:v>
                </c:pt>
                <c:pt idx="1507">
                  <c:v>0</c:v>
                </c:pt>
                <c:pt idx="1508">
                  <c:v>92.421364820220504</c:v>
                </c:pt>
                <c:pt idx="1509">
                  <c:v>0</c:v>
                </c:pt>
                <c:pt idx="1510">
                  <c:v>87.2353582915609</c:v>
                </c:pt>
                <c:pt idx="1511">
                  <c:v>31.4803115225284</c:v>
                </c:pt>
                <c:pt idx="1512">
                  <c:v>0</c:v>
                </c:pt>
                <c:pt idx="1513">
                  <c:v>0</c:v>
                </c:pt>
                <c:pt idx="1514">
                  <c:v>98.050959453394398</c:v>
                </c:pt>
                <c:pt idx="1515">
                  <c:v>174.33197772904899</c:v>
                </c:pt>
                <c:pt idx="1516">
                  <c:v>31.5938526799684</c:v>
                </c:pt>
                <c:pt idx="1517">
                  <c:v>0</c:v>
                </c:pt>
                <c:pt idx="1518">
                  <c:v>100.275433137939</c:v>
                </c:pt>
                <c:pt idx="1519">
                  <c:v>95.248740878933603</c:v>
                </c:pt>
                <c:pt idx="1520">
                  <c:v>102.01598199119201</c:v>
                </c:pt>
                <c:pt idx="1521">
                  <c:v>65.462913999373797</c:v>
                </c:pt>
                <c:pt idx="1522">
                  <c:v>6.6222809655553103</c:v>
                </c:pt>
                <c:pt idx="1523">
                  <c:v>76.900807155243697</c:v>
                </c:pt>
                <c:pt idx="1524">
                  <c:v>66.873706614383707</c:v>
                </c:pt>
                <c:pt idx="1525">
                  <c:v>58.817193114283803</c:v>
                </c:pt>
                <c:pt idx="1526">
                  <c:v>81.145553326102203</c:v>
                </c:pt>
                <c:pt idx="1527">
                  <c:v>43.371758556655301</c:v>
                </c:pt>
                <c:pt idx="1528">
                  <c:v>154.447060660982</c:v>
                </c:pt>
                <c:pt idx="1529">
                  <c:v>120.620991300795</c:v>
                </c:pt>
                <c:pt idx="1530">
                  <c:v>67.246190464245799</c:v>
                </c:pt>
                <c:pt idx="1531">
                  <c:v>47.844961248534403</c:v>
                </c:pt>
                <c:pt idx="1532">
                  <c:v>66.0159658328527</c:v>
                </c:pt>
                <c:pt idx="1533">
                  <c:v>184.721038250346</c:v>
                </c:pt>
                <c:pt idx="1534">
                  <c:v>78.998676582721998</c:v>
                </c:pt>
                <c:pt idx="1535">
                  <c:v>13.235704055651199</c:v>
                </c:pt>
                <c:pt idx="1536">
                  <c:v>84.039741168380402</c:v>
                </c:pt>
                <c:pt idx="1537">
                  <c:v>117.29190130708901</c:v>
                </c:pt>
                <c:pt idx="1538">
                  <c:v>72.965657625635899</c:v>
                </c:pt>
                <c:pt idx="1539">
                  <c:v>98.533294437281</c:v>
                </c:pt>
                <c:pt idx="1540">
                  <c:v>104.47098251611401</c:v>
                </c:pt>
                <c:pt idx="1541">
                  <c:v>0</c:v>
                </c:pt>
                <c:pt idx="1542">
                  <c:v>66.430369059041794</c:v>
                </c:pt>
                <c:pt idx="1543">
                  <c:v>35.788417404921802</c:v>
                </c:pt>
                <c:pt idx="1544">
                  <c:v>54.696666934259603</c:v>
                </c:pt>
                <c:pt idx="1545">
                  <c:v>31.5142964792383</c:v>
                </c:pt>
                <c:pt idx="1546">
                  <c:v>76.789532863496902</c:v>
                </c:pt>
                <c:pt idx="1547">
                  <c:v>49.626460345368898</c:v>
                </c:pt>
                <c:pt idx="1548">
                  <c:v>42.671420981205799</c:v>
                </c:pt>
                <c:pt idx="1549">
                  <c:v>86.977644607969594</c:v>
                </c:pt>
                <c:pt idx="1550">
                  <c:v>0</c:v>
                </c:pt>
                <c:pt idx="1551">
                  <c:v>58.336350551858601</c:v>
                </c:pt>
                <c:pt idx="1552">
                  <c:v>64.033904426281495</c:v>
                </c:pt>
                <c:pt idx="1553">
                  <c:v>34.938751850643499</c:v>
                </c:pt>
                <c:pt idx="1554">
                  <c:v>41.515143991631298</c:v>
                </c:pt>
                <c:pt idx="1555">
                  <c:v>124.92338153222001</c:v>
                </c:pt>
                <c:pt idx="1556">
                  <c:v>77.941583732993394</c:v>
                </c:pt>
                <c:pt idx="1557">
                  <c:v>1.5823527301489999</c:v>
                </c:pt>
                <c:pt idx="1558">
                  <c:v>62.090681675035</c:v>
                </c:pt>
                <c:pt idx="1559">
                  <c:v>89.642180847983596</c:v>
                </c:pt>
                <c:pt idx="1560">
                  <c:v>68.565826053685001</c:v>
                </c:pt>
                <c:pt idx="1561">
                  <c:v>56.9628714811832</c:v>
                </c:pt>
                <c:pt idx="1562">
                  <c:v>0.24604604029845201</c:v>
                </c:pt>
                <c:pt idx="1563">
                  <c:v>43.648213860013499</c:v>
                </c:pt>
                <c:pt idx="1564">
                  <c:v>150.619038494786</c:v>
                </c:pt>
                <c:pt idx="1565">
                  <c:v>18.187922346851199</c:v>
                </c:pt>
                <c:pt idx="1566">
                  <c:v>23.5609115436717</c:v>
                </c:pt>
                <c:pt idx="1567">
                  <c:v>35.424124556249097</c:v>
                </c:pt>
                <c:pt idx="1568">
                  <c:v>7.6223039289729604</c:v>
                </c:pt>
                <c:pt idx="1569">
                  <c:v>109.70262628105</c:v>
                </c:pt>
                <c:pt idx="1570">
                  <c:v>100.6573793906</c:v>
                </c:pt>
                <c:pt idx="1571">
                  <c:v>29.872177856551598</c:v>
                </c:pt>
                <c:pt idx="1572">
                  <c:v>97.361929194494905</c:v>
                </c:pt>
                <c:pt idx="1573">
                  <c:v>35.147239826682799</c:v>
                </c:pt>
                <c:pt idx="1574">
                  <c:v>67.960140969918697</c:v>
                </c:pt>
                <c:pt idx="1575">
                  <c:v>23.1126810228326</c:v>
                </c:pt>
                <c:pt idx="1576">
                  <c:v>83.612763862628796</c:v>
                </c:pt>
                <c:pt idx="1577">
                  <c:v>33.241547676430201</c:v>
                </c:pt>
                <c:pt idx="1578">
                  <c:v>0</c:v>
                </c:pt>
                <c:pt idx="1579">
                  <c:v>100.546004488094</c:v>
                </c:pt>
                <c:pt idx="1580">
                  <c:v>71.315983896550406</c:v>
                </c:pt>
                <c:pt idx="1581">
                  <c:v>61.135219751892102</c:v>
                </c:pt>
                <c:pt idx="1582">
                  <c:v>34.020043767749002</c:v>
                </c:pt>
                <c:pt idx="1583">
                  <c:v>80.024205319186095</c:v>
                </c:pt>
                <c:pt idx="1584">
                  <c:v>183.84273952535801</c:v>
                </c:pt>
                <c:pt idx="1585">
                  <c:v>0</c:v>
                </c:pt>
                <c:pt idx="1586">
                  <c:v>126.971636096453</c:v>
                </c:pt>
                <c:pt idx="1587">
                  <c:v>91.098242204811797</c:v>
                </c:pt>
                <c:pt idx="1588">
                  <c:v>36.080561030654202</c:v>
                </c:pt>
                <c:pt idx="1589">
                  <c:v>40.743659957246699</c:v>
                </c:pt>
                <c:pt idx="1590">
                  <c:v>11.4873646397748</c:v>
                </c:pt>
                <c:pt idx="1591">
                  <c:v>126.918094613479</c:v>
                </c:pt>
                <c:pt idx="1592">
                  <c:v>71.559104467644005</c:v>
                </c:pt>
                <c:pt idx="1593">
                  <c:v>54.391394793075897</c:v>
                </c:pt>
                <c:pt idx="1594">
                  <c:v>110.23605397201401</c:v>
                </c:pt>
                <c:pt idx="1595">
                  <c:v>153.62659194481901</c:v>
                </c:pt>
                <c:pt idx="1596">
                  <c:v>86.942926610004804</c:v>
                </c:pt>
                <c:pt idx="1597">
                  <c:v>71.124423693323394</c:v>
                </c:pt>
                <c:pt idx="1598">
                  <c:v>0</c:v>
                </c:pt>
                <c:pt idx="1599">
                  <c:v>91.227663545184399</c:v>
                </c:pt>
                <c:pt idx="1600">
                  <c:v>58.492755827623299</c:v>
                </c:pt>
                <c:pt idx="1601">
                  <c:v>2.5257883320888301</c:v>
                </c:pt>
                <c:pt idx="1602">
                  <c:v>28.172413815882798</c:v>
                </c:pt>
                <c:pt idx="1603">
                  <c:v>23.547900441914599</c:v>
                </c:pt>
                <c:pt idx="1604">
                  <c:v>40.319610642114696</c:v>
                </c:pt>
                <c:pt idx="1605">
                  <c:v>34.6127223789114</c:v>
                </c:pt>
                <c:pt idx="1606">
                  <c:v>35.321073057080604</c:v>
                </c:pt>
                <c:pt idx="1607">
                  <c:v>59.164294434394797</c:v>
                </c:pt>
                <c:pt idx="1608">
                  <c:v>36.577878747653202</c:v>
                </c:pt>
                <c:pt idx="1609">
                  <c:v>0</c:v>
                </c:pt>
                <c:pt idx="1610">
                  <c:v>72.168563878000498</c:v>
                </c:pt>
                <c:pt idx="1611">
                  <c:v>9.7687170115974808</c:v>
                </c:pt>
                <c:pt idx="1612">
                  <c:v>8.7446187257207892</c:v>
                </c:pt>
                <c:pt idx="1613">
                  <c:v>0</c:v>
                </c:pt>
                <c:pt idx="1614">
                  <c:v>2.5832823543147598</c:v>
                </c:pt>
                <c:pt idx="1615">
                  <c:v>0</c:v>
                </c:pt>
                <c:pt idx="1616">
                  <c:v>0</c:v>
                </c:pt>
                <c:pt idx="1617">
                  <c:v>8.34881469478713</c:v>
                </c:pt>
                <c:pt idx="1618">
                  <c:v>20.306727676620799</c:v>
                </c:pt>
                <c:pt idx="1619">
                  <c:v>36.9962421854555</c:v>
                </c:pt>
                <c:pt idx="1620">
                  <c:v>29.305987226056398</c:v>
                </c:pt>
                <c:pt idx="1621">
                  <c:v>20.9302083561244</c:v>
                </c:pt>
                <c:pt idx="1622">
                  <c:v>78.305517875199499</c:v>
                </c:pt>
                <c:pt idx="1623">
                  <c:v>64.913667779045298</c:v>
                </c:pt>
                <c:pt idx="1624">
                  <c:v>31.0879417143612</c:v>
                </c:pt>
                <c:pt idx="1625">
                  <c:v>62.642760589152502</c:v>
                </c:pt>
                <c:pt idx="1626">
                  <c:v>0</c:v>
                </c:pt>
                <c:pt idx="1627">
                  <c:v>147.142998670352</c:v>
                </c:pt>
                <c:pt idx="1628">
                  <c:v>56.4210191205797</c:v>
                </c:pt>
                <c:pt idx="1629">
                  <c:v>40.246806479380602</c:v>
                </c:pt>
                <c:pt idx="1630">
                  <c:v>82.465526305453494</c:v>
                </c:pt>
                <c:pt idx="1631">
                  <c:v>93.012878303100294</c:v>
                </c:pt>
                <c:pt idx="1632">
                  <c:v>35.379261797372898</c:v>
                </c:pt>
                <c:pt idx="1633">
                  <c:v>40.169024189597501</c:v>
                </c:pt>
                <c:pt idx="1634">
                  <c:v>50.8764721668297</c:v>
                </c:pt>
                <c:pt idx="1635">
                  <c:v>31.261311037589</c:v>
                </c:pt>
                <c:pt idx="1636">
                  <c:v>102.006375701683</c:v>
                </c:pt>
                <c:pt idx="1637">
                  <c:v>26.165896011915802</c:v>
                </c:pt>
                <c:pt idx="1638">
                  <c:v>49.245160590336504</c:v>
                </c:pt>
                <c:pt idx="1639">
                  <c:v>229.40797940797901</c:v>
                </c:pt>
                <c:pt idx="1640">
                  <c:v>95.037980180441707</c:v>
                </c:pt>
                <c:pt idx="1641">
                  <c:v>0</c:v>
                </c:pt>
                <c:pt idx="1642">
                  <c:v>52.802456351429498</c:v>
                </c:pt>
                <c:pt idx="1643">
                  <c:v>0</c:v>
                </c:pt>
                <c:pt idx="1644">
                  <c:v>0</c:v>
                </c:pt>
                <c:pt idx="1645">
                  <c:v>63.965944066993899</c:v>
                </c:pt>
                <c:pt idx="1646">
                  <c:v>120.623282268428</c:v>
                </c:pt>
                <c:pt idx="1647">
                  <c:v>20.828701228151001</c:v>
                </c:pt>
                <c:pt idx="1648">
                  <c:v>48.231432248730599</c:v>
                </c:pt>
                <c:pt idx="1649">
                  <c:v>54.5029978926976</c:v>
                </c:pt>
                <c:pt idx="1650">
                  <c:v>0</c:v>
                </c:pt>
                <c:pt idx="1651">
                  <c:v>36.631953968366297</c:v>
                </c:pt>
                <c:pt idx="1652">
                  <c:v>42.504041608647697</c:v>
                </c:pt>
                <c:pt idx="1653">
                  <c:v>17.7134319316873</c:v>
                </c:pt>
                <c:pt idx="1654">
                  <c:v>27.718016012860499</c:v>
                </c:pt>
                <c:pt idx="1655">
                  <c:v>40.823303723456704</c:v>
                </c:pt>
                <c:pt idx="1656">
                  <c:v>32.328550076505898</c:v>
                </c:pt>
                <c:pt idx="1657">
                  <c:v>79.540551148306506</c:v>
                </c:pt>
                <c:pt idx="1658">
                  <c:v>170.383041533143</c:v>
                </c:pt>
                <c:pt idx="1659">
                  <c:v>92.008290876763297</c:v>
                </c:pt>
                <c:pt idx="1660">
                  <c:v>36.5319775067614</c:v>
                </c:pt>
                <c:pt idx="1661">
                  <c:v>7.9795867710625696</c:v>
                </c:pt>
                <c:pt idx="1662">
                  <c:v>56.653512968312299</c:v>
                </c:pt>
                <c:pt idx="1663">
                  <c:v>95.359349581188397</c:v>
                </c:pt>
                <c:pt idx="1664">
                  <c:v>39.399850643961202</c:v>
                </c:pt>
                <c:pt idx="1665">
                  <c:v>89.183814852691</c:v>
                </c:pt>
                <c:pt idx="1666">
                  <c:v>6.8416712261312904</c:v>
                </c:pt>
                <c:pt idx="1667">
                  <c:v>34.566146748905702</c:v>
                </c:pt>
                <c:pt idx="1668">
                  <c:v>65.533336752702596</c:v>
                </c:pt>
                <c:pt idx="1669">
                  <c:v>66.237503950807707</c:v>
                </c:pt>
                <c:pt idx="1670">
                  <c:v>70.081259883744494</c:v>
                </c:pt>
                <c:pt idx="1671">
                  <c:v>0</c:v>
                </c:pt>
                <c:pt idx="1672">
                  <c:v>51.0437702835058</c:v>
                </c:pt>
                <c:pt idx="1673">
                  <c:v>41.391265732303602</c:v>
                </c:pt>
                <c:pt idx="1674">
                  <c:v>13.7477573875552</c:v>
                </c:pt>
                <c:pt idx="1675">
                  <c:v>80.410050099470695</c:v>
                </c:pt>
                <c:pt idx="1676">
                  <c:v>29.928314866978699</c:v>
                </c:pt>
                <c:pt idx="1677">
                  <c:v>34.138366473401199</c:v>
                </c:pt>
                <c:pt idx="1678">
                  <c:v>26.160248754223399</c:v>
                </c:pt>
                <c:pt idx="1679">
                  <c:v>16.780925082364099</c:v>
                </c:pt>
                <c:pt idx="1680">
                  <c:v>37.4689811702331</c:v>
                </c:pt>
                <c:pt idx="1681">
                  <c:v>76.711940515805495</c:v>
                </c:pt>
                <c:pt idx="1682">
                  <c:v>50.542935524013799</c:v>
                </c:pt>
                <c:pt idx="1683">
                  <c:v>65.514969331733596</c:v>
                </c:pt>
                <c:pt idx="1684">
                  <c:v>68.443216489428906</c:v>
                </c:pt>
                <c:pt idx="1685">
                  <c:v>67.783259624801303</c:v>
                </c:pt>
                <c:pt idx="1686">
                  <c:v>111.017004059307</c:v>
                </c:pt>
                <c:pt idx="1687">
                  <c:v>49.496549139541401</c:v>
                </c:pt>
                <c:pt idx="1688">
                  <c:v>71.075897695100096</c:v>
                </c:pt>
                <c:pt idx="1689">
                  <c:v>77.231057195753607</c:v>
                </c:pt>
                <c:pt idx="1690">
                  <c:v>0</c:v>
                </c:pt>
                <c:pt idx="1691">
                  <c:v>33.865576533637601</c:v>
                </c:pt>
                <c:pt idx="1692">
                  <c:v>134.61361203128999</c:v>
                </c:pt>
                <c:pt idx="1693">
                  <c:v>0</c:v>
                </c:pt>
                <c:pt idx="1694">
                  <c:v>35.080913059784301</c:v>
                </c:pt>
                <c:pt idx="1695">
                  <c:v>69.900475512167205</c:v>
                </c:pt>
                <c:pt idx="1696">
                  <c:v>30.230059472067001</c:v>
                </c:pt>
                <c:pt idx="1697">
                  <c:v>69.560199454191604</c:v>
                </c:pt>
                <c:pt idx="1698">
                  <c:v>79.050890224740598</c:v>
                </c:pt>
                <c:pt idx="1699">
                  <c:v>52.929741946696197</c:v>
                </c:pt>
                <c:pt idx="1700">
                  <c:v>5.78804591347631</c:v>
                </c:pt>
                <c:pt idx="1701">
                  <c:v>1.89556498418518</c:v>
                </c:pt>
                <c:pt idx="1702">
                  <c:v>50.534594645404397</c:v>
                </c:pt>
                <c:pt idx="1703">
                  <c:v>61.298162190537198</c:v>
                </c:pt>
                <c:pt idx="1704">
                  <c:v>0</c:v>
                </c:pt>
                <c:pt idx="1705">
                  <c:v>40.367735471603702</c:v>
                </c:pt>
                <c:pt idx="1706">
                  <c:v>56.417957072601403</c:v>
                </c:pt>
                <c:pt idx="1707">
                  <c:v>84.133511567549704</c:v>
                </c:pt>
                <c:pt idx="1708">
                  <c:v>112.580984107719</c:v>
                </c:pt>
                <c:pt idx="1709">
                  <c:v>62.378682639235201</c:v>
                </c:pt>
                <c:pt idx="1710">
                  <c:v>0</c:v>
                </c:pt>
                <c:pt idx="1711">
                  <c:v>83.873388181512993</c:v>
                </c:pt>
                <c:pt idx="1712">
                  <c:v>83.364475717788807</c:v>
                </c:pt>
                <c:pt idx="1713">
                  <c:v>0</c:v>
                </c:pt>
                <c:pt idx="1714">
                  <c:v>68.292454655074295</c:v>
                </c:pt>
                <c:pt idx="1715">
                  <c:v>64.185471678461695</c:v>
                </c:pt>
                <c:pt idx="1716">
                  <c:v>98.664148463601705</c:v>
                </c:pt>
                <c:pt idx="1717">
                  <c:v>86.020711090886707</c:v>
                </c:pt>
                <c:pt idx="1718">
                  <c:v>111.773789773096</c:v>
                </c:pt>
                <c:pt idx="1719">
                  <c:v>48.083464928279597</c:v>
                </c:pt>
                <c:pt idx="1720">
                  <c:v>64.996083485238202</c:v>
                </c:pt>
                <c:pt idx="1721">
                  <c:v>30.827230256417302</c:v>
                </c:pt>
                <c:pt idx="1722">
                  <c:v>13.151891159846</c:v>
                </c:pt>
                <c:pt idx="1723">
                  <c:v>120.25772776545099</c:v>
                </c:pt>
                <c:pt idx="1724">
                  <c:v>0</c:v>
                </c:pt>
                <c:pt idx="1725">
                  <c:v>216.07612046607599</c:v>
                </c:pt>
                <c:pt idx="1726">
                  <c:v>89.902819911818696</c:v>
                </c:pt>
                <c:pt idx="1727">
                  <c:v>86.069429608290903</c:v>
                </c:pt>
                <c:pt idx="1728">
                  <c:v>79.797468541466202</c:v>
                </c:pt>
                <c:pt idx="1729">
                  <c:v>35.912434538160603</c:v>
                </c:pt>
                <c:pt idx="1730">
                  <c:v>76.635822148871895</c:v>
                </c:pt>
                <c:pt idx="1731">
                  <c:v>35.746787134923601</c:v>
                </c:pt>
                <c:pt idx="1732">
                  <c:v>22.2358060744724</c:v>
                </c:pt>
                <c:pt idx="1733">
                  <c:v>80.165075184155796</c:v>
                </c:pt>
                <c:pt idx="1734">
                  <c:v>109.903765708829</c:v>
                </c:pt>
                <c:pt idx="1735">
                  <c:v>29.6467957617078</c:v>
                </c:pt>
                <c:pt idx="1736">
                  <c:v>59.576193512815301</c:v>
                </c:pt>
                <c:pt idx="1737">
                  <c:v>11.943525557826799</c:v>
                </c:pt>
                <c:pt idx="1738">
                  <c:v>50.383498491245703</c:v>
                </c:pt>
                <c:pt idx="1739">
                  <c:v>56.491300967301598</c:v>
                </c:pt>
                <c:pt idx="1740">
                  <c:v>64.204779269874095</c:v>
                </c:pt>
                <c:pt idx="1741">
                  <c:v>73.678309158435695</c:v>
                </c:pt>
                <c:pt idx="1742">
                  <c:v>93.765283189370507</c:v>
                </c:pt>
                <c:pt idx="1743">
                  <c:v>0</c:v>
                </c:pt>
                <c:pt idx="1744">
                  <c:v>46.451478833461799</c:v>
                </c:pt>
                <c:pt idx="1745">
                  <c:v>23.122611980324798</c:v>
                </c:pt>
                <c:pt idx="1746">
                  <c:v>16.022304686595302</c:v>
                </c:pt>
                <c:pt idx="1747">
                  <c:v>1.8301227079439799</c:v>
                </c:pt>
                <c:pt idx="1748">
                  <c:v>152.91441560905699</c:v>
                </c:pt>
                <c:pt idx="1749">
                  <c:v>3.9885942648025998</c:v>
                </c:pt>
                <c:pt idx="1750">
                  <c:v>87.1412777985947</c:v>
                </c:pt>
                <c:pt idx="1751">
                  <c:v>89.269945836755497</c:v>
                </c:pt>
                <c:pt idx="1752">
                  <c:v>77.492169543485701</c:v>
                </c:pt>
                <c:pt idx="1753">
                  <c:v>0</c:v>
                </c:pt>
                <c:pt idx="1754">
                  <c:v>93.105333858552598</c:v>
                </c:pt>
                <c:pt idx="1755">
                  <c:v>22.0127992115018</c:v>
                </c:pt>
                <c:pt idx="1756">
                  <c:v>0</c:v>
                </c:pt>
                <c:pt idx="1757">
                  <c:v>62.518005210441501</c:v>
                </c:pt>
                <c:pt idx="1758">
                  <c:v>0</c:v>
                </c:pt>
                <c:pt idx="1759">
                  <c:v>32.314211236659602</c:v>
                </c:pt>
                <c:pt idx="1760">
                  <c:v>50.057392773717901</c:v>
                </c:pt>
                <c:pt idx="1761">
                  <c:v>127.55103063625501</c:v>
                </c:pt>
                <c:pt idx="1762">
                  <c:v>9.6639432646089301</c:v>
                </c:pt>
                <c:pt idx="1763">
                  <c:v>36.887408494269998</c:v>
                </c:pt>
                <c:pt idx="1764">
                  <c:v>21.9465036657739</c:v>
                </c:pt>
                <c:pt idx="1765">
                  <c:v>58.810487294547698</c:v>
                </c:pt>
                <c:pt idx="1766">
                  <c:v>0</c:v>
                </c:pt>
                <c:pt idx="1767">
                  <c:v>0</c:v>
                </c:pt>
                <c:pt idx="1768">
                  <c:v>57.396643063919299</c:v>
                </c:pt>
                <c:pt idx="1769">
                  <c:v>67.395972177990998</c:v>
                </c:pt>
                <c:pt idx="1770">
                  <c:v>48.841240279775398</c:v>
                </c:pt>
                <c:pt idx="1771">
                  <c:v>99.384948316303493</c:v>
                </c:pt>
                <c:pt idx="1772">
                  <c:v>125.44927640485</c:v>
                </c:pt>
                <c:pt idx="1773">
                  <c:v>58.842060582234303</c:v>
                </c:pt>
                <c:pt idx="1774">
                  <c:v>42.911365010722797</c:v>
                </c:pt>
                <c:pt idx="1775">
                  <c:v>27.0894222693316</c:v>
                </c:pt>
                <c:pt idx="1776">
                  <c:v>0</c:v>
                </c:pt>
                <c:pt idx="1777">
                  <c:v>69.014832974431201</c:v>
                </c:pt>
                <c:pt idx="1778">
                  <c:v>0</c:v>
                </c:pt>
                <c:pt idx="1779">
                  <c:v>37.968937740551297</c:v>
                </c:pt>
                <c:pt idx="1780">
                  <c:v>69.842177905182098</c:v>
                </c:pt>
                <c:pt idx="1781">
                  <c:v>72.884000940655298</c:v>
                </c:pt>
                <c:pt idx="1782">
                  <c:v>0</c:v>
                </c:pt>
                <c:pt idx="1783">
                  <c:v>143.87540368744001</c:v>
                </c:pt>
                <c:pt idx="1784">
                  <c:v>51.0469729431708</c:v>
                </c:pt>
                <c:pt idx="1785">
                  <c:v>0</c:v>
                </c:pt>
                <c:pt idx="1786">
                  <c:v>77.681025371803102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66.245253038055594</c:v>
                </c:pt>
                <c:pt idx="1791">
                  <c:v>74.544972338570801</c:v>
                </c:pt>
                <c:pt idx="1792">
                  <c:v>59.140508035663501</c:v>
                </c:pt>
                <c:pt idx="1793">
                  <c:v>89.270777430997896</c:v>
                </c:pt>
                <c:pt idx="1794">
                  <c:v>96.426267127937507</c:v>
                </c:pt>
                <c:pt idx="1795">
                  <c:v>2.9487633471438301</c:v>
                </c:pt>
                <c:pt idx="1796">
                  <c:v>116.41294635578301</c:v>
                </c:pt>
                <c:pt idx="1797">
                  <c:v>126.489229907443</c:v>
                </c:pt>
                <c:pt idx="1798">
                  <c:v>18.493519395886</c:v>
                </c:pt>
                <c:pt idx="1799">
                  <c:v>42.621680912220803</c:v>
                </c:pt>
                <c:pt idx="1800">
                  <c:v>45.676368207000202</c:v>
                </c:pt>
                <c:pt idx="1801">
                  <c:v>0</c:v>
                </c:pt>
                <c:pt idx="1802">
                  <c:v>28.880063176767301</c:v>
                </c:pt>
                <c:pt idx="1803">
                  <c:v>80.6225325309467</c:v>
                </c:pt>
                <c:pt idx="1804">
                  <c:v>45.737569655387198</c:v>
                </c:pt>
                <c:pt idx="1805">
                  <c:v>71.412881360108599</c:v>
                </c:pt>
                <c:pt idx="1806">
                  <c:v>32.032802302006701</c:v>
                </c:pt>
                <c:pt idx="1807">
                  <c:v>50.384495282282202</c:v>
                </c:pt>
                <c:pt idx="1808">
                  <c:v>0</c:v>
                </c:pt>
                <c:pt idx="1809">
                  <c:v>88.766678973987695</c:v>
                </c:pt>
                <c:pt idx="1810">
                  <c:v>75.480062651625303</c:v>
                </c:pt>
                <c:pt idx="1811">
                  <c:v>48.8688437428507</c:v>
                </c:pt>
                <c:pt idx="1812">
                  <c:v>0</c:v>
                </c:pt>
                <c:pt idx="1813">
                  <c:v>70.708994622262097</c:v>
                </c:pt>
                <c:pt idx="1814">
                  <c:v>84.6532559920701</c:v>
                </c:pt>
                <c:pt idx="1815">
                  <c:v>38.986816650006404</c:v>
                </c:pt>
                <c:pt idx="1816">
                  <c:v>206.53322454312601</c:v>
                </c:pt>
                <c:pt idx="1817">
                  <c:v>0</c:v>
                </c:pt>
                <c:pt idx="1818">
                  <c:v>109.255062197733</c:v>
                </c:pt>
                <c:pt idx="1819">
                  <c:v>101.35186035128</c:v>
                </c:pt>
                <c:pt idx="1820">
                  <c:v>106.58973241502299</c:v>
                </c:pt>
                <c:pt idx="1821">
                  <c:v>66.5678382492314</c:v>
                </c:pt>
                <c:pt idx="1822">
                  <c:v>25.925485804943701</c:v>
                </c:pt>
                <c:pt idx="1823">
                  <c:v>60.984603345344901</c:v>
                </c:pt>
                <c:pt idx="1824">
                  <c:v>86.1391134295786</c:v>
                </c:pt>
                <c:pt idx="1825">
                  <c:v>62.336424915263599</c:v>
                </c:pt>
                <c:pt idx="1826">
                  <c:v>59.931812256663001</c:v>
                </c:pt>
                <c:pt idx="1827">
                  <c:v>44.658957231743102</c:v>
                </c:pt>
                <c:pt idx="1828">
                  <c:v>64.660080552850104</c:v>
                </c:pt>
                <c:pt idx="1829">
                  <c:v>86.3117576134633</c:v>
                </c:pt>
                <c:pt idx="1830">
                  <c:v>107.75661990880999</c:v>
                </c:pt>
                <c:pt idx="1831">
                  <c:v>25.792568810354499</c:v>
                </c:pt>
                <c:pt idx="1832">
                  <c:v>2.2919836503178401</c:v>
                </c:pt>
                <c:pt idx="1833">
                  <c:v>18.286206052076199</c:v>
                </c:pt>
                <c:pt idx="1834">
                  <c:v>30.291380417922301</c:v>
                </c:pt>
                <c:pt idx="1835">
                  <c:v>147.41839061079401</c:v>
                </c:pt>
                <c:pt idx="1836">
                  <c:v>131.27663418837901</c:v>
                </c:pt>
                <c:pt idx="1837">
                  <c:v>187.94658237915499</c:v>
                </c:pt>
                <c:pt idx="1838">
                  <c:v>78.231795281817895</c:v>
                </c:pt>
                <c:pt idx="1839">
                  <c:v>43.100014642222902</c:v>
                </c:pt>
                <c:pt idx="1840">
                  <c:v>92.196210800294693</c:v>
                </c:pt>
                <c:pt idx="1841">
                  <c:v>46.946646381975903</c:v>
                </c:pt>
                <c:pt idx="1842">
                  <c:v>0</c:v>
                </c:pt>
                <c:pt idx="1843">
                  <c:v>47.772521012818899</c:v>
                </c:pt>
                <c:pt idx="1844">
                  <c:v>0</c:v>
                </c:pt>
                <c:pt idx="1845">
                  <c:v>82.594341948101501</c:v>
                </c:pt>
                <c:pt idx="1846">
                  <c:v>58.418939776584899</c:v>
                </c:pt>
                <c:pt idx="1847">
                  <c:v>27.5165711590701</c:v>
                </c:pt>
                <c:pt idx="1848">
                  <c:v>66.5056150541687</c:v>
                </c:pt>
                <c:pt idx="1849">
                  <c:v>59.647602427086902</c:v>
                </c:pt>
                <c:pt idx="1850">
                  <c:v>84.095655321499095</c:v>
                </c:pt>
                <c:pt idx="1851">
                  <c:v>78.796123481158702</c:v>
                </c:pt>
                <c:pt idx="1852">
                  <c:v>1.13378921164319</c:v>
                </c:pt>
                <c:pt idx="1853">
                  <c:v>0.44143776249788602</c:v>
                </c:pt>
                <c:pt idx="1854">
                  <c:v>0.56629799731285801</c:v>
                </c:pt>
                <c:pt idx="1855">
                  <c:v>88.251945018672004</c:v>
                </c:pt>
                <c:pt idx="1856">
                  <c:v>57.192565826757502</c:v>
                </c:pt>
                <c:pt idx="1857">
                  <c:v>68.575084054960499</c:v>
                </c:pt>
                <c:pt idx="1858">
                  <c:v>54.091455335456203</c:v>
                </c:pt>
                <c:pt idx="1859">
                  <c:v>0</c:v>
                </c:pt>
                <c:pt idx="1860">
                  <c:v>64.939687296023394</c:v>
                </c:pt>
                <c:pt idx="1861">
                  <c:v>57.739152412606501</c:v>
                </c:pt>
                <c:pt idx="1862">
                  <c:v>23.368690074924899</c:v>
                </c:pt>
                <c:pt idx="1863">
                  <c:v>10.1779369974597</c:v>
                </c:pt>
                <c:pt idx="1864">
                  <c:v>91.457686940535893</c:v>
                </c:pt>
                <c:pt idx="1865">
                  <c:v>124.653689106267</c:v>
                </c:pt>
                <c:pt idx="1866">
                  <c:v>165.45435328944899</c:v>
                </c:pt>
                <c:pt idx="1867">
                  <c:v>108.872144662563</c:v>
                </c:pt>
                <c:pt idx="1868">
                  <c:v>9.3597364382949007</c:v>
                </c:pt>
                <c:pt idx="1869">
                  <c:v>96.763038496195193</c:v>
                </c:pt>
                <c:pt idx="1870">
                  <c:v>100.023654977299</c:v>
                </c:pt>
                <c:pt idx="1871">
                  <c:v>24.844740298048499</c:v>
                </c:pt>
                <c:pt idx="1872">
                  <c:v>41.799102387825897</c:v>
                </c:pt>
                <c:pt idx="1873">
                  <c:v>90.544646776252605</c:v>
                </c:pt>
                <c:pt idx="1874">
                  <c:v>55.672350686643703</c:v>
                </c:pt>
                <c:pt idx="1875">
                  <c:v>109.17396953999599</c:v>
                </c:pt>
                <c:pt idx="1876">
                  <c:v>28.836072667152699</c:v>
                </c:pt>
                <c:pt idx="1877">
                  <c:v>96.784659608447697</c:v>
                </c:pt>
                <c:pt idx="1878">
                  <c:v>11.3773742112036</c:v>
                </c:pt>
                <c:pt idx="1879">
                  <c:v>50.508281877951397</c:v>
                </c:pt>
                <c:pt idx="1880">
                  <c:v>11.734932198052</c:v>
                </c:pt>
                <c:pt idx="1881">
                  <c:v>48.790401790095302</c:v>
                </c:pt>
                <c:pt idx="1882">
                  <c:v>54.374141394565299</c:v>
                </c:pt>
                <c:pt idx="1883">
                  <c:v>8.03743543202234</c:v>
                </c:pt>
                <c:pt idx="1884">
                  <c:v>2.2538250372852802</c:v>
                </c:pt>
                <c:pt idx="1885">
                  <c:v>47.975259368005297</c:v>
                </c:pt>
                <c:pt idx="1886">
                  <c:v>18.912572579298299</c:v>
                </c:pt>
                <c:pt idx="1887">
                  <c:v>29.122048813050299</c:v>
                </c:pt>
                <c:pt idx="1888">
                  <c:v>29.981822284456399</c:v>
                </c:pt>
                <c:pt idx="1889">
                  <c:v>69.323395935209803</c:v>
                </c:pt>
                <c:pt idx="1890">
                  <c:v>7.3609802192584803</c:v>
                </c:pt>
                <c:pt idx="1891">
                  <c:v>91.533178188304305</c:v>
                </c:pt>
                <c:pt idx="1892">
                  <c:v>21.3516359070709</c:v>
                </c:pt>
                <c:pt idx="1893">
                  <c:v>7.0012604132949496</c:v>
                </c:pt>
                <c:pt idx="1894">
                  <c:v>86.328129111392698</c:v>
                </c:pt>
                <c:pt idx="1895">
                  <c:v>73.475849736912807</c:v>
                </c:pt>
                <c:pt idx="1896">
                  <c:v>14.109887236603701</c:v>
                </c:pt>
                <c:pt idx="1897">
                  <c:v>40.117738534421598</c:v>
                </c:pt>
                <c:pt idx="1898">
                  <c:v>71.273235701879798</c:v>
                </c:pt>
                <c:pt idx="1899">
                  <c:v>36.930868131470703</c:v>
                </c:pt>
                <c:pt idx="1900">
                  <c:v>56.874757994014999</c:v>
                </c:pt>
                <c:pt idx="1901">
                  <c:v>130.22516026477501</c:v>
                </c:pt>
                <c:pt idx="1902">
                  <c:v>36.737316578542597</c:v>
                </c:pt>
                <c:pt idx="1903">
                  <c:v>58.899119841284801</c:v>
                </c:pt>
                <c:pt idx="1904">
                  <c:v>0</c:v>
                </c:pt>
                <c:pt idx="1905">
                  <c:v>105.844485283579</c:v>
                </c:pt>
                <c:pt idx="1906">
                  <c:v>37.683289128920698</c:v>
                </c:pt>
                <c:pt idx="1907">
                  <c:v>47.689987101745501</c:v>
                </c:pt>
                <c:pt idx="1908">
                  <c:v>90.378146785953703</c:v>
                </c:pt>
                <c:pt idx="1909">
                  <c:v>4.1807626973462897</c:v>
                </c:pt>
                <c:pt idx="1910">
                  <c:v>155.388253240225</c:v>
                </c:pt>
                <c:pt idx="1911">
                  <c:v>43.510100821574497</c:v>
                </c:pt>
                <c:pt idx="1912">
                  <c:v>58.946639883329397</c:v>
                </c:pt>
                <c:pt idx="1913">
                  <c:v>108.97361269926699</c:v>
                </c:pt>
                <c:pt idx="1914">
                  <c:v>0</c:v>
                </c:pt>
                <c:pt idx="1915">
                  <c:v>40.565153300377702</c:v>
                </c:pt>
                <c:pt idx="1916">
                  <c:v>71.711187476911206</c:v>
                </c:pt>
                <c:pt idx="1917">
                  <c:v>58.970384662363898</c:v>
                </c:pt>
                <c:pt idx="1918">
                  <c:v>146.92580546272799</c:v>
                </c:pt>
                <c:pt idx="1919">
                  <c:v>31.539883404301399</c:v>
                </c:pt>
                <c:pt idx="1920">
                  <c:v>57.584361334361397</c:v>
                </c:pt>
                <c:pt idx="1921">
                  <c:v>40.753521282449803</c:v>
                </c:pt>
                <c:pt idx="1922">
                  <c:v>97.614412815145997</c:v>
                </c:pt>
                <c:pt idx="1923">
                  <c:v>118.168658830734</c:v>
                </c:pt>
                <c:pt idx="1924">
                  <c:v>113.04258536076399</c:v>
                </c:pt>
                <c:pt idx="1925">
                  <c:v>120.170311731098</c:v>
                </c:pt>
                <c:pt idx="1926">
                  <c:v>74.659218735822407</c:v>
                </c:pt>
                <c:pt idx="1927">
                  <c:v>19.675186440264699</c:v>
                </c:pt>
                <c:pt idx="1928">
                  <c:v>65.627688775760504</c:v>
                </c:pt>
                <c:pt idx="1929">
                  <c:v>72.583901319453005</c:v>
                </c:pt>
                <c:pt idx="1930">
                  <c:v>48.145053139359902</c:v>
                </c:pt>
                <c:pt idx="1931">
                  <c:v>54.172140056209102</c:v>
                </c:pt>
                <c:pt idx="1932">
                  <c:v>72.401735341961398</c:v>
                </c:pt>
                <c:pt idx="1933">
                  <c:v>0</c:v>
                </c:pt>
                <c:pt idx="1934">
                  <c:v>0</c:v>
                </c:pt>
                <c:pt idx="1935">
                  <c:v>129.954925486208</c:v>
                </c:pt>
                <c:pt idx="1936">
                  <c:v>35.007505926489202</c:v>
                </c:pt>
                <c:pt idx="1937">
                  <c:v>76.143527586476694</c:v>
                </c:pt>
                <c:pt idx="1938">
                  <c:v>0</c:v>
                </c:pt>
                <c:pt idx="1939">
                  <c:v>168.45674786700999</c:v>
                </c:pt>
                <c:pt idx="1940">
                  <c:v>112.969750582353</c:v>
                </c:pt>
                <c:pt idx="1941">
                  <c:v>0</c:v>
                </c:pt>
                <c:pt idx="1942">
                  <c:v>157.05251011717499</c:v>
                </c:pt>
                <c:pt idx="1943">
                  <c:v>132.51254058079201</c:v>
                </c:pt>
                <c:pt idx="1944">
                  <c:v>132.84588773541699</c:v>
                </c:pt>
                <c:pt idx="1945">
                  <c:v>25.547524514143799</c:v>
                </c:pt>
                <c:pt idx="1946">
                  <c:v>92.624714950871706</c:v>
                </c:pt>
                <c:pt idx="1947">
                  <c:v>24.0734311220819</c:v>
                </c:pt>
                <c:pt idx="1948">
                  <c:v>41.113454491750502</c:v>
                </c:pt>
                <c:pt idx="1949">
                  <c:v>80.004628618572397</c:v>
                </c:pt>
                <c:pt idx="1950">
                  <c:v>70.527800852037899</c:v>
                </c:pt>
                <c:pt idx="1951">
                  <c:v>0</c:v>
                </c:pt>
                <c:pt idx="1952">
                  <c:v>35.147123078079098</c:v>
                </c:pt>
                <c:pt idx="1953">
                  <c:v>44.117776923002097</c:v>
                </c:pt>
                <c:pt idx="1954">
                  <c:v>0</c:v>
                </c:pt>
                <c:pt idx="1955">
                  <c:v>74.815683815135699</c:v>
                </c:pt>
                <c:pt idx="1956">
                  <c:v>229.40797940797901</c:v>
                </c:pt>
                <c:pt idx="1957">
                  <c:v>26.771418355162599</c:v>
                </c:pt>
                <c:pt idx="1958">
                  <c:v>97.221753829639397</c:v>
                </c:pt>
                <c:pt idx="1959">
                  <c:v>68.704246692459805</c:v>
                </c:pt>
                <c:pt idx="1960">
                  <c:v>92.314919109296</c:v>
                </c:pt>
                <c:pt idx="1961">
                  <c:v>57.902852267872603</c:v>
                </c:pt>
                <c:pt idx="1962">
                  <c:v>109.39536637789701</c:v>
                </c:pt>
                <c:pt idx="1963">
                  <c:v>108.819159427448</c:v>
                </c:pt>
                <c:pt idx="1964">
                  <c:v>131.789682476926</c:v>
                </c:pt>
                <c:pt idx="1965">
                  <c:v>53.883842806926403</c:v>
                </c:pt>
                <c:pt idx="1966">
                  <c:v>59.670325530641499</c:v>
                </c:pt>
                <c:pt idx="1967">
                  <c:v>53.916126385595398</c:v>
                </c:pt>
                <c:pt idx="1968">
                  <c:v>52.499536253447197</c:v>
                </c:pt>
                <c:pt idx="1969">
                  <c:v>93.578126489401896</c:v>
                </c:pt>
                <c:pt idx="1970">
                  <c:v>91.249971780435899</c:v>
                </c:pt>
                <c:pt idx="1971">
                  <c:v>96.198058420512197</c:v>
                </c:pt>
                <c:pt idx="1972">
                  <c:v>36.983022746171898</c:v>
                </c:pt>
                <c:pt idx="1973">
                  <c:v>83.828832525685698</c:v>
                </c:pt>
                <c:pt idx="1974">
                  <c:v>0</c:v>
                </c:pt>
                <c:pt idx="1975">
                  <c:v>47.6823396050832</c:v>
                </c:pt>
                <c:pt idx="1976">
                  <c:v>0</c:v>
                </c:pt>
                <c:pt idx="1977">
                  <c:v>54.440686236939698</c:v>
                </c:pt>
                <c:pt idx="1978">
                  <c:v>75.389929410349893</c:v>
                </c:pt>
                <c:pt idx="1979">
                  <c:v>103.735466163238</c:v>
                </c:pt>
                <c:pt idx="1980">
                  <c:v>71.008781669457306</c:v>
                </c:pt>
                <c:pt idx="1981">
                  <c:v>64.9789640110357</c:v>
                </c:pt>
                <c:pt idx="1982">
                  <c:v>87.442705179352501</c:v>
                </c:pt>
                <c:pt idx="1983">
                  <c:v>89.194792442965905</c:v>
                </c:pt>
                <c:pt idx="1984">
                  <c:v>6.4620091807349196</c:v>
                </c:pt>
                <c:pt idx="1985">
                  <c:v>40.286562482570503</c:v>
                </c:pt>
                <c:pt idx="1986">
                  <c:v>36.968164140441303</c:v>
                </c:pt>
                <c:pt idx="1987">
                  <c:v>0</c:v>
                </c:pt>
                <c:pt idx="1988">
                  <c:v>139.51403590111801</c:v>
                </c:pt>
                <c:pt idx="1989">
                  <c:v>75.093055218829306</c:v>
                </c:pt>
                <c:pt idx="1990">
                  <c:v>33.482503576629902</c:v>
                </c:pt>
                <c:pt idx="1991">
                  <c:v>62.437675237603401</c:v>
                </c:pt>
                <c:pt idx="1992">
                  <c:v>3.6288154303563802</c:v>
                </c:pt>
                <c:pt idx="1993">
                  <c:v>31.2511747869262</c:v>
                </c:pt>
                <c:pt idx="1994">
                  <c:v>37.874353505620803</c:v>
                </c:pt>
                <c:pt idx="1995">
                  <c:v>35.075066607173703</c:v>
                </c:pt>
                <c:pt idx="1996">
                  <c:v>59.944972823124502</c:v>
                </c:pt>
                <c:pt idx="1997">
                  <c:v>82.571696652145306</c:v>
                </c:pt>
                <c:pt idx="1998">
                  <c:v>27.321993261888199</c:v>
                </c:pt>
                <c:pt idx="1999">
                  <c:v>94.788347781797995</c:v>
                </c:pt>
                <c:pt idx="2000">
                  <c:v>36.581211786121798</c:v>
                </c:pt>
                <c:pt idx="2001">
                  <c:v>96.831999066192793</c:v>
                </c:pt>
                <c:pt idx="2002">
                  <c:v>78.227203371082794</c:v>
                </c:pt>
                <c:pt idx="2003">
                  <c:v>56.096722145987897</c:v>
                </c:pt>
                <c:pt idx="2004">
                  <c:v>55.422983118040896</c:v>
                </c:pt>
                <c:pt idx="2005">
                  <c:v>57.126757741417002</c:v>
                </c:pt>
                <c:pt idx="2006">
                  <c:v>85.047363684058297</c:v>
                </c:pt>
                <c:pt idx="2007">
                  <c:v>64.431074804372699</c:v>
                </c:pt>
                <c:pt idx="2008">
                  <c:v>40.690435455805698</c:v>
                </c:pt>
                <c:pt idx="2009">
                  <c:v>73.800540549586202</c:v>
                </c:pt>
                <c:pt idx="2010">
                  <c:v>0</c:v>
                </c:pt>
                <c:pt idx="2011">
                  <c:v>77.804556266882201</c:v>
                </c:pt>
                <c:pt idx="2012">
                  <c:v>115.525814237221</c:v>
                </c:pt>
                <c:pt idx="2013">
                  <c:v>27.6372914605682</c:v>
                </c:pt>
                <c:pt idx="2014">
                  <c:v>50.388919157865701</c:v>
                </c:pt>
                <c:pt idx="2015">
                  <c:v>26.649327590770699</c:v>
                </c:pt>
                <c:pt idx="2016">
                  <c:v>10.757667931332101</c:v>
                </c:pt>
                <c:pt idx="2017">
                  <c:v>90.339349022307701</c:v>
                </c:pt>
                <c:pt idx="2018">
                  <c:v>76.446305803953095</c:v>
                </c:pt>
                <c:pt idx="2019">
                  <c:v>154.521090917837</c:v>
                </c:pt>
                <c:pt idx="2020">
                  <c:v>117.23179265522</c:v>
                </c:pt>
                <c:pt idx="2021">
                  <c:v>51.272175863807597</c:v>
                </c:pt>
                <c:pt idx="2022">
                  <c:v>60.529215935539703</c:v>
                </c:pt>
                <c:pt idx="2023">
                  <c:v>37.496201807587099</c:v>
                </c:pt>
                <c:pt idx="2024">
                  <c:v>75.826014739808301</c:v>
                </c:pt>
                <c:pt idx="2025">
                  <c:v>0</c:v>
                </c:pt>
                <c:pt idx="2026">
                  <c:v>32.980321455107202</c:v>
                </c:pt>
                <c:pt idx="2027">
                  <c:v>25.046086524566299</c:v>
                </c:pt>
                <c:pt idx="2028">
                  <c:v>20.2775790167202</c:v>
                </c:pt>
                <c:pt idx="2029">
                  <c:v>29.899231330529499</c:v>
                </c:pt>
                <c:pt idx="2030">
                  <c:v>5.1499102526880502</c:v>
                </c:pt>
                <c:pt idx="2031">
                  <c:v>30.0316695143947</c:v>
                </c:pt>
                <c:pt idx="2032">
                  <c:v>52.153866864039102</c:v>
                </c:pt>
                <c:pt idx="2033">
                  <c:v>62.621169992433501</c:v>
                </c:pt>
                <c:pt idx="2034">
                  <c:v>55.568232739143902</c:v>
                </c:pt>
                <c:pt idx="2035">
                  <c:v>94.164333678590793</c:v>
                </c:pt>
                <c:pt idx="2036">
                  <c:v>50.048474033440499</c:v>
                </c:pt>
                <c:pt idx="2037">
                  <c:v>57.688481241629297</c:v>
                </c:pt>
                <c:pt idx="2038">
                  <c:v>34.082883044416398</c:v>
                </c:pt>
                <c:pt idx="2039">
                  <c:v>54.308682039866497</c:v>
                </c:pt>
                <c:pt idx="2040">
                  <c:v>23.8645321230054</c:v>
                </c:pt>
                <c:pt idx="2041">
                  <c:v>47.334332024938</c:v>
                </c:pt>
                <c:pt idx="2042">
                  <c:v>0</c:v>
                </c:pt>
                <c:pt idx="2043">
                  <c:v>59.7371768799416</c:v>
                </c:pt>
                <c:pt idx="2044">
                  <c:v>0</c:v>
                </c:pt>
                <c:pt idx="2045">
                  <c:v>92.373617279568094</c:v>
                </c:pt>
                <c:pt idx="2046">
                  <c:v>96.275658778490197</c:v>
                </c:pt>
                <c:pt idx="2047">
                  <c:v>111.280280911072</c:v>
                </c:pt>
                <c:pt idx="2048">
                  <c:v>0</c:v>
                </c:pt>
                <c:pt idx="2049">
                  <c:v>26.3396263494176</c:v>
                </c:pt>
                <c:pt idx="2050">
                  <c:v>73.883447378148603</c:v>
                </c:pt>
                <c:pt idx="2051">
                  <c:v>66.721082341402195</c:v>
                </c:pt>
                <c:pt idx="2052">
                  <c:v>32.931983710041997</c:v>
                </c:pt>
                <c:pt idx="2053">
                  <c:v>86.782243200437506</c:v>
                </c:pt>
                <c:pt idx="2054">
                  <c:v>7.8885038530347202</c:v>
                </c:pt>
                <c:pt idx="2055">
                  <c:v>47.355199119745798</c:v>
                </c:pt>
                <c:pt idx="2056">
                  <c:v>23.9696647250776</c:v>
                </c:pt>
                <c:pt idx="2057">
                  <c:v>22.030529960605801</c:v>
                </c:pt>
                <c:pt idx="2058">
                  <c:v>52.261325675022498</c:v>
                </c:pt>
                <c:pt idx="2059">
                  <c:v>108.79087134760699</c:v>
                </c:pt>
                <c:pt idx="2060">
                  <c:v>103.82235998661599</c:v>
                </c:pt>
                <c:pt idx="2061">
                  <c:v>32.925231965728102</c:v>
                </c:pt>
                <c:pt idx="2062">
                  <c:v>104.9738154551</c:v>
                </c:pt>
                <c:pt idx="2063">
                  <c:v>0</c:v>
                </c:pt>
                <c:pt idx="2064">
                  <c:v>71.664253749042899</c:v>
                </c:pt>
                <c:pt idx="2065">
                  <c:v>49.872725909343501</c:v>
                </c:pt>
                <c:pt idx="2066">
                  <c:v>149.382659078866</c:v>
                </c:pt>
                <c:pt idx="2067">
                  <c:v>88.188611737060199</c:v>
                </c:pt>
                <c:pt idx="2068">
                  <c:v>63.508920127308997</c:v>
                </c:pt>
                <c:pt idx="2069">
                  <c:v>80.173122613703597</c:v>
                </c:pt>
                <c:pt idx="2070">
                  <c:v>97.415850111295896</c:v>
                </c:pt>
                <c:pt idx="2071">
                  <c:v>95.6806970179519</c:v>
                </c:pt>
                <c:pt idx="2072">
                  <c:v>0</c:v>
                </c:pt>
                <c:pt idx="2073">
                  <c:v>32.429971640593003</c:v>
                </c:pt>
                <c:pt idx="2074">
                  <c:v>0</c:v>
                </c:pt>
                <c:pt idx="2075">
                  <c:v>40.109159778431298</c:v>
                </c:pt>
                <c:pt idx="2076">
                  <c:v>52.1631890805848</c:v>
                </c:pt>
                <c:pt idx="2077">
                  <c:v>1.9780273354977</c:v>
                </c:pt>
                <c:pt idx="2078">
                  <c:v>50.458572650774997</c:v>
                </c:pt>
                <c:pt idx="2079">
                  <c:v>54.874699337929698</c:v>
                </c:pt>
                <c:pt idx="2080">
                  <c:v>26.1351781353296</c:v>
                </c:pt>
                <c:pt idx="2081">
                  <c:v>97.006851168296905</c:v>
                </c:pt>
                <c:pt idx="2082">
                  <c:v>87.421457542644902</c:v>
                </c:pt>
                <c:pt idx="2083">
                  <c:v>9.6764520810907406</c:v>
                </c:pt>
                <c:pt idx="2084">
                  <c:v>4.4458955301539698</c:v>
                </c:pt>
                <c:pt idx="2085">
                  <c:v>119.81296912856</c:v>
                </c:pt>
                <c:pt idx="2086">
                  <c:v>42.845527919106203</c:v>
                </c:pt>
                <c:pt idx="2087">
                  <c:v>87.3823384470207</c:v>
                </c:pt>
                <c:pt idx="2088">
                  <c:v>106.76897461278899</c:v>
                </c:pt>
                <c:pt idx="2089">
                  <c:v>36.394254911792899</c:v>
                </c:pt>
                <c:pt idx="2090">
                  <c:v>90.094760044881994</c:v>
                </c:pt>
                <c:pt idx="2091">
                  <c:v>36.167123332048099</c:v>
                </c:pt>
                <c:pt idx="2092">
                  <c:v>5.3937364437604298</c:v>
                </c:pt>
                <c:pt idx="2093">
                  <c:v>32.067085906868897</c:v>
                </c:pt>
                <c:pt idx="2094">
                  <c:v>43.9132625983219</c:v>
                </c:pt>
                <c:pt idx="2095">
                  <c:v>89.088433632063698</c:v>
                </c:pt>
                <c:pt idx="2096">
                  <c:v>94.113214454625194</c:v>
                </c:pt>
                <c:pt idx="2097">
                  <c:v>44.507181896886898</c:v>
                </c:pt>
                <c:pt idx="2098">
                  <c:v>44.1804879085824</c:v>
                </c:pt>
                <c:pt idx="2099">
                  <c:v>9.1038218850447006</c:v>
                </c:pt>
                <c:pt idx="2100">
                  <c:v>60.015866139918998</c:v>
                </c:pt>
                <c:pt idx="2101">
                  <c:v>102.523337350158</c:v>
                </c:pt>
                <c:pt idx="2102">
                  <c:v>54.003141836108</c:v>
                </c:pt>
                <c:pt idx="2103">
                  <c:v>0</c:v>
                </c:pt>
                <c:pt idx="2104">
                  <c:v>111.119115362519</c:v>
                </c:pt>
                <c:pt idx="2105">
                  <c:v>54.074881732248301</c:v>
                </c:pt>
                <c:pt idx="2106">
                  <c:v>119.008451856066</c:v>
                </c:pt>
                <c:pt idx="2107">
                  <c:v>62.195863796024398</c:v>
                </c:pt>
                <c:pt idx="2108">
                  <c:v>59.994163944627402</c:v>
                </c:pt>
                <c:pt idx="2109">
                  <c:v>1.35219871304383</c:v>
                </c:pt>
                <c:pt idx="2110">
                  <c:v>28.6407663876982</c:v>
                </c:pt>
                <c:pt idx="2111">
                  <c:v>102.852024371189</c:v>
                </c:pt>
                <c:pt idx="2112">
                  <c:v>111.35147656558</c:v>
                </c:pt>
                <c:pt idx="2113">
                  <c:v>49.090609523906501</c:v>
                </c:pt>
                <c:pt idx="2114">
                  <c:v>0</c:v>
                </c:pt>
                <c:pt idx="2115">
                  <c:v>80.718354417853206</c:v>
                </c:pt>
                <c:pt idx="2116">
                  <c:v>47.356882387791202</c:v>
                </c:pt>
                <c:pt idx="2117">
                  <c:v>81.135106758187405</c:v>
                </c:pt>
                <c:pt idx="2118">
                  <c:v>68.372094387560296</c:v>
                </c:pt>
                <c:pt idx="2119">
                  <c:v>0</c:v>
                </c:pt>
                <c:pt idx="2120">
                  <c:v>71.483184796248196</c:v>
                </c:pt>
                <c:pt idx="2121">
                  <c:v>82.108908652045798</c:v>
                </c:pt>
                <c:pt idx="2122">
                  <c:v>155.86933842425</c:v>
                </c:pt>
                <c:pt idx="2123">
                  <c:v>51.328824270997004</c:v>
                </c:pt>
                <c:pt idx="2124">
                  <c:v>52.223123582158102</c:v>
                </c:pt>
                <c:pt idx="2125">
                  <c:v>0</c:v>
                </c:pt>
                <c:pt idx="2126">
                  <c:v>47.173628916662103</c:v>
                </c:pt>
                <c:pt idx="2127">
                  <c:v>119.520277331578</c:v>
                </c:pt>
                <c:pt idx="2128">
                  <c:v>0</c:v>
                </c:pt>
                <c:pt idx="2129">
                  <c:v>60.226610452137201</c:v>
                </c:pt>
                <c:pt idx="2130">
                  <c:v>85.910843608171902</c:v>
                </c:pt>
                <c:pt idx="2131">
                  <c:v>50.378611402932997</c:v>
                </c:pt>
                <c:pt idx="2132">
                  <c:v>89.273634039846698</c:v>
                </c:pt>
                <c:pt idx="2133">
                  <c:v>21.3347804155127</c:v>
                </c:pt>
                <c:pt idx="2134">
                  <c:v>96.592184980798905</c:v>
                </c:pt>
                <c:pt idx="2135">
                  <c:v>32.906012224786402</c:v>
                </c:pt>
                <c:pt idx="2136">
                  <c:v>52.856259558178998</c:v>
                </c:pt>
                <c:pt idx="2137">
                  <c:v>25.566437512952898</c:v>
                </c:pt>
                <c:pt idx="2138">
                  <c:v>71.276535168535901</c:v>
                </c:pt>
                <c:pt idx="2139">
                  <c:v>121.069536485676</c:v>
                </c:pt>
                <c:pt idx="2140">
                  <c:v>38.259406233405599</c:v>
                </c:pt>
                <c:pt idx="2141">
                  <c:v>55.958574475918198</c:v>
                </c:pt>
                <c:pt idx="2142">
                  <c:v>0</c:v>
                </c:pt>
                <c:pt idx="2143">
                  <c:v>48.340417687369403</c:v>
                </c:pt>
                <c:pt idx="2144">
                  <c:v>93.376882826830595</c:v>
                </c:pt>
                <c:pt idx="2145">
                  <c:v>83.707215343597895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43.969067631391098</c:v>
                </c:pt>
                <c:pt idx="2150">
                  <c:v>34.761415624139602</c:v>
                </c:pt>
                <c:pt idx="2151">
                  <c:v>86.379343293922204</c:v>
                </c:pt>
                <c:pt idx="2152">
                  <c:v>104.858641015426</c:v>
                </c:pt>
                <c:pt idx="2153">
                  <c:v>0</c:v>
                </c:pt>
                <c:pt idx="2154">
                  <c:v>82.470182897076796</c:v>
                </c:pt>
                <c:pt idx="2155">
                  <c:v>10.3240363052878</c:v>
                </c:pt>
                <c:pt idx="2156">
                  <c:v>6.1487456086132202</c:v>
                </c:pt>
                <c:pt idx="2157">
                  <c:v>107.53971785728901</c:v>
                </c:pt>
                <c:pt idx="2158">
                  <c:v>0</c:v>
                </c:pt>
                <c:pt idx="2159">
                  <c:v>13.8392787693027</c:v>
                </c:pt>
                <c:pt idx="2160">
                  <c:v>27.2758656892121</c:v>
                </c:pt>
                <c:pt idx="2161">
                  <c:v>42.294696556889299</c:v>
                </c:pt>
                <c:pt idx="2162">
                  <c:v>0</c:v>
                </c:pt>
                <c:pt idx="2163">
                  <c:v>60.059255899085201</c:v>
                </c:pt>
                <c:pt idx="2164">
                  <c:v>33.109888432831603</c:v>
                </c:pt>
                <c:pt idx="2165">
                  <c:v>107.168444712575</c:v>
                </c:pt>
                <c:pt idx="2166">
                  <c:v>107.142661794052</c:v>
                </c:pt>
                <c:pt idx="2167">
                  <c:v>22.994301387231001</c:v>
                </c:pt>
                <c:pt idx="2168">
                  <c:v>40.534827274122399</c:v>
                </c:pt>
                <c:pt idx="2169">
                  <c:v>59.510061784254603</c:v>
                </c:pt>
                <c:pt idx="2170">
                  <c:v>50.9119918155561</c:v>
                </c:pt>
                <c:pt idx="2171">
                  <c:v>50.167738309485301</c:v>
                </c:pt>
                <c:pt idx="2172">
                  <c:v>0</c:v>
                </c:pt>
                <c:pt idx="2173">
                  <c:v>48.259618379716201</c:v>
                </c:pt>
                <c:pt idx="2174">
                  <c:v>0</c:v>
                </c:pt>
                <c:pt idx="2175">
                  <c:v>45.0075820946806</c:v>
                </c:pt>
                <c:pt idx="2176">
                  <c:v>86.902427259674695</c:v>
                </c:pt>
                <c:pt idx="2177">
                  <c:v>47.074812630189498</c:v>
                </c:pt>
                <c:pt idx="2178">
                  <c:v>55.947808377721401</c:v>
                </c:pt>
                <c:pt idx="2179">
                  <c:v>71.712966675751204</c:v>
                </c:pt>
                <c:pt idx="2180">
                  <c:v>93.544469772095795</c:v>
                </c:pt>
                <c:pt idx="2181">
                  <c:v>0</c:v>
                </c:pt>
                <c:pt idx="2182">
                  <c:v>92.882653263066103</c:v>
                </c:pt>
                <c:pt idx="2183">
                  <c:v>159.84256952692999</c:v>
                </c:pt>
                <c:pt idx="2184">
                  <c:v>49.021382048923002</c:v>
                </c:pt>
                <c:pt idx="2185">
                  <c:v>31.7485967696831</c:v>
                </c:pt>
                <c:pt idx="2186">
                  <c:v>51.2745504253555</c:v>
                </c:pt>
                <c:pt idx="2187">
                  <c:v>33.151527518192701</c:v>
                </c:pt>
                <c:pt idx="2188">
                  <c:v>52.358889043250699</c:v>
                </c:pt>
                <c:pt idx="2189">
                  <c:v>90.1457883409185</c:v>
                </c:pt>
                <c:pt idx="2190">
                  <c:v>3.7676714693973898</c:v>
                </c:pt>
                <c:pt idx="2191">
                  <c:v>0.33568055945372799</c:v>
                </c:pt>
                <c:pt idx="2192">
                  <c:v>73.999641146566205</c:v>
                </c:pt>
                <c:pt idx="2193">
                  <c:v>0</c:v>
                </c:pt>
                <c:pt idx="2194">
                  <c:v>50.802979316777702</c:v>
                </c:pt>
                <c:pt idx="2195">
                  <c:v>3.8399602465456102</c:v>
                </c:pt>
                <c:pt idx="2196">
                  <c:v>1.8017052084190299</c:v>
                </c:pt>
                <c:pt idx="2197">
                  <c:v>0.24068965442396301</c:v>
                </c:pt>
                <c:pt idx="2198">
                  <c:v>74.523130537666404</c:v>
                </c:pt>
                <c:pt idx="2199">
                  <c:v>0</c:v>
                </c:pt>
                <c:pt idx="2200">
                  <c:v>104.12394479325999</c:v>
                </c:pt>
                <c:pt idx="2201">
                  <c:v>0</c:v>
                </c:pt>
                <c:pt idx="2202">
                  <c:v>108.672271255591</c:v>
                </c:pt>
                <c:pt idx="2203">
                  <c:v>65.149517794327295</c:v>
                </c:pt>
                <c:pt idx="2204">
                  <c:v>8.7761992553112194</c:v>
                </c:pt>
                <c:pt idx="2205">
                  <c:v>1.01326895512805</c:v>
                </c:pt>
                <c:pt idx="2206">
                  <c:v>8.5223672328415198E-2</c:v>
                </c:pt>
                <c:pt idx="2207">
                  <c:v>62.509770569425299</c:v>
                </c:pt>
                <c:pt idx="2208">
                  <c:v>76.149629654795703</c:v>
                </c:pt>
                <c:pt idx="2209">
                  <c:v>87.878902158567499</c:v>
                </c:pt>
                <c:pt idx="2210">
                  <c:v>29.712030332100099</c:v>
                </c:pt>
                <c:pt idx="2211">
                  <c:v>65.334518992615898</c:v>
                </c:pt>
                <c:pt idx="2212">
                  <c:v>58.554123090250897</c:v>
                </c:pt>
                <c:pt idx="2213">
                  <c:v>33.551709847011601</c:v>
                </c:pt>
                <c:pt idx="2214">
                  <c:v>49.040851095324598</c:v>
                </c:pt>
                <c:pt idx="2215">
                  <c:v>70.948377950894198</c:v>
                </c:pt>
                <c:pt idx="2216">
                  <c:v>91.043890048505205</c:v>
                </c:pt>
                <c:pt idx="2217">
                  <c:v>62.855068834332499</c:v>
                </c:pt>
                <c:pt idx="2218">
                  <c:v>36.908174413170997</c:v>
                </c:pt>
                <c:pt idx="2219">
                  <c:v>39.332229003640499</c:v>
                </c:pt>
                <c:pt idx="2220">
                  <c:v>92.912788978382494</c:v>
                </c:pt>
                <c:pt idx="2221">
                  <c:v>59.694227533680298</c:v>
                </c:pt>
                <c:pt idx="2222">
                  <c:v>1.22352848384669</c:v>
                </c:pt>
                <c:pt idx="2223">
                  <c:v>80.326913808521198</c:v>
                </c:pt>
                <c:pt idx="2224">
                  <c:v>0</c:v>
                </c:pt>
                <c:pt idx="2225">
                  <c:v>34.127859604350903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41.737227145636801</c:v>
                </c:pt>
                <c:pt idx="2230">
                  <c:v>78.744765874965097</c:v>
                </c:pt>
                <c:pt idx="2231">
                  <c:v>59.586306113195498</c:v>
                </c:pt>
                <c:pt idx="2232">
                  <c:v>42.071898750869103</c:v>
                </c:pt>
                <c:pt idx="2233">
                  <c:v>46.038600152355002</c:v>
                </c:pt>
                <c:pt idx="2234">
                  <c:v>113.69543422302</c:v>
                </c:pt>
                <c:pt idx="2235">
                  <c:v>0.40195835047516199</c:v>
                </c:pt>
                <c:pt idx="2236">
                  <c:v>59.537315906865103</c:v>
                </c:pt>
                <c:pt idx="2237">
                  <c:v>60.187524522688001</c:v>
                </c:pt>
                <c:pt idx="2238">
                  <c:v>92.352098092922205</c:v>
                </c:pt>
                <c:pt idx="2239">
                  <c:v>5.0202233037150998</c:v>
                </c:pt>
                <c:pt idx="2240">
                  <c:v>93.442492366621593</c:v>
                </c:pt>
                <c:pt idx="2241">
                  <c:v>33.080670221383798</c:v>
                </c:pt>
                <c:pt idx="2242">
                  <c:v>0</c:v>
                </c:pt>
                <c:pt idx="2243">
                  <c:v>98.512478831635207</c:v>
                </c:pt>
                <c:pt idx="2244">
                  <c:v>89.292678088706097</c:v>
                </c:pt>
                <c:pt idx="2245">
                  <c:v>26.215156515784798</c:v>
                </c:pt>
                <c:pt idx="2246">
                  <c:v>90.474898964104796</c:v>
                </c:pt>
                <c:pt idx="2247">
                  <c:v>59.586996870934698</c:v>
                </c:pt>
                <c:pt idx="2248">
                  <c:v>44.635150386466897</c:v>
                </c:pt>
                <c:pt idx="2249">
                  <c:v>92.781348135789997</c:v>
                </c:pt>
                <c:pt idx="2250">
                  <c:v>56.934927902282297</c:v>
                </c:pt>
                <c:pt idx="2251">
                  <c:v>28.117692666978499</c:v>
                </c:pt>
                <c:pt idx="2252">
                  <c:v>28.549183178748098</c:v>
                </c:pt>
                <c:pt idx="2253">
                  <c:v>22.359549498402501</c:v>
                </c:pt>
                <c:pt idx="2254">
                  <c:v>3.1482394450376301</c:v>
                </c:pt>
                <c:pt idx="2255">
                  <c:v>124.865700238889</c:v>
                </c:pt>
                <c:pt idx="2256">
                  <c:v>0</c:v>
                </c:pt>
                <c:pt idx="2257">
                  <c:v>66.277338706704498</c:v>
                </c:pt>
                <c:pt idx="2258">
                  <c:v>29.742425153993398</c:v>
                </c:pt>
                <c:pt idx="2259">
                  <c:v>62.641139145773103</c:v>
                </c:pt>
                <c:pt idx="2260">
                  <c:v>161.13431214537999</c:v>
                </c:pt>
                <c:pt idx="2261">
                  <c:v>0</c:v>
                </c:pt>
                <c:pt idx="2262">
                  <c:v>118.105245486215</c:v>
                </c:pt>
                <c:pt idx="2263">
                  <c:v>88.010851805694699</c:v>
                </c:pt>
                <c:pt idx="2264">
                  <c:v>76.720953451311104</c:v>
                </c:pt>
                <c:pt idx="2265">
                  <c:v>42.909637543381997</c:v>
                </c:pt>
                <c:pt idx="2266">
                  <c:v>0</c:v>
                </c:pt>
                <c:pt idx="2267">
                  <c:v>43.952301732856697</c:v>
                </c:pt>
                <c:pt idx="2268">
                  <c:v>0</c:v>
                </c:pt>
                <c:pt idx="2269">
                  <c:v>92.178601236597999</c:v>
                </c:pt>
                <c:pt idx="2270">
                  <c:v>47.740871771143098</c:v>
                </c:pt>
                <c:pt idx="2271">
                  <c:v>105.111306705125</c:v>
                </c:pt>
                <c:pt idx="2272">
                  <c:v>47.252527267826601</c:v>
                </c:pt>
                <c:pt idx="2273">
                  <c:v>117.393731944189</c:v>
                </c:pt>
                <c:pt idx="2274">
                  <c:v>125.08156366732101</c:v>
                </c:pt>
                <c:pt idx="2275">
                  <c:v>0</c:v>
                </c:pt>
                <c:pt idx="2276">
                  <c:v>71.047648003521203</c:v>
                </c:pt>
                <c:pt idx="2277">
                  <c:v>108.79003535707901</c:v>
                </c:pt>
                <c:pt idx="2278">
                  <c:v>48.997701361991197</c:v>
                </c:pt>
                <c:pt idx="2279">
                  <c:v>77.925204445479594</c:v>
                </c:pt>
                <c:pt idx="2280">
                  <c:v>30.763514285851201</c:v>
                </c:pt>
                <c:pt idx="2281">
                  <c:v>86.856278094640402</c:v>
                </c:pt>
                <c:pt idx="2282">
                  <c:v>45.345669717435101</c:v>
                </c:pt>
                <c:pt idx="2283">
                  <c:v>68.435533786357496</c:v>
                </c:pt>
                <c:pt idx="2284">
                  <c:v>104.071231702669</c:v>
                </c:pt>
                <c:pt idx="2285">
                  <c:v>73.412372346269706</c:v>
                </c:pt>
                <c:pt idx="2286">
                  <c:v>49.986724801711098</c:v>
                </c:pt>
                <c:pt idx="2287">
                  <c:v>63.371499679531802</c:v>
                </c:pt>
                <c:pt idx="2288">
                  <c:v>0</c:v>
                </c:pt>
                <c:pt idx="2289">
                  <c:v>90.4444654252178</c:v>
                </c:pt>
                <c:pt idx="2290">
                  <c:v>28.854402707350499</c:v>
                </c:pt>
                <c:pt idx="2291">
                  <c:v>30.682679717286</c:v>
                </c:pt>
                <c:pt idx="2292">
                  <c:v>45.777450197081997</c:v>
                </c:pt>
                <c:pt idx="2293">
                  <c:v>46.270681406883</c:v>
                </c:pt>
                <c:pt idx="2294">
                  <c:v>0</c:v>
                </c:pt>
                <c:pt idx="2295">
                  <c:v>39.492836481403003</c:v>
                </c:pt>
                <c:pt idx="2296">
                  <c:v>3.5497437138682901</c:v>
                </c:pt>
                <c:pt idx="2297">
                  <c:v>0.118444046327634</c:v>
                </c:pt>
                <c:pt idx="2298">
                  <c:v>54.462867883633798</c:v>
                </c:pt>
                <c:pt idx="2299">
                  <c:v>38.828190446480903</c:v>
                </c:pt>
                <c:pt idx="2300">
                  <c:v>21.139441158434899</c:v>
                </c:pt>
                <c:pt idx="2301">
                  <c:v>34.131106605252299</c:v>
                </c:pt>
                <c:pt idx="2302">
                  <c:v>55.749414536409802</c:v>
                </c:pt>
                <c:pt idx="2303">
                  <c:v>41.706710336256997</c:v>
                </c:pt>
                <c:pt idx="2304">
                  <c:v>53.261713723112898</c:v>
                </c:pt>
                <c:pt idx="2305">
                  <c:v>72.907856937161</c:v>
                </c:pt>
                <c:pt idx="2306">
                  <c:v>37.209635667696901</c:v>
                </c:pt>
                <c:pt idx="2307">
                  <c:v>115.34540381202299</c:v>
                </c:pt>
                <c:pt idx="2308">
                  <c:v>0</c:v>
                </c:pt>
                <c:pt idx="2309">
                  <c:v>42.815655521628301</c:v>
                </c:pt>
                <c:pt idx="2310">
                  <c:v>69.186486797205205</c:v>
                </c:pt>
                <c:pt idx="2311">
                  <c:v>80.473620439250496</c:v>
                </c:pt>
                <c:pt idx="2312">
                  <c:v>102.137980155173</c:v>
                </c:pt>
                <c:pt idx="2313">
                  <c:v>68.245818574063705</c:v>
                </c:pt>
                <c:pt idx="2314">
                  <c:v>32.587547757056498</c:v>
                </c:pt>
                <c:pt idx="2315">
                  <c:v>15.9675923237823</c:v>
                </c:pt>
                <c:pt idx="2316">
                  <c:v>66.286741931978199</c:v>
                </c:pt>
                <c:pt idx="2317">
                  <c:v>0</c:v>
                </c:pt>
                <c:pt idx="2318">
                  <c:v>73.716867960373506</c:v>
                </c:pt>
                <c:pt idx="2319">
                  <c:v>0</c:v>
                </c:pt>
                <c:pt idx="2320">
                  <c:v>86.197014549499002</c:v>
                </c:pt>
                <c:pt idx="2321">
                  <c:v>30.3063686509546</c:v>
                </c:pt>
                <c:pt idx="2322">
                  <c:v>34.734820379352897</c:v>
                </c:pt>
                <c:pt idx="2323">
                  <c:v>84.773423244199705</c:v>
                </c:pt>
                <c:pt idx="2324">
                  <c:v>43.365503165453198</c:v>
                </c:pt>
                <c:pt idx="2325">
                  <c:v>38.194094736944201</c:v>
                </c:pt>
                <c:pt idx="2326">
                  <c:v>64.184025033108199</c:v>
                </c:pt>
                <c:pt idx="2327">
                  <c:v>25.646266351152001</c:v>
                </c:pt>
                <c:pt idx="2328">
                  <c:v>89.157179206987394</c:v>
                </c:pt>
                <c:pt idx="2329">
                  <c:v>72.437242778322101</c:v>
                </c:pt>
                <c:pt idx="2330">
                  <c:v>0</c:v>
                </c:pt>
                <c:pt idx="2331">
                  <c:v>31.973532229987399</c:v>
                </c:pt>
                <c:pt idx="2332">
                  <c:v>38.710450125561998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74.027028879064602</c:v>
                </c:pt>
                <c:pt idx="2337">
                  <c:v>54.534610132563699</c:v>
                </c:pt>
                <c:pt idx="2338">
                  <c:v>66.431996453426805</c:v>
                </c:pt>
                <c:pt idx="2339">
                  <c:v>75.658966536461307</c:v>
                </c:pt>
                <c:pt idx="2340">
                  <c:v>7.2949805923534399</c:v>
                </c:pt>
                <c:pt idx="2341">
                  <c:v>9.1222870253454698</c:v>
                </c:pt>
                <c:pt idx="2342">
                  <c:v>0.33088845280180801</c:v>
                </c:pt>
                <c:pt idx="2343">
                  <c:v>69.512402767276598</c:v>
                </c:pt>
                <c:pt idx="2344">
                  <c:v>30.781086056465401</c:v>
                </c:pt>
                <c:pt idx="2345">
                  <c:v>0.12991897842376099</c:v>
                </c:pt>
                <c:pt idx="2346">
                  <c:v>70.607651344800104</c:v>
                </c:pt>
                <c:pt idx="2347">
                  <c:v>33.458109437498102</c:v>
                </c:pt>
                <c:pt idx="2348">
                  <c:v>48.811113344562401</c:v>
                </c:pt>
                <c:pt idx="2349">
                  <c:v>0</c:v>
                </c:pt>
                <c:pt idx="2350">
                  <c:v>75.527012588179801</c:v>
                </c:pt>
                <c:pt idx="2351">
                  <c:v>43.449908623272201</c:v>
                </c:pt>
                <c:pt idx="2352">
                  <c:v>0</c:v>
                </c:pt>
                <c:pt idx="2353">
                  <c:v>64.057083996375397</c:v>
                </c:pt>
                <c:pt idx="2354">
                  <c:v>47.3403008811541</c:v>
                </c:pt>
                <c:pt idx="2355">
                  <c:v>121.561350101988</c:v>
                </c:pt>
                <c:pt idx="2356">
                  <c:v>81.893572875223001</c:v>
                </c:pt>
                <c:pt idx="2357">
                  <c:v>0</c:v>
                </c:pt>
                <c:pt idx="2358">
                  <c:v>115.93544023434799</c:v>
                </c:pt>
                <c:pt idx="2359">
                  <c:v>76.879660979288801</c:v>
                </c:pt>
                <c:pt idx="2360">
                  <c:v>26.920584086130798</c:v>
                </c:pt>
                <c:pt idx="2361">
                  <c:v>1.5929067164958699</c:v>
                </c:pt>
                <c:pt idx="2362">
                  <c:v>61.187862953368899</c:v>
                </c:pt>
                <c:pt idx="2363">
                  <c:v>7.5207007046841596</c:v>
                </c:pt>
                <c:pt idx="2364">
                  <c:v>23.397987197095699</c:v>
                </c:pt>
                <c:pt idx="2365">
                  <c:v>16.026372776601701</c:v>
                </c:pt>
                <c:pt idx="2366">
                  <c:v>41.1446205625383</c:v>
                </c:pt>
                <c:pt idx="2367">
                  <c:v>7.5050582750189596</c:v>
                </c:pt>
                <c:pt idx="2368">
                  <c:v>0.86732312031326497</c:v>
                </c:pt>
                <c:pt idx="2369">
                  <c:v>93.988910683785306</c:v>
                </c:pt>
                <c:pt idx="2370">
                  <c:v>0</c:v>
                </c:pt>
                <c:pt idx="2371">
                  <c:v>112.563087942248</c:v>
                </c:pt>
                <c:pt idx="2372">
                  <c:v>101.972587919232</c:v>
                </c:pt>
                <c:pt idx="2373">
                  <c:v>72.238394667985403</c:v>
                </c:pt>
                <c:pt idx="2374">
                  <c:v>3.38918226794795</c:v>
                </c:pt>
                <c:pt idx="2375">
                  <c:v>131.64586850773301</c:v>
                </c:pt>
                <c:pt idx="2376">
                  <c:v>52.2220001238666</c:v>
                </c:pt>
                <c:pt idx="2377">
                  <c:v>89.639083148635507</c:v>
                </c:pt>
                <c:pt idx="2378">
                  <c:v>0.32781950686379502</c:v>
                </c:pt>
                <c:pt idx="2379">
                  <c:v>47.616550688680199</c:v>
                </c:pt>
                <c:pt idx="2380">
                  <c:v>0</c:v>
                </c:pt>
                <c:pt idx="2381">
                  <c:v>89.279205401432307</c:v>
                </c:pt>
                <c:pt idx="2382">
                  <c:v>54.797541383966902</c:v>
                </c:pt>
                <c:pt idx="2383">
                  <c:v>24.963685313562401</c:v>
                </c:pt>
                <c:pt idx="2384">
                  <c:v>103.96189191587899</c:v>
                </c:pt>
                <c:pt idx="2385">
                  <c:v>0</c:v>
                </c:pt>
                <c:pt idx="2386">
                  <c:v>42.624785526942297</c:v>
                </c:pt>
                <c:pt idx="2387">
                  <c:v>37.628611025027801</c:v>
                </c:pt>
                <c:pt idx="2388">
                  <c:v>203.31580161631899</c:v>
                </c:pt>
                <c:pt idx="2389">
                  <c:v>59.603972021058503</c:v>
                </c:pt>
                <c:pt idx="2390">
                  <c:v>0</c:v>
                </c:pt>
                <c:pt idx="2391">
                  <c:v>0</c:v>
                </c:pt>
                <c:pt idx="2392">
                  <c:v>74.606301468317398</c:v>
                </c:pt>
                <c:pt idx="2393">
                  <c:v>25.704895873312498</c:v>
                </c:pt>
                <c:pt idx="2394">
                  <c:v>0</c:v>
                </c:pt>
                <c:pt idx="2395">
                  <c:v>223.68986160493699</c:v>
                </c:pt>
                <c:pt idx="2396">
                  <c:v>0</c:v>
                </c:pt>
                <c:pt idx="2397">
                  <c:v>37.487575540848802</c:v>
                </c:pt>
                <c:pt idx="2398">
                  <c:v>81.637085975350601</c:v>
                </c:pt>
                <c:pt idx="2399">
                  <c:v>59.527704896308897</c:v>
                </c:pt>
                <c:pt idx="2400">
                  <c:v>29.242824120678701</c:v>
                </c:pt>
                <c:pt idx="2401">
                  <c:v>68.037914626074894</c:v>
                </c:pt>
                <c:pt idx="2402">
                  <c:v>54.632775172222303</c:v>
                </c:pt>
                <c:pt idx="2403">
                  <c:v>0</c:v>
                </c:pt>
                <c:pt idx="2404">
                  <c:v>81.955264519264503</c:v>
                </c:pt>
                <c:pt idx="2405">
                  <c:v>0</c:v>
                </c:pt>
                <c:pt idx="2406">
                  <c:v>42.118410141507198</c:v>
                </c:pt>
                <c:pt idx="2407">
                  <c:v>58.301112419034602</c:v>
                </c:pt>
                <c:pt idx="2408">
                  <c:v>66.448642597749398</c:v>
                </c:pt>
                <c:pt idx="2409">
                  <c:v>72.570161900143304</c:v>
                </c:pt>
                <c:pt idx="2410">
                  <c:v>60.417031210647401</c:v>
                </c:pt>
                <c:pt idx="2411">
                  <c:v>87.539009518304695</c:v>
                </c:pt>
                <c:pt idx="2412">
                  <c:v>73.342456536743597</c:v>
                </c:pt>
                <c:pt idx="2413">
                  <c:v>121.855692119686</c:v>
                </c:pt>
                <c:pt idx="2414">
                  <c:v>152.74810322004299</c:v>
                </c:pt>
                <c:pt idx="2415">
                  <c:v>92.619528202007004</c:v>
                </c:pt>
                <c:pt idx="2416">
                  <c:v>136.84461844755199</c:v>
                </c:pt>
                <c:pt idx="2417">
                  <c:v>29.568555418924898</c:v>
                </c:pt>
                <c:pt idx="2418">
                  <c:v>31.938457278364801</c:v>
                </c:pt>
                <c:pt idx="2419">
                  <c:v>37.141070110551503</c:v>
                </c:pt>
                <c:pt idx="2420">
                  <c:v>132.894139301677</c:v>
                </c:pt>
                <c:pt idx="2421">
                  <c:v>197.83647182058999</c:v>
                </c:pt>
                <c:pt idx="2422">
                  <c:v>55.573491066773002</c:v>
                </c:pt>
                <c:pt idx="2423">
                  <c:v>98.050467200210903</c:v>
                </c:pt>
                <c:pt idx="2424">
                  <c:v>73.902700004971507</c:v>
                </c:pt>
                <c:pt idx="2425">
                  <c:v>47.624236788692897</c:v>
                </c:pt>
                <c:pt idx="2426">
                  <c:v>60.875841811205703</c:v>
                </c:pt>
                <c:pt idx="2427">
                  <c:v>38.914506352326399</c:v>
                </c:pt>
                <c:pt idx="2428">
                  <c:v>72.753755247427094</c:v>
                </c:pt>
                <c:pt idx="2429">
                  <c:v>38.873597728178503</c:v>
                </c:pt>
                <c:pt idx="2430">
                  <c:v>38.357799408239202</c:v>
                </c:pt>
                <c:pt idx="2431">
                  <c:v>0</c:v>
                </c:pt>
                <c:pt idx="2432">
                  <c:v>55.745925791635401</c:v>
                </c:pt>
                <c:pt idx="2433">
                  <c:v>100.607795348134</c:v>
                </c:pt>
                <c:pt idx="2434">
                  <c:v>37.701340166386601</c:v>
                </c:pt>
                <c:pt idx="2435">
                  <c:v>53.113505298987299</c:v>
                </c:pt>
                <c:pt idx="2436">
                  <c:v>0</c:v>
                </c:pt>
                <c:pt idx="2437">
                  <c:v>107.797465360763</c:v>
                </c:pt>
                <c:pt idx="2438">
                  <c:v>77.279969351898998</c:v>
                </c:pt>
                <c:pt idx="2439">
                  <c:v>0</c:v>
                </c:pt>
                <c:pt idx="2440">
                  <c:v>70.438852078799897</c:v>
                </c:pt>
                <c:pt idx="2441">
                  <c:v>93.793538863708307</c:v>
                </c:pt>
                <c:pt idx="2442">
                  <c:v>27.0398918229413</c:v>
                </c:pt>
                <c:pt idx="2443">
                  <c:v>56.100691626062797</c:v>
                </c:pt>
                <c:pt idx="2444">
                  <c:v>0</c:v>
                </c:pt>
                <c:pt idx="2445">
                  <c:v>47.725936106585699</c:v>
                </c:pt>
                <c:pt idx="2446">
                  <c:v>44.605785135052699</c:v>
                </c:pt>
                <c:pt idx="2447">
                  <c:v>59.6351657671363</c:v>
                </c:pt>
                <c:pt idx="2448">
                  <c:v>58.111114462200703</c:v>
                </c:pt>
                <c:pt idx="2449">
                  <c:v>136.44756277450699</c:v>
                </c:pt>
                <c:pt idx="2450">
                  <c:v>81.599261280662802</c:v>
                </c:pt>
                <c:pt idx="2451">
                  <c:v>55.943079394168301</c:v>
                </c:pt>
                <c:pt idx="2452">
                  <c:v>0</c:v>
                </c:pt>
                <c:pt idx="2453">
                  <c:v>63.141161586995104</c:v>
                </c:pt>
                <c:pt idx="2454">
                  <c:v>0</c:v>
                </c:pt>
                <c:pt idx="2455">
                  <c:v>0</c:v>
                </c:pt>
                <c:pt idx="2456">
                  <c:v>51.416459397360001</c:v>
                </c:pt>
                <c:pt idx="2457">
                  <c:v>229.40797940797901</c:v>
                </c:pt>
                <c:pt idx="2458">
                  <c:v>67.429832599178994</c:v>
                </c:pt>
                <c:pt idx="2459">
                  <c:v>0.23629387071990399</c:v>
                </c:pt>
                <c:pt idx="2460">
                  <c:v>1.9401768469740701E-2</c:v>
                </c:pt>
                <c:pt idx="2461">
                  <c:v>1.0584344439301599E-2</c:v>
                </c:pt>
                <c:pt idx="2462">
                  <c:v>45.735255554307699</c:v>
                </c:pt>
                <c:pt idx="2463">
                  <c:v>32.875286540841898</c:v>
                </c:pt>
                <c:pt idx="2464">
                  <c:v>0.61556341564365702</c:v>
                </c:pt>
                <c:pt idx="2465">
                  <c:v>7.7525593401980994E-2</c:v>
                </c:pt>
                <c:pt idx="2466">
                  <c:v>51.012637545336197</c:v>
                </c:pt>
                <c:pt idx="2467">
                  <c:v>2.8147553144102799</c:v>
                </c:pt>
                <c:pt idx="2468">
                  <c:v>44.198067361555601</c:v>
                </c:pt>
                <c:pt idx="2469">
                  <c:v>74.259044787294002</c:v>
                </c:pt>
                <c:pt idx="2470">
                  <c:v>51.975128646654298</c:v>
                </c:pt>
                <c:pt idx="2471">
                  <c:v>51.587540390701299</c:v>
                </c:pt>
                <c:pt idx="2472">
                  <c:v>158.33818541474099</c:v>
                </c:pt>
                <c:pt idx="2473">
                  <c:v>47.646184927333202</c:v>
                </c:pt>
                <c:pt idx="2474">
                  <c:v>34.344490162912699</c:v>
                </c:pt>
                <c:pt idx="2475">
                  <c:v>0</c:v>
                </c:pt>
                <c:pt idx="2476">
                  <c:v>68.526178280360796</c:v>
                </c:pt>
                <c:pt idx="2477">
                  <c:v>104.261457259659</c:v>
                </c:pt>
                <c:pt idx="2478">
                  <c:v>0</c:v>
                </c:pt>
                <c:pt idx="2479">
                  <c:v>67.8824397835632</c:v>
                </c:pt>
                <c:pt idx="2480">
                  <c:v>29.399617265656701</c:v>
                </c:pt>
                <c:pt idx="2481">
                  <c:v>94.298698786947398</c:v>
                </c:pt>
                <c:pt idx="2482">
                  <c:v>54.018874341078103</c:v>
                </c:pt>
                <c:pt idx="2483">
                  <c:v>62.322819566815497</c:v>
                </c:pt>
                <c:pt idx="2484">
                  <c:v>40.605344279648897</c:v>
                </c:pt>
                <c:pt idx="2485">
                  <c:v>81.436172718723299</c:v>
                </c:pt>
                <c:pt idx="2486">
                  <c:v>0</c:v>
                </c:pt>
                <c:pt idx="2487">
                  <c:v>86.540579245952898</c:v>
                </c:pt>
                <c:pt idx="2488">
                  <c:v>147.22157682659901</c:v>
                </c:pt>
                <c:pt idx="2489">
                  <c:v>48.130613471089298</c:v>
                </c:pt>
                <c:pt idx="2490">
                  <c:v>59.690532071215998</c:v>
                </c:pt>
                <c:pt idx="2491">
                  <c:v>88.818533959258403</c:v>
                </c:pt>
                <c:pt idx="2492">
                  <c:v>61.246601816224</c:v>
                </c:pt>
                <c:pt idx="2493">
                  <c:v>47.146195147282498</c:v>
                </c:pt>
                <c:pt idx="2494">
                  <c:v>127.526939753194</c:v>
                </c:pt>
                <c:pt idx="2495">
                  <c:v>36.082452833730102</c:v>
                </c:pt>
                <c:pt idx="2496">
                  <c:v>77.750595560625001</c:v>
                </c:pt>
                <c:pt idx="2497">
                  <c:v>39.446310677048302</c:v>
                </c:pt>
                <c:pt idx="2498">
                  <c:v>115.59143993893299</c:v>
                </c:pt>
                <c:pt idx="2499">
                  <c:v>63.756626675062897</c:v>
                </c:pt>
                <c:pt idx="2500">
                  <c:v>47.469300757965001</c:v>
                </c:pt>
                <c:pt idx="2501">
                  <c:v>62.410098833374697</c:v>
                </c:pt>
                <c:pt idx="2502">
                  <c:v>26.816679799620701</c:v>
                </c:pt>
                <c:pt idx="2503">
                  <c:v>50.386253995580397</c:v>
                </c:pt>
                <c:pt idx="2504">
                  <c:v>28.517173260496101</c:v>
                </c:pt>
                <c:pt idx="2505">
                  <c:v>28.896924316682</c:v>
                </c:pt>
                <c:pt idx="2506">
                  <c:v>46.360019729578603</c:v>
                </c:pt>
                <c:pt idx="2507">
                  <c:v>229.40797940797901</c:v>
                </c:pt>
                <c:pt idx="2508">
                  <c:v>21.1820629073157</c:v>
                </c:pt>
                <c:pt idx="2509">
                  <c:v>48.2101062102507</c:v>
                </c:pt>
                <c:pt idx="2510">
                  <c:v>68.281699685024094</c:v>
                </c:pt>
                <c:pt idx="2511">
                  <c:v>15.6222831988088</c:v>
                </c:pt>
                <c:pt idx="2512">
                  <c:v>50.0362209447403</c:v>
                </c:pt>
                <c:pt idx="2513">
                  <c:v>14.7132772152145</c:v>
                </c:pt>
                <c:pt idx="2514">
                  <c:v>66.1799162763905</c:v>
                </c:pt>
                <c:pt idx="2515">
                  <c:v>31.848828816625002</c:v>
                </c:pt>
                <c:pt idx="2516">
                  <c:v>79.538219964709896</c:v>
                </c:pt>
                <c:pt idx="2517">
                  <c:v>128.276032054745</c:v>
                </c:pt>
                <c:pt idx="2518">
                  <c:v>178.17477947762401</c:v>
                </c:pt>
                <c:pt idx="2519">
                  <c:v>42.899018114612502</c:v>
                </c:pt>
                <c:pt idx="2520">
                  <c:v>117.789676328296</c:v>
                </c:pt>
                <c:pt idx="2521">
                  <c:v>56.282982472123898</c:v>
                </c:pt>
                <c:pt idx="2522">
                  <c:v>73.065033226722804</c:v>
                </c:pt>
                <c:pt idx="2523">
                  <c:v>79.871937491854496</c:v>
                </c:pt>
                <c:pt idx="2524">
                  <c:v>0</c:v>
                </c:pt>
                <c:pt idx="2525">
                  <c:v>31.466499515016199</c:v>
                </c:pt>
                <c:pt idx="2526">
                  <c:v>229.40797940797901</c:v>
                </c:pt>
                <c:pt idx="2527">
                  <c:v>0.18457698397220099</c:v>
                </c:pt>
                <c:pt idx="2528">
                  <c:v>108.507382523584</c:v>
                </c:pt>
                <c:pt idx="2529">
                  <c:v>0</c:v>
                </c:pt>
                <c:pt idx="2530">
                  <c:v>156.350945317742</c:v>
                </c:pt>
                <c:pt idx="2531">
                  <c:v>66.9175401132551</c:v>
                </c:pt>
                <c:pt idx="2532">
                  <c:v>117.99577186719701</c:v>
                </c:pt>
                <c:pt idx="2533">
                  <c:v>101.595698468431</c:v>
                </c:pt>
                <c:pt idx="2534">
                  <c:v>0</c:v>
                </c:pt>
                <c:pt idx="2535">
                  <c:v>27.883725442383799</c:v>
                </c:pt>
                <c:pt idx="2536">
                  <c:v>18.120625950438601</c:v>
                </c:pt>
                <c:pt idx="2537">
                  <c:v>42.985658681041599</c:v>
                </c:pt>
                <c:pt idx="2538">
                  <c:v>84.920012641555601</c:v>
                </c:pt>
                <c:pt idx="2539">
                  <c:v>0</c:v>
                </c:pt>
                <c:pt idx="2540">
                  <c:v>8.7074849624553003</c:v>
                </c:pt>
                <c:pt idx="2541">
                  <c:v>44.4066932829802</c:v>
                </c:pt>
                <c:pt idx="2542">
                  <c:v>1.23501786321273</c:v>
                </c:pt>
                <c:pt idx="2543">
                  <c:v>122.877834809685</c:v>
                </c:pt>
                <c:pt idx="2544">
                  <c:v>46.753430819674698</c:v>
                </c:pt>
                <c:pt idx="2545">
                  <c:v>61.009797251904601</c:v>
                </c:pt>
                <c:pt idx="2546">
                  <c:v>85.258698428820495</c:v>
                </c:pt>
                <c:pt idx="2547">
                  <c:v>62.326123065287298</c:v>
                </c:pt>
                <c:pt idx="2548">
                  <c:v>0</c:v>
                </c:pt>
                <c:pt idx="2549">
                  <c:v>64.893339133930695</c:v>
                </c:pt>
                <c:pt idx="2550">
                  <c:v>93.526159889838695</c:v>
                </c:pt>
                <c:pt idx="2551">
                  <c:v>69.920266401414096</c:v>
                </c:pt>
                <c:pt idx="2552">
                  <c:v>0</c:v>
                </c:pt>
                <c:pt idx="2553">
                  <c:v>65.712608955924793</c:v>
                </c:pt>
                <c:pt idx="2554">
                  <c:v>2.91122997904063</c:v>
                </c:pt>
                <c:pt idx="2555">
                  <c:v>85.9426834004894</c:v>
                </c:pt>
                <c:pt idx="2556">
                  <c:v>35.5002091788906</c:v>
                </c:pt>
                <c:pt idx="2557">
                  <c:v>0</c:v>
                </c:pt>
                <c:pt idx="2558">
                  <c:v>0</c:v>
                </c:pt>
                <c:pt idx="2559">
                  <c:v>65.907690972643607</c:v>
                </c:pt>
                <c:pt idx="2560">
                  <c:v>3.2393968213546001</c:v>
                </c:pt>
                <c:pt idx="2561">
                  <c:v>56.259670825647</c:v>
                </c:pt>
                <c:pt idx="2562">
                  <c:v>56.665458634083002</c:v>
                </c:pt>
                <c:pt idx="2563">
                  <c:v>93.729805892015804</c:v>
                </c:pt>
                <c:pt idx="2564">
                  <c:v>32.948503551912196</c:v>
                </c:pt>
                <c:pt idx="2565">
                  <c:v>51.815044527464501</c:v>
                </c:pt>
                <c:pt idx="2566">
                  <c:v>25.791606439327801</c:v>
                </c:pt>
                <c:pt idx="2567">
                  <c:v>142.43080574209199</c:v>
                </c:pt>
                <c:pt idx="2568">
                  <c:v>0</c:v>
                </c:pt>
                <c:pt idx="2569">
                  <c:v>40.303388507710203</c:v>
                </c:pt>
                <c:pt idx="2570">
                  <c:v>112.80475843144001</c:v>
                </c:pt>
                <c:pt idx="2571">
                  <c:v>60.046765738973903</c:v>
                </c:pt>
                <c:pt idx="2572">
                  <c:v>0</c:v>
                </c:pt>
                <c:pt idx="2573">
                  <c:v>82.680780804366904</c:v>
                </c:pt>
                <c:pt idx="2574">
                  <c:v>49.860625488124299</c:v>
                </c:pt>
                <c:pt idx="2575">
                  <c:v>0</c:v>
                </c:pt>
                <c:pt idx="2576">
                  <c:v>0</c:v>
                </c:pt>
                <c:pt idx="2577">
                  <c:v>56.779453950856897</c:v>
                </c:pt>
                <c:pt idx="2578">
                  <c:v>112.146404575533</c:v>
                </c:pt>
                <c:pt idx="2579">
                  <c:v>23.821507458246199</c:v>
                </c:pt>
                <c:pt idx="2580">
                  <c:v>41.772657173931997</c:v>
                </c:pt>
                <c:pt idx="2581">
                  <c:v>65.106081938509703</c:v>
                </c:pt>
                <c:pt idx="2582">
                  <c:v>79.347952865345604</c:v>
                </c:pt>
                <c:pt idx="2583">
                  <c:v>1.14563242831124</c:v>
                </c:pt>
                <c:pt idx="2584">
                  <c:v>0.102442409642873</c:v>
                </c:pt>
                <c:pt idx="2585">
                  <c:v>81.869770278151407</c:v>
                </c:pt>
                <c:pt idx="2586">
                  <c:v>97.999935567783396</c:v>
                </c:pt>
                <c:pt idx="2587">
                  <c:v>0</c:v>
                </c:pt>
                <c:pt idx="2588">
                  <c:v>76.676517419682199</c:v>
                </c:pt>
                <c:pt idx="2589">
                  <c:v>0</c:v>
                </c:pt>
                <c:pt idx="2590">
                  <c:v>127.376716556144</c:v>
                </c:pt>
                <c:pt idx="2591">
                  <c:v>37.248574949178497</c:v>
                </c:pt>
                <c:pt idx="2592">
                  <c:v>41.686274237010302</c:v>
                </c:pt>
                <c:pt idx="2593">
                  <c:v>42.862878369783999</c:v>
                </c:pt>
                <c:pt idx="2594">
                  <c:v>16.8213600162956</c:v>
                </c:pt>
                <c:pt idx="2595">
                  <c:v>58.168149634578299</c:v>
                </c:pt>
                <c:pt idx="2596">
                  <c:v>95.131527098044501</c:v>
                </c:pt>
                <c:pt idx="2597">
                  <c:v>80.960100703614998</c:v>
                </c:pt>
                <c:pt idx="2598">
                  <c:v>50.754074118370198</c:v>
                </c:pt>
                <c:pt idx="2599">
                  <c:v>0</c:v>
                </c:pt>
                <c:pt idx="2600">
                  <c:v>49.212831857431702</c:v>
                </c:pt>
                <c:pt idx="2601">
                  <c:v>58.062144621589198</c:v>
                </c:pt>
                <c:pt idx="2602">
                  <c:v>36.691550352224702</c:v>
                </c:pt>
                <c:pt idx="2603">
                  <c:v>47.964824774441098</c:v>
                </c:pt>
                <c:pt idx="2604">
                  <c:v>37.127409314164801</c:v>
                </c:pt>
                <c:pt idx="2605">
                  <c:v>0</c:v>
                </c:pt>
                <c:pt idx="2606">
                  <c:v>72.832977566363596</c:v>
                </c:pt>
                <c:pt idx="2607">
                  <c:v>114.88381427812899</c:v>
                </c:pt>
                <c:pt idx="2608">
                  <c:v>37.485625158974997</c:v>
                </c:pt>
                <c:pt idx="2609">
                  <c:v>92.756289459984202</c:v>
                </c:pt>
                <c:pt idx="2610">
                  <c:v>9.4601489339588305</c:v>
                </c:pt>
                <c:pt idx="2611">
                  <c:v>89.511704830648199</c:v>
                </c:pt>
                <c:pt idx="2612">
                  <c:v>62.9111397275787</c:v>
                </c:pt>
                <c:pt idx="2613">
                  <c:v>79.502651705837195</c:v>
                </c:pt>
                <c:pt idx="2614">
                  <c:v>36.203274427265598</c:v>
                </c:pt>
                <c:pt idx="2615">
                  <c:v>67.322256591234705</c:v>
                </c:pt>
                <c:pt idx="2616">
                  <c:v>50.555023802883298</c:v>
                </c:pt>
                <c:pt idx="2617">
                  <c:v>47.273516259522701</c:v>
                </c:pt>
                <c:pt idx="2618">
                  <c:v>0</c:v>
                </c:pt>
                <c:pt idx="2619">
                  <c:v>42.655290569385002</c:v>
                </c:pt>
                <c:pt idx="2620">
                  <c:v>2.6906871942477899</c:v>
                </c:pt>
                <c:pt idx="2621">
                  <c:v>92.487645393357596</c:v>
                </c:pt>
                <c:pt idx="2622">
                  <c:v>45.551453467050599</c:v>
                </c:pt>
                <c:pt idx="2623">
                  <c:v>123.98390733047999</c:v>
                </c:pt>
                <c:pt idx="2624">
                  <c:v>48.8634473558986</c:v>
                </c:pt>
                <c:pt idx="2625">
                  <c:v>3.8320645196916399</c:v>
                </c:pt>
                <c:pt idx="2626">
                  <c:v>58.428192267287301</c:v>
                </c:pt>
                <c:pt idx="2627">
                  <c:v>57.006570428576502</c:v>
                </c:pt>
                <c:pt idx="2628">
                  <c:v>24.498540067344599</c:v>
                </c:pt>
                <c:pt idx="2629">
                  <c:v>32.954843184064202</c:v>
                </c:pt>
                <c:pt idx="2630">
                  <c:v>54.950190949307</c:v>
                </c:pt>
                <c:pt idx="2631">
                  <c:v>45.899879291811502</c:v>
                </c:pt>
                <c:pt idx="2632">
                  <c:v>128.63916573873101</c:v>
                </c:pt>
                <c:pt idx="2633">
                  <c:v>27.648138690993299</c:v>
                </c:pt>
                <c:pt idx="2634">
                  <c:v>29.4185974888203</c:v>
                </c:pt>
                <c:pt idx="2635">
                  <c:v>14.3774492909206</c:v>
                </c:pt>
                <c:pt idx="2636">
                  <c:v>74.8170851003255</c:v>
                </c:pt>
                <c:pt idx="2637">
                  <c:v>99.949534452559107</c:v>
                </c:pt>
                <c:pt idx="2638">
                  <c:v>22.2016169449799</c:v>
                </c:pt>
                <c:pt idx="2639">
                  <c:v>66.5178640335983</c:v>
                </c:pt>
                <c:pt idx="2640">
                  <c:v>48.056734373024099</c:v>
                </c:pt>
                <c:pt idx="2641">
                  <c:v>68.528570564746701</c:v>
                </c:pt>
                <c:pt idx="2642">
                  <c:v>151.77448238647401</c:v>
                </c:pt>
                <c:pt idx="2643">
                  <c:v>61.029288153419699</c:v>
                </c:pt>
                <c:pt idx="2644">
                  <c:v>101.84033666493001</c:v>
                </c:pt>
                <c:pt idx="2645">
                  <c:v>0</c:v>
                </c:pt>
                <c:pt idx="2646">
                  <c:v>93.879952846530102</c:v>
                </c:pt>
                <c:pt idx="2647">
                  <c:v>62.314630653144803</c:v>
                </c:pt>
                <c:pt idx="2648">
                  <c:v>117.26406229358599</c:v>
                </c:pt>
                <c:pt idx="2649">
                  <c:v>0</c:v>
                </c:pt>
                <c:pt idx="2650">
                  <c:v>0</c:v>
                </c:pt>
                <c:pt idx="2651">
                  <c:v>44.8144999740773</c:v>
                </c:pt>
                <c:pt idx="2652">
                  <c:v>61.724253663278397</c:v>
                </c:pt>
                <c:pt idx="2653">
                  <c:v>55.035012625857</c:v>
                </c:pt>
                <c:pt idx="2654">
                  <c:v>77.569868189400793</c:v>
                </c:pt>
                <c:pt idx="2655">
                  <c:v>0</c:v>
                </c:pt>
                <c:pt idx="2656">
                  <c:v>75.489631132082195</c:v>
                </c:pt>
                <c:pt idx="2657">
                  <c:v>77.871923362652495</c:v>
                </c:pt>
                <c:pt idx="2658">
                  <c:v>72.844772053198795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71.234299670158904</c:v>
                </c:pt>
                <c:pt idx="2663">
                  <c:v>104.88829762082</c:v>
                </c:pt>
                <c:pt idx="2664">
                  <c:v>0</c:v>
                </c:pt>
                <c:pt idx="2665">
                  <c:v>128.23513762599001</c:v>
                </c:pt>
                <c:pt idx="2666">
                  <c:v>96.282888848038496</c:v>
                </c:pt>
                <c:pt idx="2667">
                  <c:v>47.497225984043098</c:v>
                </c:pt>
                <c:pt idx="2668">
                  <c:v>15.169627773309101</c:v>
                </c:pt>
                <c:pt idx="2669">
                  <c:v>31.4704473093351</c:v>
                </c:pt>
                <c:pt idx="2670">
                  <c:v>67.8239925873457</c:v>
                </c:pt>
                <c:pt idx="2671">
                  <c:v>93.494836074702405</c:v>
                </c:pt>
                <c:pt idx="2672">
                  <c:v>35.244886383064397</c:v>
                </c:pt>
                <c:pt idx="2673">
                  <c:v>101.159345650772</c:v>
                </c:pt>
                <c:pt idx="2674">
                  <c:v>71.466200363976697</c:v>
                </c:pt>
                <c:pt idx="2675">
                  <c:v>30.000799771639201</c:v>
                </c:pt>
                <c:pt idx="2676">
                  <c:v>40.655220280690699</c:v>
                </c:pt>
                <c:pt idx="2677">
                  <c:v>101.726915989324</c:v>
                </c:pt>
                <c:pt idx="2678">
                  <c:v>49.139360675027497</c:v>
                </c:pt>
                <c:pt idx="2679">
                  <c:v>113.047540879473</c:v>
                </c:pt>
                <c:pt idx="2680">
                  <c:v>79.821786089325101</c:v>
                </c:pt>
                <c:pt idx="2681">
                  <c:v>205.31720662102501</c:v>
                </c:pt>
                <c:pt idx="2682">
                  <c:v>47.1413292778672</c:v>
                </c:pt>
                <c:pt idx="2683">
                  <c:v>31.750044412109101</c:v>
                </c:pt>
                <c:pt idx="2684">
                  <c:v>74.478338643772801</c:v>
                </c:pt>
                <c:pt idx="2685">
                  <c:v>98.106531692689899</c:v>
                </c:pt>
                <c:pt idx="2686">
                  <c:v>34.442329348045</c:v>
                </c:pt>
                <c:pt idx="2687">
                  <c:v>113.870404689482</c:v>
                </c:pt>
                <c:pt idx="2688">
                  <c:v>96.400124916595701</c:v>
                </c:pt>
                <c:pt idx="2689">
                  <c:v>5.9446534022952298</c:v>
                </c:pt>
                <c:pt idx="2690">
                  <c:v>17.115218890636701</c:v>
                </c:pt>
                <c:pt idx="2691">
                  <c:v>133.67642950141399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0</c:v>
                </c:pt>
                <c:pt idx="2947">
                  <c:v>0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0</c:v>
                </c:pt>
                <c:pt idx="3524">
                  <c:v>0</c:v>
                </c:pt>
                <c:pt idx="3525">
                  <c:v>0</c:v>
                </c:pt>
                <c:pt idx="3526">
                  <c:v>0</c:v>
                </c:pt>
                <c:pt idx="3527">
                  <c:v>0</c:v>
                </c:pt>
                <c:pt idx="3528">
                  <c:v>0</c:v>
                </c:pt>
                <c:pt idx="3529">
                  <c:v>0</c:v>
                </c:pt>
                <c:pt idx="3530">
                  <c:v>0</c:v>
                </c:pt>
                <c:pt idx="3531">
                  <c:v>0</c:v>
                </c:pt>
                <c:pt idx="3532">
                  <c:v>0</c:v>
                </c:pt>
                <c:pt idx="3533">
                  <c:v>0</c:v>
                </c:pt>
                <c:pt idx="3534">
                  <c:v>0</c:v>
                </c:pt>
                <c:pt idx="3535">
                  <c:v>0</c:v>
                </c:pt>
                <c:pt idx="3536">
                  <c:v>0</c:v>
                </c:pt>
                <c:pt idx="3537">
                  <c:v>0</c:v>
                </c:pt>
                <c:pt idx="3538">
                  <c:v>0</c:v>
                </c:pt>
                <c:pt idx="3539">
                  <c:v>0</c:v>
                </c:pt>
                <c:pt idx="3540">
                  <c:v>0</c:v>
                </c:pt>
                <c:pt idx="3541">
                  <c:v>0</c:v>
                </c:pt>
                <c:pt idx="3542">
                  <c:v>0</c:v>
                </c:pt>
                <c:pt idx="3543">
                  <c:v>0</c:v>
                </c:pt>
                <c:pt idx="3544">
                  <c:v>0</c:v>
                </c:pt>
                <c:pt idx="3545">
                  <c:v>0</c:v>
                </c:pt>
                <c:pt idx="3546">
                  <c:v>0</c:v>
                </c:pt>
                <c:pt idx="3547">
                  <c:v>0</c:v>
                </c:pt>
                <c:pt idx="3548">
                  <c:v>0</c:v>
                </c:pt>
                <c:pt idx="3549">
                  <c:v>0</c:v>
                </c:pt>
                <c:pt idx="3550">
                  <c:v>0</c:v>
                </c:pt>
                <c:pt idx="3551">
                  <c:v>0</c:v>
                </c:pt>
                <c:pt idx="3552">
                  <c:v>0</c:v>
                </c:pt>
                <c:pt idx="3553">
                  <c:v>0</c:v>
                </c:pt>
                <c:pt idx="3554">
                  <c:v>0</c:v>
                </c:pt>
                <c:pt idx="3555">
                  <c:v>0</c:v>
                </c:pt>
                <c:pt idx="3556">
                  <c:v>0</c:v>
                </c:pt>
                <c:pt idx="3557">
                  <c:v>0</c:v>
                </c:pt>
                <c:pt idx="3558">
                  <c:v>0</c:v>
                </c:pt>
                <c:pt idx="3559">
                  <c:v>0</c:v>
                </c:pt>
                <c:pt idx="3560">
                  <c:v>0</c:v>
                </c:pt>
                <c:pt idx="3561">
                  <c:v>0</c:v>
                </c:pt>
                <c:pt idx="3562">
                  <c:v>0</c:v>
                </c:pt>
                <c:pt idx="3563">
                  <c:v>0</c:v>
                </c:pt>
                <c:pt idx="3564">
                  <c:v>0</c:v>
                </c:pt>
                <c:pt idx="3565">
                  <c:v>0</c:v>
                </c:pt>
                <c:pt idx="3566">
                  <c:v>0</c:v>
                </c:pt>
                <c:pt idx="3567">
                  <c:v>0</c:v>
                </c:pt>
                <c:pt idx="3568">
                  <c:v>0</c:v>
                </c:pt>
                <c:pt idx="3569">
                  <c:v>0</c:v>
                </c:pt>
                <c:pt idx="3570">
                  <c:v>0</c:v>
                </c:pt>
                <c:pt idx="3571">
                  <c:v>0</c:v>
                </c:pt>
                <c:pt idx="3572">
                  <c:v>0</c:v>
                </c:pt>
                <c:pt idx="3573">
                  <c:v>0</c:v>
                </c:pt>
                <c:pt idx="3574">
                  <c:v>0</c:v>
                </c:pt>
                <c:pt idx="3575">
                  <c:v>0</c:v>
                </c:pt>
                <c:pt idx="3576">
                  <c:v>0</c:v>
                </c:pt>
                <c:pt idx="3577">
                  <c:v>0</c:v>
                </c:pt>
                <c:pt idx="3578">
                  <c:v>0</c:v>
                </c:pt>
                <c:pt idx="3579">
                  <c:v>0</c:v>
                </c:pt>
                <c:pt idx="3580">
                  <c:v>0</c:v>
                </c:pt>
                <c:pt idx="3581">
                  <c:v>0</c:v>
                </c:pt>
                <c:pt idx="3582">
                  <c:v>0</c:v>
                </c:pt>
                <c:pt idx="3583">
                  <c:v>0</c:v>
                </c:pt>
                <c:pt idx="3584">
                  <c:v>0</c:v>
                </c:pt>
                <c:pt idx="3585">
                  <c:v>0</c:v>
                </c:pt>
                <c:pt idx="3586">
                  <c:v>0</c:v>
                </c:pt>
                <c:pt idx="3587">
                  <c:v>0</c:v>
                </c:pt>
                <c:pt idx="3588">
                  <c:v>0</c:v>
                </c:pt>
                <c:pt idx="3589">
                  <c:v>0</c:v>
                </c:pt>
                <c:pt idx="3590">
                  <c:v>0</c:v>
                </c:pt>
                <c:pt idx="3591">
                  <c:v>0</c:v>
                </c:pt>
                <c:pt idx="3592">
                  <c:v>0</c:v>
                </c:pt>
                <c:pt idx="3593">
                  <c:v>0</c:v>
                </c:pt>
                <c:pt idx="3594">
                  <c:v>0</c:v>
                </c:pt>
                <c:pt idx="3595">
                  <c:v>0</c:v>
                </c:pt>
                <c:pt idx="3596">
                  <c:v>0</c:v>
                </c:pt>
                <c:pt idx="3597">
                  <c:v>0</c:v>
                </c:pt>
                <c:pt idx="3598">
                  <c:v>0</c:v>
                </c:pt>
                <c:pt idx="3599">
                  <c:v>0</c:v>
                </c:pt>
                <c:pt idx="3600">
                  <c:v>0</c:v>
                </c:pt>
                <c:pt idx="3601">
                  <c:v>0</c:v>
                </c:pt>
                <c:pt idx="3602">
                  <c:v>0</c:v>
                </c:pt>
                <c:pt idx="3603">
                  <c:v>0</c:v>
                </c:pt>
                <c:pt idx="3604">
                  <c:v>0</c:v>
                </c:pt>
                <c:pt idx="3605">
                  <c:v>0</c:v>
                </c:pt>
                <c:pt idx="3606">
                  <c:v>0</c:v>
                </c:pt>
                <c:pt idx="3607">
                  <c:v>0</c:v>
                </c:pt>
                <c:pt idx="3608">
                  <c:v>0</c:v>
                </c:pt>
                <c:pt idx="3609">
                  <c:v>0</c:v>
                </c:pt>
                <c:pt idx="3610">
                  <c:v>0</c:v>
                </c:pt>
                <c:pt idx="3611">
                  <c:v>0</c:v>
                </c:pt>
                <c:pt idx="3612">
                  <c:v>0</c:v>
                </c:pt>
                <c:pt idx="3613">
                  <c:v>0</c:v>
                </c:pt>
                <c:pt idx="3614">
                  <c:v>0</c:v>
                </c:pt>
                <c:pt idx="3615">
                  <c:v>0</c:v>
                </c:pt>
                <c:pt idx="3616">
                  <c:v>0</c:v>
                </c:pt>
                <c:pt idx="3617">
                  <c:v>0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0</c:v>
                </c:pt>
                <c:pt idx="3747">
                  <c:v>0</c:v>
                </c:pt>
                <c:pt idx="3748">
                  <c:v>0</c:v>
                </c:pt>
                <c:pt idx="3749">
                  <c:v>0</c:v>
                </c:pt>
                <c:pt idx="3750">
                  <c:v>0</c:v>
                </c:pt>
                <c:pt idx="3751">
                  <c:v>0</c:v>
                </c:pt>
                <c:pt idx="3752">
                  <c:v>0</c:v>
                </c:pt>
                <c:pt idx="3753">
                  <c:v>0</c:v>
                </c:pt>
                <c:pt idx="3754">
                  <c:v>0</c:v>
                </c:pt>
                <c:pt idx="3755">
                  <c:v>0</c:v>
                </c:pt>
                <c:pt idx="3756">
                  <c:v>0</c:v>
                </c:pt>
                <c:pt idx="3757">
                  <c:v>0</c:v>
                </c:pt>
                <c:pt idx="3758">
                  <c:v>0</c:v>
                </c:pt>
                <c:pt idx="3759">
                  <c:v>0</c:v>
                </c:pt>
                <c:pt idx="3760">
                  <c:v>0</c:v>
                </c:pt>
                <c:pt idx="3761">
                  <c:v>0</c:v>
                </c:pt>
                <c:pt idx="3762">
                  <c:v>0</c:v>
                </c:pt>
                <c:pt idx="3763">
                  <c:v>0</c:v>
                </c:pt>
                <c:pt idx="3764">
                  <c:v>0</c:v>
                </c:pt>
                <c:pt idx="3765">
                  <c:v>0</c:v>
                </c:pt>
                <c:pt idx="3766">
                  <c:v>0</c:v>
                </c:pt>
                <c:pt idx="3767">
                  <c:v>0</c:v>
                </c:pt>
                <c:pt idx="3768">
                  <c:v>0</c:v>
                </c:pt>
                <c:pt idx="3769">
                  <c:v>0</c:v>
                </c:pt>
                <c:pt idx="3770">
                  <c:v>0</c:v>
                </c:pt>
                <c:pt idx="3771">
                  <c:v>0</c:v>
                </c:pt>
                <c:pt idx="3772">
                  <c:v>0</c:v>
                </c:pt>
                <c:pt idx="3773">
                  <c:v>0</c:v>
                </c:pt>
                <c:pt idx="3774">
                  <c:v>0</c:v>
                </c:pt>
                <c:pt idx="3775">
                  <c:v>0</c:v>
                </c:pt>
                <c:pt idx="3776">
                  <c:v>0</c:v>
                </c:pt>
                <c:pt idx="3777">
                  <c:v>0</c:v>
                </c:pt>
                <c:pt idx="3778">
                  <c:v>0</c:v>
                </c:pt>
                <c:pt idx="3779">
                  <c:v>0</c:v>
                </c:pt>
                <c:pt idx="3780">
                  <c:v>0</c:v>
                </c:pt>
                <c:pt idx="3781">
                  <c:v>0</c:v>
                </c:pt>
                <c:pt idx="3782">
                  <c:v>0</c:v>
                </c:pt>
                <c:pt idx="3783">
                  <c:v>0</c:v>
                </c:pt>
                <c:pt idx="3784">
                  <c:v>0</c:v>
                </c:pt>
                <c:pt idx="3785">
                  <c:v>0</c:v>
                </c:pt>
                <c:pt idx="3786">
                  <c:v>0</c:v>
                </c:pt>
                <c:pt idx="3787">
                  <c:v>0</c:v>
                </c:pt>
                <c:pt idx="3788">
                  <c:v>0</c:v>
                </c:pt>
                <c:pt idx="3789">
                  <c:v>0</c:v>
                </c:pt>
                <c:pt idx="3790">
                  <c:v>0</c:v>
                </c:pt>
                <c:pt idx="3791">
                  <c:v>0</c:v>
                </c:pt>
                <c:pt idx="3792">
                  <c:v>0</c:v>
                </c:pt>
                <c:pt idx="3793">
                  <c:v>0</c:v>
                </c:pt>
                <c:pt idx="3794">
                  <c:v>0</c:v>
                </c:pt>
                <c:pt idx="3795">
                  <c:v>0</c:v>
                </c:pt>
                <c:pt idx="3796">
                  <c:v>0</c:v>
                </c:pt>
                <c:pt idx="3797">
                  <c:v>0</c:v>
                </c:pt>
                <c:pt idx="3798">
                  <c:v>0</c:v>
                </c:pt>
                <c:pt idx="3799">
                  <c:v>0</c:v>
                </c:pt>
                <c:pt idx="3800">
                  <c:v>0</c:v>
                </c:pt>
                <c:pt idx="3801">
                  <c:v>0</c:v>
                </c:pt>
                <c:pt idx="3802">
                  <c:v>0</c:v>
                </c:pt>
                <c:pt idx="3803">
                  <c:v>0</c:v>
                </c:pt>
                <c:pt idx="3804">
                  <c:v>0</c:v>
                </c:pt>
                <c:pt idx="3805">
                  <c:v>0</c:v>
                </c:pt>
                <c:pt idx="3806">
                  <c:v>0</c:v>
                </c:pt>
                <c:pt idx="3807">
                  <c:v>0</c:v>
                </c:pt>
                <c:pt idx="3808">
                  <c:v>0</c:v>
                </c:pt>
                <c:pt idx="3809">
                  <c:v>0</c:v>
                </c:pt>
                <c:pt idx="3810">
                  <c:v>0</c:v>
                </c:pt>
                <c:pt idx="3811">
                  <c:v>0</c:v>
                </c:pt>
                <c:pt idx="3812">
                  <c:v>0</c:v>
                </c:pt>
                <c:pt idx="3813">
                  <c:v>0</c:v>
                </c:pt>
                <c:pt idx="3814">
                  <c:v>0</c:v>
                </c:pt>
                <c:pt idx="3815">
                  <c:v>0</c:v>
                </c:pt>
                <c:pt idx="3816">
                  <c:v>0</c:v>
                </c:pt>
                <c:pt idx="3817">
                  <c:v>0</c:v>
                </c:pt>
                <c:pt idx="3818">
                  <c:v>0</c:v>
                </c:pt>
                <c:pt idx="3819">
                  <c:v>0</c:v>
                </c:pt>
                <c:pt idx="3820">
                  <c:v>0</c:v>
                </c:pt>
                <c:pt idx="3821">
                  <c:v>0</c:v>
                </c:pt>
                <c:pt idx="3822">
                  <c:v>0</c:v>
                </c:pt>
                <c:pt idx="3823">
                  <c:v>0</c:v>
                </c:pt>
                <c:pt idx="3824">
                  <c:v>0</c:v>
                </c:pt>
                <c:pt idx="3825">
                  <c:v>0</c:v>
                </c:pt>
                <c:pt idx="3826">
                  <c:v>0</c:v>
                </c:pt>
                <c:pt idx="3827">
                  <c:v>0</c:v>
                </c:pt>
                <c:pt idx="3828">
                  <c:v>0</c:v>
                </c:pt>
                <c:pt idx="3829">
                  <c:v>0</c:v>
                </c:pt>
                <c:pt idx="3830">
                  <c:v>0</c:v>
                </c:pt>
                <c:pt idx="3831">
                  <c:v>0</c:v>
                </c:pt>
                <c:pt idx="3832">
                  <c:v>0</c:v>
                </c:pt>
                <c:pt idx="3833">
                  <c:v>0</c:v>
                </c:pt>
                <c:pt idx="3834">
                  <c:v>0</c:v>
                </c:pt>
                <c:pt idx="3835">
                  <c:v>0</c:v>
                </c:pt>
                <c:pt idx="3836">
                  <c:v>0</c:v>
                </c:pt>
                <c:pt idx="3837">
                  <c:v>0</c:v>
                </c:pt>
                <c:pt idx="3838">
                  <c:v>0</c:v>
                </c:pt>
                <c:pt idx="3839">
                  <c:v>0</c:v>
                </c:pt>
                <c:pt idx="3840">
                  <c:v>0</c:v>
                </c:pt>
                <c:pt idx="3841">
                  <c:v>0</c:v>
                </c:pt>
                <c:pt idx="3842">
                  <c:v>0</c:v>
                </c:pt>
                <c:pt idx="3843">
                  <c:v>0</c:v>
                </c:pt>
                <c:pt idx="3844">
                  <c:v>0</c:v>
                </c:pt>
                <c:pt idx="3845">
                  <c:v>0</c:v>
                </c:pt>
                <c:pt idx="3846">
                  <c:v>0</c:v>
                </c:pt>
                <c:pt idx="3847">
                  <c:v>0</c:v>
                </c:pt>
                <c:pt idx="3848">
                  <c:v>0</c:v>
                </c:pt>
                <c:pt idx="3849">
                  <c:v>0</c:v>
                </c:pt>
                <c:pt idx="3850">
                  <c:v>0</c:v>
                </c:pt>
                <c:pt idx="3851">
                  <c:v>0</c:v>
                </c:pt>
                <c:pt idx="3852">
                  <c:v>0</c:v>
                </c:pt>
                <c:pt idx="3853">
                  <c:v>0</c:v>
                </c:pt>
                <c:pt idx="3854">
                  <c:v>0</c:v>
                </c:pt>
                <c:pt idx="3855">
                  <c:v>0</c:v>
                </c:pt>
                <c:pt idx="3856">
                  <c:v>0</c:v>
                </c:pt>
                <c:pt idx="3857">
                  <c:v>0</c:v>
                </c:pt>
                <c:pt idx="3858">
                  <c:v>0</c:v>
                </c:pt>
                <c:pt idx="3859">
                  <c:v>0</c:v>
                </c:pt>
                <c:pt idx="3860">
                  <c:v>0</c:v>
                </c:pt>
                <c:pt idx="3861">
                  <c:v>0</c:v>
                </c:pt>
                <c:pt idx="3862">
                  <c:v>0</c:v>
                </c:pt>
                <c:pt idx="3863">
                  <c:v>0</c:v>
                </c:pt>
                <c:pt idx="3864">
                  <c:v>0</c:v>
                </c:pt>
                <c:pt idx="3865">
                  <c:v>0</c:v>
                </c:pt>
                <c:pt idx="3866">
                  <c:v>0</c:v>
                </c:pt>
                <c:pt idx="3867">
                  <c:v>0</c:v>
                </c:pt>
                <c:pt idx="3868">
                  <c:v>0</c:v>
                </c:pt>
                <c:pt idx="3869">
                  <c:v>0</c:v>
                </c:pt>
                <c:pt idx="3870">
                  <c:v>0</c:v>
                </c:pt>
                <c:pt idx="3871">
                  <c:v>0</c:v>
                </c:pt>
                <c:pt idx="3872">
                  <c:v>0</c:v>
                </c:pt>
                <c:pt idx="3873">
                  <c:v>0</c:v>
                </c:pt>
                <c:pt idx="3874">
                  <c:v>0</c:v>
                </c:pt>
                <c:pt idx="3875">
                  <c:v>0</c:v>
                </c:pt>
                <c:pt idx="3876">
                  <c:v>0</c:v>
                </c:pt>
                <c:pt idx="3877">
                  <c:v>0</c:v>
                </c:pt>
                <c:pt idx="3878">
                  <c:v>0</c:v>
                </c:pt>
                <c:pt idx="3879">
                  <c:v>0</c:v>
                </c:pt>
                <c:pt idx="3880">
                  <c:v>0</c:v>
                </c:pt>
                <c:pt idx="3881">
                  <c:v>0</c:v>
                </c:pt>
                <c:pt idx="3882">
                  <c:v>0</c:v>
                </c:pt>
                <c:pt idx="3883">
                  <c:v>0</c:v>
                </c:pt>
                <c:pt idx="3884">
                  <c:v>0</c:v>
                </c:pt>
                <c:pt idx="3885">
                  <c:v>0</c:v>
                </c:pt>
                <c:pt idx="3886">
                  <c:v>0</c:v>
                </c:pt>
                <c:pt idx="3887">
                  <c:v>0</c:v>
                </c:pt>
                <c:pt idx="3888">
                  <c:v>0</c:v>
                </c:pt>
                <c:pt idx="3889">
                  <c:v>0</c:v>
                </c:pt>
                <c:pt idx="3890">
                  <c:v>0</c:v>
                </c:pt>
                <c:pt idx="3891">
                  <c:v>0</c:v>
                </c:pt>
                <c:pt idx="3892">
                  <c:v>0</c:v>
                </c:pt>
                <c:pt idx="3893">
                  <c:v>0</c:v>
                </c:pt>
                <c:pt idx="3894">
                  <c:v>0</c:v>
                </c:pt>
                <c:pt idx="3895">
                  <c:v>0</c:v>
                </c:pt>
                <c:pt idx="3896">
                  <c:v>0</c:v>
                </c:pt>
                <c:pt idx="3897">
                  <c:v>0</c:v>
                </c:pt>
                <c:pt idx="3898">
                  <c:v>0</c:v>
                </c:pt>
                <c:pt idx="3899">
                  <c:v>0</c:v>
                </c:pt>
                <c:pt idx="3900">
                  <c:v>0</c:v>
                </c:pt>
                <c:pt idx="3901">
                  <c:v>0</c:v>
                </c:pt>
                <c:pt idx="3902">
                  <c:v>0</c:v>
                </c:pt>
                <c:pt idx="3903">
                  <c:v>0</c:v>
                </c:pt>
                <c:pt idx="3904">
                  <c:v>0</c:v>
                </c:pt>
                <c:pt idx="3905">
                  <c:v>0</c:v>
                </c:pt>
                <c:pt idx="3906">
                  <c:v>0</c:v>
                </c:pt>
                <c:pt idx="3907">
                  <c:v>0</c:v>
                </c:pt>
                <c:pt idx="3908">
                  <c:v>0</c:v>
                </c:pt>
                <c:pt idx="3909">
                  <c:v>0</c:v>
                </c:pt>
                <c:pt idx="3910">
                  <c:v>0</c:v>
                </c:pt>
                <c:pt idx="3911">
                  <c:v>0</c:v>
                </c:pt>
                <c:pt idx="3912">
                  <c:v>0</c:v>
                </c:pt>
                <c:pt idx="3913">
                  <c:v>0</c:v>
                </c:pt>
                <c:pt idx="3914">
                  <c:v>0</c:v>
                </c:pt>
                <c:pt idx="3915">
                  <c:v>0</c:v>
                </c:pt>
                <c:pt idx="3916">
                  <c:v>0</c:v>
                </c:pt>
                <c:pt idx="3917">
                  <c:v>0</c:v>
                </c:pt>
                <c:pt idx="3918">
                  <c:v>0</c:v>
                </c:pt>
                <c:pt idx="3919">
                  <c:v>0</c:v>
                </c:pt>
                <c:pt idx="3920">
                  <c:v>0</c:v>
                </c:pt>
                <c:pt idx="3921">
                  <c:v>0</c:v>
                </c:pt>
                <c:pt idx="3922">
                  <c:v>0</c:v>
                </c:pt>
                <c:pt idx="3923">
                  <c:v>0</c:v>
                </c:pt>
                <c:pt idx="3924">
                  <c:v>0</c:v>
                </c:pt>
                <c:pt idx="3925">
                  <c:v>0</c:v>
                </c:pt>
                <c:pt idx="3926">
                  <c:v>0</c:v>
                </c:pt>
                <c:pt idx="3927">
                  <c:v>0</c:v>
                </c:pt>
                <c:pt idx="3928">
                  <c:v>0</c:v>
                </c:pt>
                <c:pt idx="3929">
                  <c:v>0</c:v>
                </c:pt>
                <c:pt idx="3930">
                  <c:v>0</c:v>
                </c:pt>
                <c:pt idx="3931">
                  <c:v>0</c:v>
                </c:pt>
                <c:pt idx="3932">
                  <c:v>0</c:v>
                </c:pt>
                <c:pt idx="3933">
                  <c:v>0</c:v>
                </c:pt>
                <c:pt idx="3934">
                  <c:v>0</c:v>
                </c:pt>
                <c:pt idx="3935">
                  <c:v>0</c:v>
                </c:pt>
                <c:pt idx="3936">
                  <c:v>0</c:v>
                </c:pt>
                <c:pt idx="3937">
                  <c:v>0</c:v>
                </c:pt>
                <c:pt idx="3938">
                  <c:v>0</c:v>
                </c:pt>
                <c:pt idx="3939">
                  <c:v>0</c:v>
                </c:pt>
                <c:pt idx="3940">
                  <c:v>0</c:v>
                </c:pt>
                <c:pt idx="3941">
                  <c:v>0</c:v>
                </c:pt>
                <c:pt idx="3942">
                  <c:v>0</c:v>
                </c:pt>
                <c:pt idx="3943">
                  <c:v>0</c:v>
                </c:pt>
                <c:pt idx="3944">
                  <c:v>0</c:v>
                </c:pt>
                <c:pt idx="3945">
                  <c:v>0</c:v>
                </c:pt>
                <c:pt idx="3946">
                  <c:v>0</c:v>
                </c:pt>
                <c:pt idx="3947">
                  <c:v>0</c:v>
                </c:pt>
                <c:pt idx="3948">
                  <c:v>0</c:v>
                </c:pt>
                <c:pt idx="3949">
                  <c:v>0</c:v>
                </c:pt>
                <c:pt idx="3950">
                  <c:v>0</c:v>
                </c:pt>
                <c:pt idx="3951">
                  <c:v>0</c:v>
                </c:pt>
                <c:pt idx="3952">
                  <c:v>0</c:v>
                </c:pt>
                <c:pt idx="3953">
                  <c:v>0</c:v>
                </c:pt>
                <c:pt idx="3954">
                  <c:v>0</c:v>
                </c:pt>
                <c:pt idx="3955">
                  <c:v>0</c:v>
                </c:pt>
                <c:pt idx="3956">
                  <c:v>0</c:v>
                </c:pt>
                <c:pt idx="3957">
                  <c:v>0</c:v>
                </c:pt>
                <c:pt idx="3958">
                  <c:v>0</c:v>
                </c:pt>
                <c:pt idx="3959">
                  <c:v>0</c:v>
                </c:pt>
                <c:pt idx="3960">
                  <c:v>0</c:v>
                </c:pt>
                <c:pt idx="3961">
                  <c:v>0</c:v>
                </c:pt>
                <c:pt idx="3962">
                  <c:v>0</c:v>
                </c:pt>
                <c:pt idx="3963">
                  <c:v>0</c:v>
                </c:pt>
                <c:pt idx="3964">
                  <c:v>0</c:v>
                </c:pt>
                <c:pt idx="3965">
                  <c:v>0</c:v>
                </c:pt>
                <c:pt idx="3966">
                  <c:v>0</c:v>
                </c:pt>
                <c:pt idx="3967">
                  <c:v>0</c:v>
                </c:pt>
                <c:pt idx="3968">
                  <c:v>0</c:v>
                </c:pt>
                <c:pt idx="3969">
                  <c:v>0</c:v>
                </c:pt>
                <c:pt idx="3970">
                  <c:v>0</c:v>
                </c:pt>
                <c:pt idx="3971">
                  <c:v>0</c:v>
                </c:pt>
                <c:pt idx="3972">
                  <c:v>0</c:v>
                </c:pt>
                <c:pt idx="3973">
                  <c:v>0</c:v>
                </c:pt>
                <c:pt idx="3974">
                  <c:v>0</c:v>
                </c:pt>
                <c:pt idx="3975">
                  <c:v>0</c:v>
                </c:pt>
                <c:pt idx="3976">
                  <c:v>0</c:v>
                </c:pt>
                <c:pt idx="3977">
                  <c:v>0</c:v>
                </c:pt>
                <c:pt idx="3978">
                  <c:v>0</c:v>
                </c:pt>
                <c:pt idx="3979">
                  <c:v>0</c:v>
                </c:pt>
                <c:pt idx="3980">
                  <c:v>0</c:v>
                </c:pt>
                <c:pt idx="3981">
                  <c:v>0</c:v>
                </c:pt>
                <c:pt idx="3982">
                  <c:v>0</c:v>
                </c:pt>
                <c:pt idx="3983">
                  <c:v>0</c:v>
                </c:pt>
                <c:pt idx="3984">
                  <c:v>0</c:v>
                </c:pt>
                <c:pt idx="3985">
                  <c:v>0</c:v>
                </c:pt>
                <c:pt idx="3986">
                  <c:v>0</c:v>
                </c:pt>
                <c:pt idx="3987">
                  <c:v>0</c:v>
                </c:pt>
                <c:pt idx="3988">
                  <c:v>0</c:v>
                </c:pt>
                <c:pt idx="3989">
                  <c:v>0</c:v>
                </c:pt>
                <c:pt idx="3990">
                  <c:v>0</c:v>
                </c:pt>
                <c:pt idx="3991">
                  <c:v>0</c:v>
                </c:pt>
                <c:pt idx="3992">
                  <c:v>0</c:v>
                </c:pt>
                <c:pt idx="3993">
                  <c:v>0</c:v>
                </c:pt>
                <c:pt idx="3994">
                  <c:v>0</c:v>
                </c:pt>
                <c:pt idx="3995">
                  <c:v>0</c:v>
                </c:pt>
                <c:pt idx="3996">
                  <c:v>0</c:v>
                </c:pt>
                <c:pt idx="3997">
                  <c:v>0</c:v>
                </c:pt>
                <c:pt idx="3998">
                  <c:v>0</c:v>
                </c:pt>
                <c:pt idx="3999">
                  <c:v>0</c:v>
                </c:pt>
                <c:pt idx="4000">
                  <c:v>0</c:v>
                </c:pt>
                <c:pt idx="4001">
                  <c:v>0</c:v>
                </c:pt>
                <c:pt idx="4002">
                  <c:v>0</c:v>
                </c:pt>
                <c:pt idx="4003">
                  <c:v>0</c:v>
                </c:pt>
                <c:pt idx="4004">
                  <c:v>0</c:v>
                </c:pt>
                <c:pt idx="4005">
                  <c:v>0</c:v>
                </c:pt>
                <c:pt idx="4006">
                  <c:v>0</c:v>
                </c:pt>
                <c:pt idx="4007">
                  <c:v>0</c:v>
                </c:pt>
                <c:pt idx="4008">
                  <c:v>0</c:v>
                </c:pt>
                <c:pt idx="4009">
                  <c:v>0</c:v>
                </c:pt>
                <c:pt idx="4010">
                  <c:v>0</c:v>
                </c:pt>
                <c:pt idx="4011">
                  <c:v>0</c:v>
                </c:pt>
                <c:pt idx="4012">
                  <c:v>0</c:v>
                </c:pt>
                <c:pt idx="4013">
                  <c:v>0</c:v>
                </c:pt>
                <c:pt idx="4014">
                  <c:v>0</c:v>
                </c:pt>
                <c:pt idx="4015">
                  <c:v>0</c:v>
                </c:pt>
                <c:pt idx="4016">
                  <c:v>0</c:v>
                </c:pt>
                <c:pt idx="4017">
                  <c:v>0</c:v>
                </c:pt>
                <c:pt idx="4018">
                  <c:v>0</c:v>
                </c:pt>
                <c:pt idx="4019">
                  <c:v>0</c:v>
                </c:pt>
                <c:pt idx="4020">
                  <c:v>0</c:v>
                </c:pt>
                <c:pt idx="4021">
                  <c:v>0</c:v>
                </c:pt>
                <c:pt idx="4022">
                  <c:v>0</c:v>
                </c:pt>
                <c:pt idx="4023">
                  <c:v>0</c:v>
                </c:pt>
                <c:pt idx="4024">
                  <c:v>0</c:v>
                </c:pt>
                <c:pt idx="4025">
                  <c:v>0</c:v>
                </c:pt>
                <c:pt idx="4026">
                  <c:v>0</c:v>
                </c:pt>
                <c:pt idx="4027">
                  <c:v>0</c:v>
                </c:pt>
                <c:pt idx="4028">
                  <c:v>0</c:v>
                </c:pt>
                <c:pt idx="4029">
                  <c:v>0</c:v>
                </c:pt>
                <c:pt idx="4030">
                  <c:v>0</c:v>
                </c:pt>
                <c:pt idx="4031">
                  <c:v>0</c:v>
                </c:pt>
                <c:pt idx="4032">
                  <c:v>0</c:v>
                </c:pt>
                <c:pt idx="4033">
                  <c:v>0</c:v>
                </c:pt>
                <c:pt idx="4034">
                  <c:v>0</c:v>
                </c:pt>
                <c:pt idx="4035">
                  <c:v>0</c:v>
                </c:pt>
                <c:pt idx="4036">
                  <c:v>0</c:v>
                </c:pt>
                <c:pt idx="4037">
                  <c:v>0</c:v>
                </c:pt>
                <c:pt idx="4038">
                  <c:v>0</c:v>
                </c:pt>
                <c:pt idx="4039">
                  <c:v>0</c:v>
                </c:pt>
                <c:pt idx="4040">
                  <c:v>0</c:v>
                </c:pt>
                <c:pt idx="4041">
                  <c:v>0</c:v>
                </c:pt>
                <c:pt idx="4042">
                  <c:v>0</c:v>
                </c:pt>
                <c:pt idx="4043">
                  <c:v>0</c:v>
                </c:pt>
                <c:pt idx="4044">
                  <c:v>0</c:v>
                </c:pt>
                <c:pt idx="4045">
                  <c:v>0</c:v>
                </c:pt>
                <c:pt idx="4046">
                  <c:v>0</c:v>
                </c:pt>
                <c:pt idx="4047">
                  <c:v>0</c:v>
                </c:pt>
                <c:pt idx="4048">
                  <c:v>0</c:v>
                </c:pt>
                <c:pt idx="4049">
                  <c:v>0</c:v>
                </c:pt>
                <c:pt idx="4050">
                  <c:v>0</c:v>
                </c:pt>
                <c:pt idx="4051">
                  <c:v>0</c:v>
                </c:pt>
                <c:pt idx="4052">
                  <c:v>0</c:v>
                </c:pt>
                <c:pt idx="4053">
                  <c:v>0</c:v>
                </c:pt>
                <c:pt idx="4054">
                  <c:v>0</c:v>
                </c:pt>
                <c:pt idx="4055">
                  <c:v>0</c:v>
                </c:pt>
                <c:pt idx="4056">
                  <c:v>0</c:v>
                </c:pt>
                <c:pt idx="4057">
                  <c:v>0</c:v>
                </c:pt>
                <c:pt idx="4058">
                  <c:v>0</c:v>
                </c:pt>
                <c:pt idx="4059">
                  <c:v>0</c:v>
                </c:pt>
                <c:pt idx="4060">
                  <c:v>0</c:v>
                </c:pt>
                <c:pt idx="4061">
                  <c:v>0</c:v>
                </c:pt>
                <c:pt idx="4062">
                  <c:v>0</c:v>
                </c:pt>
                <c:pt idx="4063">
                  <c:v>0</c:v>
                </c:pt>
                <c:pt idx="4064">
                  <c:v>0</c:v>
                </c:pt>
                <c:pt idx="4065">
                  <c:v>0</c:v>
                </c:pt>
                <c:pt idx="4066">
                  <c:v>0</c:v>
                </c:pt>
                <c:pt idx="4067">
                  <c:v>0</c:v>
                </c:pt>
                <c:pt idx="4068">
                  <c:v>0</c:v>
                </c:pt>
                <c:pt idx="4069">
                  <c:v>0</c:v>
                </c:pt>
                <c:pt idx="4070">
                  <c:v>0</c:v>
                </c:pt>
                <c:pt idx="4071">
                  <c:v>0</c:v>
                </c:pt>
                <c:pt idx="4072">
                  <c:v>0</c:v>
                </c:pt>
                <c:pt idx="4073">
                  <c:v>0</c:v>
                </c:pt>
                <c:pt idx="4074">
                  <c:v>0</c:v>
                </c:pt>
                <c:pt idx="4075">
                  <c:v>0</c:v>
                </c:pt>
                <c:pt idx="4076">
                  <c:v>0</c:v>
                </c:pt>
                <c:pt idx="4077">
                  <c:v>0</c:v>
                </c:pt>
                <c:pt idx="4078">
                  <c:v>0</c:v>
                </c:pt>
                <c:pt idx="4079">
                  <c:v>0</c:v>
                </c:pt>
                <c:pt idx="4080">
                  <c:v>0</c:v>
                </c:pt>
                <c:pt idx="4081">
                  <c:v>0</c:v>
                </c:pt>
                <c:pt idx="4082">
                  <c:v>0</c:v>
                </c:pt>
                <c:pt idx="4083">
                  <c:v>0</c:v>
                </c:pt>
                <c:pt idx="4084">
                  <c:v>0</c:v>
                </c:pt>
                <c:pt idx="4085">
                  <c:v>0</c:v>
                </c:pt>
                <c:pt idx="4086">
                  <c:v>0</c:v>
                </c:pt>
                <c:pt idx="4087">
                  <c:v>0</c:v>
                </c:pt>
                <c:pt idx="4088">
                  <c:v>0</c:v>
                </c:pt>
                <c:pt idx="4089">
                  <c:v>0</c:v>
                </c:pt>
                <c:pt idx="4090">
                  <c:v>0</c:v>
                </c:pt>
                <c:pt idx="4091">
                  <c:v>0</c:v>
                </c:pt>
                <c:pt idx="4092">
                  <c:v>0</c:v>
                </c:pt>
                <c:pt idx="4093">
                  <c:v>0</c:v>
                </c:pt>
                <c:pt idx="4094">
                  <c:v>0</c:v>
                </c:pt>
                <c:pt idx="4095">
                  <c:v>0</c:v>
                </c:pt>
                <c:pt idx="4096">
                  <c:v>0</c:v>
                </c:pt>
                <c:pt idx="4097">
                  <c:v>0</c:v>
                </c:pt>
                <c:pt idx="4098">
                  <c:v>0</c:v>
                </c:pt>
                <c:pt idx="4099">
                  <c:v>0</c:v>
                </c:pt>
                <c:pt idx="4100">
                  <c:v>0</c:v>
                </c:pt>
                <c:pt idx="4101">
                  <c:v>0</c:v>
                </c:pt>
                <c:pt idx="4102">
                  <c:v>0</c:v>
                </c:pt>
                <c:pt idx="4103">
                  <c:v>0</c:v>
                </c:pt>
                <c:pt idx="4104">
                  <c:v>0</c:v>
                </c:pt>
                <c:pt idx="4105">
                  <c:v>0</c:v>
                </c:pt>
                <c:pt idx="4106">
                  <c:v>0</c:v>
                </c:pt>
                <c:pt idx="4107">
                  <c:v>0</c:v>
                </c:pt>
                <c:pt idx="4108">
                  <c:v>0</c:v>
                </c:pt>
                <c:pt idx="4109">
                  <c:v>0</c:v>
                </c:pt>
                <c:pt idx="4110">
                  <c:v>0</c:v>
                </c:pt>
                <c:pt idx="4111">
                  <c:v>0</c:v>
                </c:pt>
                <c:pt idx="4112">
                  <c:v>0</c:v>
                </c:pt>
                <c:pt idx="4113">
                  <c:v>0</c:v>
                </c:pt>
                <c:pt idx="4114">
                  <c:v>0</c:v>
                </c:pt>
                <c:pt idx="4115">
                  <c:v>0</c:v>
                </c:pt>
                <c:pt idx="4116">
                  <c:v>0</c:v>
                </c:pt>
                <c:pt idx="4117">
                  <c:v>0</c:v>
                </c:pt>
                <c:pt idx="4118">
                  <c:v>0</c:v>
                </c:pt>
                <c:pt idx="4119">
                  <c:v>0</c:v>
                </c:pt>
                <c:pt idx="4120">
                  <c:v>0</c:v>
                </c:pt>
                <c:pt idx="4121">
                  <c:v>0</c:v>
                </c:pt>
                <c:pt idx="4122">
                  <c:v>0</c:v>
                </c:pt>
                <c:pt idx="4123">
                  <c:v>0</c:v>
                </c:pt>
                <c:pt idx="4124">
                  <c:v>0</c:v>
                </c:pt>
                <c:pt idx="4125">
                  <c:v>0</c:v>
                </c:pt>
                <c:pt idx="4126">
                  <c:v>0</c:v>
                </c:pt>
                <c:pt idx="4127">
                  <c:v>0</c:v>
                </c:pt>
                <c:pt idx="4128">
                  <c:v>0</c:v>
                </c:pt>
                <c:pt idx="4129">
                  <c:v>0</c:v>
                </c:pt>
                <c:pt idx="4130">
                  <c:v>0</c:v>
                </c:pt>
                <c:pt idx="4131">
                  <c:v>0</c:v>
                </c:pt>
                <c:pt idx="4132">
                  <c:v>0</c:v>
                </c:pt>
                <c:pt idx="4133">
                  <c:v>0</c:v>
                </c:pt>
                <c:pt idx="4134">
                  <c:v>0</c:v>
                </c:pt>
                <c:pt idx="4135">
                  <c:v>0</c:v>
                </c:pt>
                <c:pt idx="4136">
                  <c:v>0</c:v>
                </c:pt>
                <c:pt idx="4137">
                  <c:v>0</c:v>
                </c:pt>
                <c:pt idx="4138">
                  <c:v>0</c:v>
                </c:pt>
                <c:pt idx="4139">
                  <c:v>0</c:v>
                </c:pt>
                <c:pt idx="4140">
                  <c:v>0</c:v>
                </c:pt>
                <c:pt idx="4141">
                  <c:v>0</c:v>
                </c:pt>
                <c:pt idx="4142">
                  <c:v>0</c:v>
                </c:pt>
                <c:pt idx="4143">
                  <c:v>0</c:v>
                </c:pt>
                <c:pt idx="4144">
                  <c:v>0</c:v>
                </c:pt>
                <c:pt idx="4145">
                  <c:v>0</c:v>
                </c:pt>
                <c:pt idx="4146">
                  <c:v>0</c:v>
                </c:pt>
                <c:pt idx="4147">
                  <c:v>0</c:v>
                </c:pt>
                <c:pt idx="4148">
                  <c:v>0</c:v>
                </c:pt>
                <c:pt idx="4149">
                  <c:v>0</c:v>
                </c:pt>
                <c:pt idx="4150">
                  <c:v>0</c:v>
                </c:pt>
                <c:pt idx="4151">
                  <c:v>0</c:v>
                </c:pt>
                <c:pt idx="4152">
                  <c:v>0</c:v>
                </c:pt>
                <c:pt idx="4153">
                  <c:v>0</c:v>
                </c:pt>
                <c:pt idx="4154">
                  <c:v>0</c:v>
                </c:pt>
                <c:pt idx="4155">
                  <c:v>0</c:v>
                </c:pt>
                <c:pt idx="4156">
                  <c:v>0</c:v>
                </c:pt>
                <c:pt idx="4157">
                  <c:v>0</c:v>
                </c:pt>
                <c:pt idx="4158">
                  <c:v>0</c:v>
                </c:pt>
                <c:pt idx="4159">
                  <c:v>0</c:v>
                </c:pt>
                <c:pt idx="4160">
                  <c:v>0</c:v>
                </c:pt>
                <c:pt idx="4161">
                  <c:v>0</c:v>
                </c:pt>
                <c:pt idx="4162">
                  <c:v>0</c:v>
                </c:pt>
                <c:pt idx="4163">
                  <c:v>0</c:v>
                </c:pt>
                <c:pt idx="4164">
                  <c:v>0</c:v>
                </c:pt>
                <c:pt idx="4165">
                  <c:v>0</c:v>
                </c:pt>
                <c:pt idx="4166">
                  <c:v>0</c:v>
                </c:pt>
                <c:pt idx="4167">
                  <c:v>0</c:v>
                </c:pt>
                <c:pt idx="4168">
                  <c:v>0</c:v>
                </c:pt>
                <c:pt idx="4169">
                  <c:v>0</c:v>
                </c:pt>
                <c:pt idx="4170">
                  <c:v>0</c:v>
                </c:pt>
                <c:pt idx="4171">
                  <c:v>0</c:v>
                </c:pt>
                <c:pt idx="4172">
                  <c:v>0</c:v>
                </c:pt>
                <c:pt idx="4173">
                  <c:v>0</c:v>
                </c:pt>
                <c:pt idx="4174">
                  <c:v>0</c:v>
                </c:pt>
                <c:pt idx="4175">
                  <c:v>0</c:v>
                </c:pt>
                <c:pt idx="4176">
                  <c:v>0</c:v>
                </c:pt>
                <c:pt idx="4177">
                  <c:v>0</c:v>
                </c:pt>
                <c:pt idx="4178">
                  <c:v>0</c:v>
                </c:pt>
                <c:pt idx="4179">
                  <c:v>0</c:v>
                </c:pt>
                <c:pt idx="4180">
                  <c:v>0</c:v>
                </c:pt>
                <c:pt idx="4181">
                  <c:v>0</c:v>
                </c:pt>
                <c:pt idx="4182">
                  <c:v>0</c:v>
                </c:pt>
                <c:pt idx="4183">
                  <c:v>0</c:v>
                </c:pt>
                <c:pt idx="4184">
                  <c:v>0</c:v>
                </c:pt>
                <c:pt idx="4185">
                  <c:v>0</c:v>
                </c:pt>
                <c:pt idx="4186">
                  <c:v>0</c:v>
                </c:pt>
                <c:pt idx="4187">
                  <c:v>0</c:v>
                </c:pt>
                <c:pt idx="4188">
                  <c:v>0</c:v>
                </c:pt>
                <c:pt idx="4189">
                  <c:v>0</c:v>
                </c:pt>
                <c:pt idx="4190">
                  <c:v>0</c:v>
                </c:pt>
                <c:pt idx="4191">
                  <c:v>0</c:v>
                </c:pt>
                <c:pt idx="4192">
                  <c:v>0</c:v>
                </c:pt>
                <c:pt idx="4193">
                  <c:v>0</c:v>
                </c:pt>
                <c:pt idx="4194">
                  <c:v>0</c:v>
                </c:pt>
                <c:pt idx="4195">
                  <c:v>0</c:v>
                </c:pt>
                <c:pt idx="4196">
                  <c:v>0</c:v>
                </c:pt>
                <c:pt idx="4197">
                  <c:v>0</c:v>
                </c:pt>
                <c:pt idx="4198">
                  <c:v>0</c:v>
                </c:pt>
                <c:pt idx="4199">
                  <c:v>0</c:v>
                </c:pt>
                <c:pt idx="4200">
                  <c:v>0</c:v>
                </c:pt>
                <c:pt idx="4201">
                  <c:v>0</c:v>
                </c:pt>
                <c:pt idx="4202">
                  <c:v>0</c:v>
                </c:pt>
                <c:pt idx="4203">
                  <c:v>0</c:v>
                </c:pt>
                <c:pt idx="4204">
                  <c:v>0</c:v>
                </c:pt>
                <c:pt idx="4205">
                  <c:v>0</c:v>
                </c:pt>
                <c:pt idx="4206">
                  <c:v>0</c:v>
                </c:pt>
                <c:pt idx="4207">
                  <c:v>0</c:v>
                </c:pt>
                <c:pt idx="4208">
                  <c:v>0</c:v>
                </c:pt>
                <c:pt idx="4209">
                  <c:v>0</c:v>
                </c:pt>
                <c:pt idx="4210">
                  <c:v>0</c:v>
                </c:pt>
                <c:pt idx="4211">
                  <c:v>0</c:v>
                </c:pt>
                <c:pt idx="4212">
                  <c:v>0</c:v>
                </c:pt>
                <c:pt idx="4213">
                  <c:v>0</c:v>
                </c:pt>
                <c:pt idx="4214">
                  <c:v>0</c:v>
                </c:pt>
                <c:pt idx="4215">
                  <c:v>0</c:v>
                </c:pt>
                <c:pt idx="4216">
                  <c:v>0</c:v>
                </c:pt>
                <c:pt idx="4217">
                  <c:v>0</c:v>
                </c:pt>
                <c:pt idx="4218">
                  <c:v>0</c:v>
                </c:pt>
                <c:pt idx="4219">
                  <c:v>0</c:v>
                </c:pt>
                <c:pt idx="4220">
                  <c:v>0</c:v>
                </c:pt>
                <c:pt idx="4221">
                  <c:v>0</c:v>
                </c:pt>
                <c:pt idx="4222">
                  <c:v>0</c:v>
                </c:pt>
                <c:pt idx="4223">
                  <c:v>0</c:v>
                </c:pt>
                <c:pt idx="4224">
                  <c:v>0</c:v>
                </c:pt>
                <c:pt idx="4225">
                  <c:v>0</c:v>
                </c:pt>
                <c:pt idx="4226">
                  <c:v>0</c:v>
                </c:pt>
                <c:pt idx="4227">
                  <c:v>0</c:v>
                </c:pt>
                <c:pt idx="4228">
                  <c:v>0</c:v>
                </c:pt>
                <c:pt idx="4229">
                  <c:v>0</c:v>
                </c:pt>
                <c:pt idx="4230">
                  <c:v>0</c:v>
                </c:pt>
                <c:pt idx="4231">
                  <c:v>0</c:v>
                </c:pt>
                <c:pt idx="4232">
                  <c:v>0</c:v>
                </c:pt>
                <c:pt idx="4233">
                  <c:v>0</c:v>
                </c:pt>
                <c:pt idx="4234">
                  <c:v>0</c:v>
                </c:pt>
                <c:pt idx="4235">
                  <c:v>0</c:v>
                </c:pt>
                <c:pt idx="4236">
                  <c:v>0</c:v>
                </c:pt>
                <c:pt idx="4237">
                  <c:v>0</c:v>
                </c:pt>
                <c:pt idx="4238">
                  <c:v>0</c:v>
                </c:pt>
                <c:pt idx="4239">
                  <c:v>0</c:v>
                </c:pt>
                <c:pt idx="4240">
                  <c:v>0</c:v>
                </c:pt>
                <c:pt idx="4241">
                  <c:v>0</c:v>
                </c:pt>
                <c:pt idx="4242">
                  <c:v>0</c:v>
                </c:pt>
                <c:pt idx="4243">
                  <c:v>0</c:v>
                </c:pt>
                <c:pt idx="4244">
                  <c:v>0</c:v>
                </c:pt>
                <c:pt idx="4245">
                  <c:v>0</c:v>
                </c:pt>
                <c:pt idx="4246">
                  <c:v>0</c:v>
                </c:pt>
                <c:pt idx="4247">
                  <c:v>0</c:v>
                </c:pt>
                <c:pt idx="4248">
                  <c:v>0</c:v>
                </c:pt>
                <c:pt idx="4249">
                  <c:v>0</c:v>
                </c:pt>
                <c:pt idx="4250">
                  <c:v>0</c:v>
                </c:pt>
                <c:pt idx="4251">
                  <c:v>0</c:v>
                </c:pt>
                <c:pt idx="4252">
                  <c:v>0</c:v>
                </c:pt>
                <c:pt idx="4253">
                  <c:v>0</c:v>
                </c:pt>
                <c:pt idx="4254">
                  <c:v>0</c:v>
                </c:pt>
                <c:pt idx="4255">
                  <c:v>0</c:v>
                </c:pt>
                <c:pt idx="4256">
                  <c:v>0</c:v>
                </c:pt>
                <c:pt idx="4257">
                  <c:v>0</c:v>
                </c:pt>
                <c:pt idx="4258">
                  <c:v>0</c:v>
                </c:pt>
                <c:pt idx="4259">
                  <c:v>0</c:v>
                </c:pt>
                <c:pt idx="4260">
                  <c:v>0</c:v>
                </c:pt>
                <c:pt idx="4261">
                  <c:v>0</c:v>
                </c:pt>
                <c:pt idx="4262">
                  <c:v>0</c:v>
                </c:pt>
                <c:pt idx="4263">
                  <c:v>0</c:v>
                </c:pt>
                <c:pt idx="4264">
                  <c:v>0</c:v>
                </c:pt>
                <c:pt idx="4265">
                  <c:v>0</c:v>
                </c:pt>
                <c:pt idx="4266">
                  <c:v>0</c:v>
                </c:pt>
                <c:pt idx="4267">
                  <c:v>0</c:v>
                </c:pt>
                <c:pt idx="4268">
                  <c:v>0</c:v>
                </c:pt>
                <c:pt idx="4269">
                  <c:v>0</c:v>
                </c:pt>
                <c:pt idx="4270">
                  <c:v>0</c:v>
                </c:pt>
                <c:pt idx="4271">
                  <c:v>0</c:v>
                </c:pt>
                <c:pt idx="4272">
                  <c:v>0</c:v>
                </c:pt>
                <c:pt idx="4273">
                  <c:v>0</c:v>
                </c:pt>
                <c:pt idx="4274">
                  <c:v>0</c:v>
                </c:pt>
                <c:pt idx="4275">
                  <c:v>0</c:v>
                </c:pt>
                <c:pt idx="4276">
                  <c:v>0</c:v>
                </c:pt>
                <c:pt idx="4277">
                  <c:v>0</c:v>
                </c:pt>
                <c:pt idx="4278">
                  <c:v>0</c:v>
                </c:pt>
                <c:pt idx="4279">
                  <c:v>0</c:v>
                </c:pt>
                <c:pt idx="4280">
                  <c:v>0</c:v>
                </c:pt>
                <c:pt idx="4281">
                  <c:v>0</c:v>
                </c:pt>
                <c:pt idx="4282">
                  <c:v>0</c:v>
                </c:pt>
                <c:pt idx="4283">
                  <c:v>0</c:v>
                </c:pt>
                <c:pt idx="4284">
                  <c:v>0</c:v>
                </c:pt>
                <c:pt idx="4285">
                  <c:v>0</c:v>
                </c:pt>
                <c:pt idx="4286">
                  <c:v>0</c:v>
                </c:pt>
                <c:pt idx="4287">
                  <c:v>0</c:v>
                </c:pt>
                <c:pt idx="4288">
                  <c:v>0</c:v>
                </c:pt>
                <c:pt idx="4289">
                  <c:v>0</c:v>
                </c:pt>
                <c:pt idx="4290">
                  <c:v>0</c:v>
                </c:pt>
                <c:pt idx="4291">
                  <c:v>0</c:v>
                </c:pt>
                <c:pt idx="4292">
                  <c:v>0</c:v>
                </c:pt>
                <c:pt idx="4293">
                  <c:v>0</c:v>
                </c:pt>
                <c:pt idx="4294">
                  <c:v>0</c:v>
                </c:pt>
                <c:pt idx="4295">
                  <c:v>0</c:v>
                </c:pt>
                <c:pt idx="4296">
                  <c:v>0</c:v>
                </c:pt>
                <c:pt idx="4297">
                  <c:v>0</c:v>
                </c:pt>
                <c:pt idx="4298">
                  <c:v>0</c:v>
                </c:pt>
                <c:pt idx="4299">
                  <c:v>0</c:v>
                </c:pt>
                <c:pt idx="4300">
                  <c:v>0</c:v>
                </c:pt>
                <c:pt idx="4301">
                  <c:v>0</c:v>
                </c:pt>
                <c:pt idx="4302">
                  <c:v>0</c:v>
                </c:pt>
                <c:pt idx="4303">
                  <c:v>0</c:v>
                </c:pt>
                <c:pt idx="4304">
                  <c:v>0</c:v>
                </c:pt>
                <c:pt idx="4305">
                  <c:v>0</c:v>
                </c:pt>
                <c:pt idx="4306">
                  <c:v>0</c:v>
                </c:pt>
                <c:pt idx="4307">
                  <c:v>0</c:v>
                </c:pt>
                <c:pt idx="4308">
                  <c:v>0</c:v>
                </c:pt>
                <c:pt idx="4309">
                  <c:v>0</c:v>
                </c:pt>
                <c:pt idx="4310">
                  <c:v>0</c:v>
                </c:pt>
                <c:pt idx="4311">
                  <c:v>0</c:v>
                </c:pt>
                <c:pt idx="4312">
                  <c:v>0</c:v>
                </c:pt>
                <c:pt idx="4313">
                  <c:v>0</c:v>
                </c:pt>
                <c:pt idx="4314">
                  <c:v>0</c:v>
                </c:pt>
                <c:pt idx="4315">
                  <c:v>0</c:v>
                </c:pt>
                <c:pt idx="4316">
                  <c:v>0</c:v>
                </c:pt>
                <c:pt idx="4317">
                  <c:v>0</c:v>
                </c:pt>
                <c:pt idx="4318">
                  <c:v>0</c:v>
                </c:pt>
                <c:pt idx="4319">
                  <c:v>0</c:v>
                </c:pt>
                <c:pt idx="4320">
                  <c:v>0</c:v>
                </c:pt>
                <c:pt idx="4321">
                  <c:v>0</c:v>
                </c:pt>
                <c:pt idx="4322">
                  <c:v>0</c:v>
                </c:pt>
                <c:pt idx="4323">
                  <c:v>0</c:v>
                </c:pt>
                <c:pt idx="4324">
                  <c:v>0</c:v>
                </c:pt>
                <c:pt idx="4325">
                  <c:v>0</c:v>
                </c:pt>
                <c:pt idx="4326">
                  <c:v>0</c:v>
                </c:pt>
                <c:pt idx="4327">
                  <c:v>0</c:v>
                </c:pt>
                <c:pt idx="4328">
                  <c:v>0</c:v>
                </c:pt>
                <c:pt idx="4329">
                  <c:v>0</c:v>
                </c:pt>
                <c:pt idx="4330">
                  <c:v>0</c:v>
                </c:pt>
                <c:pt idx="4331">
                  <c:v>0</c:v>
                </c:pt>
                <c:pt idx="4332">
                  <c:v>0</c:v>
                </c:pt>
                <c:pt idx="4333">
                  <c:v>0</c:v>
                </c:pt>
                <c:pt idx="4334">
                  <c:v>0</c:v>
                </c:pt>
                <c:pt idx="4335">
                  <c:v>0</c:v>
                </c:pt>
                <c:pt idx="4336">
                  <c:v>0</c:v>
                </c:pt>
                <c:pt idx="4337">
                  <c:v>0</c:v>
                </c:pt>
                <c:pt idx="4338">
                  <c:v>0</c:v>
                </c:pt>
                <c:pt idx="4339">
                  <c:v>0</c:v>
                </c:pt>
                <c:pt idx="4340">
                  <c:v>0</c:v>
                </c:pt>
                <c:pt idx="4341">
                  <c:v>0</c:v>
                </c:pt>
                <c:pt idx="4342">
                  <c:v>0</c:v>
                </c:pt>
                <c:pt idx="4343">
                  <c:v>0</c:v>
                </c:pt>
                <c:pt idx="4344">
                  <c:v>0</c:v>
                </c:pt>
                <c:pt idx="4345">
                  <c:v>0</c:v>
                </c:pt>
                <c:pt idx="4346">
                  <c:v>0</c:v>
                </c:pt>
                <c:pt idx="4347">
                  <c:v>0</c:v>
                </c:pt>
                <c:pt idx="4348">
                  <c:v>0</c:v>
                </c:pt>
                <c:pt idx="4349">
                  <c:v>0</c:v>
                </c:pt>
                <c:pt idx="4350">
                  <c:v>0</c:v>
                </c:pt>
                <c:pt idx="4351">
                  <c:v>0</c:v>
                </c:pt>
                <c:pt idx="4352">
                  <c:v>0</c:v>
                </c:pt>
                <c:pt idx="4353">
                  <c:v>0</c:v>
                </c:pt>
                <c:pt idx="4354">
                  <c:v>0</c:v>
                </c:pt>
                <c:pt idx="4355">
                  <c:v>0</c:v>
                </c:pt>
                <c:pt idx="4356">
                  <c:v>0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0</c:v>
                </c:pt>
                <c:pt idx="4362">
                  <c:v>0</c:v>
                </c:pt>
                <c:pt idx="4363">
                  <c:v>0</c:v>
                </c:pt>
                <c:pt idx="4364">
                  <c:v>0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0</c:v>
                </c:pt>
                <c:pt idx="4370">
                  <c:v>0</c:v>
                </c:pt>
                <c:pt idx="4371">
                  <c:v>0</c:v>
                </c:pt>
                <c:pt idx="4372">
                  <c:v>0</c:v>
                </c:pt>
                <c:pt idx="4373">
                  <c:v>0</c:v>
                </c:pt>
                <c:pt idx="4374">
                  <c:v>0</c:v>
                </c:pt>
                <c:pt idx="4375">
                  <c:v>0</c:v>
                </c:pt>
                <c:pt idx="4376">
                  <c:v>0</c:v>
                </c:pt>
                <c:pt idx="4377">
                  <c:v>0</c:v>
                </c:pt>
                <c:pt idx="4378">
                  <c:v>0</c:v>
                </c:pt>
                <c:pt idx="4379">
                  <c:v>0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0</c:v>
                </c:pt>
                <c:pt idx="4393">
                  <c:v>0</c:v>
                </c:pt>
                <c:pt idx="4394">
                  <c:v>0</c:v>
                </c:pt>
                <c:pt idx="4395">
                  <c:v>0</c:v>
                </c:pt>
                <c:pt idx="4396">
                  <c:v>0</c:v>
                </c:pt>
                <c:pt idx="4397">
                  <c:v>0</c:v>
                </c:pt>
                <c:pt idx="4398">
                  <c:v>0</c:v>
                </c:pt>
                <c:pt idx="4399">
                  <c:v>0</c:v>
                </c:pt>
                <c:pt idx="4400">
                  <c:v>0</c:v>
                </c:pt>
                <c:pt idx="4401">
                  <c:v>0</c:v>
                </c:pt>
                <c:pt idx="4402">
                  <c:v>0</c:v>
                </c:pt>
                <c:pt idx="4403">
                  <c:v>0</c:v>
                </c:pt>
                <c:pt idx="4404">
                  <c:v>0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0</c:v>
                </c:pt>
                <c:pt idx="4415">
                  <c:v>0</c:v>
                </c:pt>
                <c:pt idx="4416">
                  <c:v>0</c:v>
                </c:pt>
                <c:pt idx="4417">
                  <c:v>0</c:v>
                </c:pt>
                <c:pt idx="4418">
                  <c:v>0</c:v>
                </c:pt>
                <c:pt idx="4419">
                  <c:v>0</c:v>
                </c:pt>
                <c:pt idx="4420">
                  <c:v>0</c:v>
                </c:pt>
                <c:pt idx="4421">
                  <c:v>0</c:v>
                </c:pt>
                <c:pt idx="4422">
                  <c:v>0</c:v>
                </c:pt>
                <c:pt idx="4423">
                  <c:v>0</c:v>
                </c:pt>
                <c:pt idx="4424">
                  <c:v>0</c:v>
                </c:pt>
                <c:pt idx="4425">
                  <c:v>0</c:v>
                </c:pt>
                <c:pt idx="4426">
                  <c:v>0</c:v>
                </c:pt>
                <c:pt idx="4427">
                  <c:v>0</c:v>
                </c:pt>
                <c:pt idx="4428">
                  <c:v>0</c:v>
                </c:pt>
                <c:pt idx="4429">
                  <c:v>0</c:v>
                </c:pt>
                <c:pt idx="4430">
                  <c:v>0</c:v>
                </c:pt>
                <c:pt idx="4431">
                  <c:v>0</c:v>
                </c:pt>
                <c:pt idx="4432">
                  <c:v>0</c:v>
                </c:pt>
                <c:pt idx="4433">
                  <c:v>0</c:v>
                </c:pt>
                <c:pt idx="4434">
                  <c:v>0</c:v>
                </c:pt>
                <c:pt idx="4435">
                  <c:v>0</c:v>
                </c:pt>
                <c:pt idx="4436">
                  <c:v>0</c:v>
                </c:pt>
                <c:pt idx="4437">
                  <c:v>0</c:v>
                </c:pt>
                <c:pt idx="4438">
                  <c:v>0</c:v>
                </c:pt>
                <c:pt idx="4439">
                  <c:v>0</c:v>
                </c:pt>
                <c:pt idx="4440">
                  <c:v>0</c:v>
                </c:pt>
                <c:pt idx="4441">
                  <c:v>0</c:v>
                </c:pt>
                <c:pt idx="4442">
                  <c:v>0</c:v>
                </c:pt>
                <c:pt idx="4443">
                  <c:v>0</c:v>
                </c:pt>
                <c:pt idx="4444">
                  <c:v>0</c:v>
                </c:pt>
                <c:pt idx="4445">
                  <c:v>0</c:v>
                </c:pt>
                <c:pt idx="4446">
                  <c:v>0</c:v>
                </c:pt>
                <c:pt idx="4447">
                  <c:v>0</c:v>
                </c:pt>
                <c:pt idx="4448">
                  <c:v>0</c:v>
                </c:pt>
                <c:pt idx="4449">
                  <c:v>0</c:v>
                </c:pt>
                <c:pt idx="4450">
                  <c:v>0</c:v>
                </c:pt>
                <c:pt idx="4451">
                  <c:v>0</c:v>
                </c:pt>
                <c:pt idx="4452">
                  <c:v>0</c:v>
                </c:pt>
                <c:pt idx="4453">
                  <c:v>0</c:v>
                </c:pt>
                <c:pt idx="4454">
                  <c:v>0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0</c:v>
                </c:pt>
                <c:pt idx="4465">
                  <c:v>0</c:v>
                </c:pt>
                <c:pt idx="4466">
                  <c:v>0</c:v>
                </c:pt>
                <c:pt idx="4467">
                  <c:v>0</c:v>
                </c:pt>
                <c:pt idx="4468">
                  <c:v>0</c:v>
                </c:pt>
                <c:pt idx="4469">
                  <c:v>0</c:v>
                </c:pt>
                <c:pt idx="4470">
                  <c:v>0</c:v>
                </c:pt>
                <c:pt idx="4471">
                  <c:v>0</c:v>
                </c:pt>
                <c:pt idx="4472">
                  <c:v>0</c:v>
                </c:pt>
                <c:pt idx="4473">
                  <c:v>0</c:v>
                </c:pt>
                <c:pt idx="4474">
                  <c:v>0</c:v>
                </c:pt>
                <c:pt idx="4475">
                  <c:v>0</c:v>
                </c:pt>
                <c:pt idx="4476">
                  <c:v>0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0</c:v>
                </c:pt>
                <c:pt idx="4482">
                  <c:v>0</c:v>
                </c:pt>
                <c:pt idx="4483">
                  <c:v>0</c:v>
                </c:pt>
                <c:pt idx="4484">
                  <c:v>0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0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0</c:v>
                </c:pt>
                <c:pt idx="4494">
                  <c:v>0</c:v>
                </c:pt>
                <c:pt idx="4495">
                  <c:v>0</c:v>
                </c:pt>
                <c:pt idx="4496">
                  <c:v>0</c:v>
                </c:pt>
                <c:pt idx="4497">
                  <c:v>0</c:v>
                </c:pt>
                <c:pt idx="4498">
                  <c:v>0</c:v>
                </c:pt>
                <c:pt idx="4499">
                  <c:v>0</c:v>
                </c:pt>
                <c:pt idx="4500">
                  <c:v>0</c:v>
                </c:pt>
                <c:pt idx="4501">
                  <c:v>0</c:v>
                </c:pt>
                <c:pt idx="4502">
                  <c:v>0</c:v>
                </c:pt>
                <c:pt idx="4503">
                  <c:v>0</c:v>
                </c:pt>
                <c:pt idx="4504">
                  <c:v>0</c:v>
                </c:pt>
                <c:pt idx="4505">
                  <c:v>0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0</c:v>
                </c:pt>
                <c:pt idx="4520">
                  <c:v>0</c:v>
                </c:pt>
                <c:pt idx="4521">
                  <c:v>0</c:v>
                </c:pt>
                <c:pt idx="4522">
                  <c:v>0</c:v>
                </c:pt>
                <c:pt idx="4523">
                  <c:v>0</c:v>
                </c:pt>
                <c:pt idx="4524">
                  <c:v>0</c:v>
                </c:pt>
                <c:pt idx="4525">
                  <c:v>0</c:v>
                </c:pt>
                <c:pt idx="4526">
                  <c:v>0</c:v>
                </c:pt>
                <c:pt idx="4527">
                  <c:v>0</c:v>
                </c:pt>
                <c:pt idx="4528">
                  <c:v>0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0</c:v>
                </c:pt>
                <c:pt idx="4534">
                  <c:v>0</c:v>
                </c:pt>
                <c:pt idx="4535">
                  <c:v>0</c:v>
                </c:pt>
                <c:pt idx="4536">
                  <c:v>0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0</c:v>
                </c:pt>
                <c:pt idx="4543">
                  <c:v>0</c:v>
                </c:pt>
                <c:pt idx="4544">
                  <c:v>0</c:v>
                </c:pt>
                <c:pt idx="4545">
                  <c:v>0</c:v>
                </c:pt>
                <c:pt idx="4546">
                  <c:v>0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0</c:v>
                </c:pt>
                <c:pt idx="4552">
                  <c:v>0</c:v>
                </c:pt>
                <c:pt idx="4553">
                  <c:v>0</c:v>
                </c:pt>
                <c:pt idx="4554">
                  <c:v>0</c:v>
                </c:pt>
                <c:pt idx="4555">
                  <c:v>0</c:v>
                </c:pt>
                <c:pt idx="4556">
                  <c:v>0</c:v>
                </c:pt>
                <c:pt idx="4557">
                  <c:v>0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0</c:v>
                </c:pt>
                <c:pt idx="4564">
                  <c:v>0</c:v>
                </c:pt>
                <c:pt idx="4565">
                  <c:v>0</c:v>
                </c:pt>
                <c:pt idx="4566">
                  <c:v>0</c:v>
                </c:pt>
                <c:pt idx="4567">
                  <c:v>0</c:v>
                </c:pt>
                <c:pt idx="4568">
                  <c:v>0</c:v>
                </c:pt>
                <c:pt idx="4569">
                  <c:v>0</c:v>
                </c:pt>
                <c:pt idx="4570">
                  <c:v>0</c:v>
                </c:pt>
                <c:pt idx="4571">
                  <c:v>0</c:v>
                </c:pt>
                <c:pt idx="4572">
                  <c:v>0</c:v>
                </c:pt>
                <c:pt idx="4573">
                  <c:v>0</c:v>
                </c:pt>
                <c:pt idx="4574">
                  <c:v>0</c:v>
                </c:pt>
                <c:pt idx="4575">
                  <c:v>0</c:v>
                </c:pt>
                <c:pt idx="4576">
                  <c:v>0</c:v>
                </c:pt>
                <c:pt idx="4577">
                  <c:v>0</c:v>
                </c:pt>
                <c:pt idx="4578">
                  <c:v>0</c:v>
                </c:pt>
                <c:pt idx="4579">
                  <c:v>0</c:v>
                </c:pt>
                <c:pt idx="4580">
                  <c:v>0</c:v>
                </c:pt>
                <c:pt idx="4581">
                  <c:v>0</c:v>
                </c:pt>
                <c:pt idx="4582">
                  <c:v>0</c:v>
                </c:pt>
                <c:pt idx="4583">
                  <c:v>0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0</c:v>
                </c:pt>
                <c:pt idx="4589">
                  <c:v>0</c:v>
                </c:pt>
                <c:pt idx="4590">
                  <c:v>0</c:v>
                </c:pt>
                <c:pt idx="4591">
                  <c:v>0</c:v>
                </c:pt>
                <c:pt idx="4592">
                  <c:v>0</c:v>
                </c:pt>
                <c:pt idx="4593">
                  <c:v>0</c:v>
                </c:pt>
                <c:pt idx="4594">
                  <c:v>0</c:v>
                </c:pt>
                <c:pt idx="4595">
                  <c:v>0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0</c:v>
                </c:pt>
                <c:pt idx="4603">
                  <c:v>0</c:v>
                </c:pt>
                <c:pt idx="4604">
                  <c:v>0</c:v>
                </c:pt>
                <c:pt idx="4605">
                  <c:v>0</c:v>
                </c:pt>
                <c:pt idx="4606">
                  <c:v>0</c:v>
                </c:pt>
                <c:pt idx="4607">
                  <c:v>0</c:v>
                </c:pt>
                <c:pt idx="4608">
                  <c:v>0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0</c:v>
                </c:pt>
                <c:pt idx="4615">
                  <c:v>0</c:v>
                </c:pt>
                <c:pt idx="4616">
                  <c:v>0</c:v>
                </c:pt>
                <c:pt idx="4617">
                  <c:v>0</c:v>
                </c:pt>
                <c:pt idx="4618">
                  <c:v>0</c:v>
                </c:pt>
                <c:pt idx="4619">
                  <c:v>0</c:v>
                </c:pt>
                <c:pt idx="4620">
                  <c:v>0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0</c:v>
                </c:pt>
                <c:pt idx="4629">
                  <c:v>0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0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0</c:v>
                </c:pt>
                <c:pt idx="4639">
                  <c:v>0</c:v>
                </c:pt>
                <c:pt idx="4640">
                  <c:v>0</c:v>
                </c:pt>
                <c:pt idx="4641">
                  <c:v>0</c:v>
                </c:pt>
                <c:pt idx="4642">
                  <c:v>0</c:v>
                </c:pt>
                <c:pt idx="4643">
                  <c:v>0</c:v>
                </c:pt>
                <c:pt idx="4644">
                  <c:v>0</c:v>
                </c:pt>
                <c:pt idx="4645">
                  <c:v>0</c:v>
                </c:pt>
                <c:pt idx="4646">
                  <c:v>0</c:v>
                </c:pt>
                <c:pt idx="4647">
                  <c:v>0</c:v>
                </c:pt>
                <c:pt idx="4648">
                  <c:v>0</c:v>
                </c:pt>
                <c:pt idx="4649">
                  <c:v>0</c:v>
                </c:pt>
                <c:pt idx="4650">
                  <c:v>0</c:v>
                </c:pt>
                <c:pt idx="4651">
                  <c:v>0</c:v>
                </c:pt>
                <c:pt idx="4652">
                  <c:v>0</c:v>
                </c:pt>
                <c:pt idx="4653">
                  <c:v>0</c:v>
                </c:pt>
                <c:pt idx="4654">
                  <c:v>0</c:v>
                </c:pt>
                <c:pt idx="4655">
                  <c:v>0</c:v>
                </c:pt>
                <c:pt idx="4656">
                  <c:v>0</c:v>
                </c:pt>
                <c:pt idx="4657">
                  <c:v>0</c:v>
                </c:pt>
                <c:pt idx="4658">
                  <c:v>0</c:v>
                </c:pt>
                <c:pt idx="4659">
                  <c:v>0</c:v>
                </c:pt>
                <c:pt idx="4660">
                  <c:v>0</c:v>
                </c:pt>
                <c:pt idx="4661">
                  <c:v>0</c:v>
                </c:pt>
                <c:pt idx="4662">
                  <c:v>0</c:v>
                </c:pt>
                <c:pt idx="4663">
                  <c:v>0</c:v>
                </c:pt>
                <c:pt idx="4664">
                  <c:v>0</c:v>
                </c:pt>
                <c:pt idx="4665">
                  <c:v>0</c:v>
                </c:pt>
                <c:pt idx="4666">
                  <c:v>0</c:v>
                </c:pt>
                <c:pt idx="4667">
                  <c:v>0</c:v>
                </c:pt>
                <c:pt idx="4668">
                  <c:v>0</c:v>
                </c:pt>
                <c:pt idx="4669">
                  <c:v>0</c:v>
                </c:pt>
                <c:pt idx="4670">
                  <c:v>0</c:v>
                </c:pt>
                <c:pt idx="4671">
                  <c:v>0</c:v>
                </c:pt>
                <c:pt idx="4672">
                  <c:v>0</c:v>
                </c:pt>
                <c:pt idx="4673">
                  <c:v>0</c:v>
                </c:pt>
                <c:pt idx="4674">
                  <c:v>0</c:v>
                </c:pt>
                <c:pt idx="4675">
                  <c:v>0</c:v>
                </c:pt>
                <c:pt idx="4676">
                  <c:v>0</c:v>
                </c:pt>
                <c:pt idx="4677">
                  <c:v>0</c:v>
                </c:pt>
                <c:pt idx="4678">
                  <c:v>0</c:v>
                </c:pt>
                <c:pt idx="4679">
                  <c:v>0</c:v>
                </c:pt>
                <c:pt idx="4680">
                  <c:v>0</c:v>
                </c:pt>
                <c:pt idx="4681">
                  <c:v>0</c:v>
                </c:pt>
                <c:pt idx="4682">
                  <c:v>0</c:v>
                </c:pt>
                <c:pt idx="4683">
                  <c:v>0</c:v>
                </c:pt>
                <c:pt idx="4684">
                  <c:v>0</c:v>
                </c:pt>
                <c:pt idx="4685">
                  <c:v>0</c:v>
                </c:pt>
                <c:pt idx="4686">
                  <c:v>0</c:v>
                </c:pt>
                <c:pt idx="4687">
                  <c:v>0</c:v>
                </c:pt>
                <c:pt idx="4688">
                  <c:v>0</c:v>
                </c:pt>
                <c:pt idx="4689">
                  <c:v>0</c:v>
                </c:pt>
                <c:pt idx="4690">
                  <c:v>0</c:v>
                </c:pt>
                <c:pt idx="4691">
                  <c:v>0</c:v>
                </c:pt>
                <c:pt idx="4692">
                  <c:v>0</c:v>
                </c:pt>
                <c:pt idx="4693">
                  <c:v>0</c:v>
                </c:pt>
                <c:pt idx="4694">
                  <c:v>0</c:v>
                </c:pt>
                <c:pt idx="4695">
                  <c:v>0</c:v>
                </c:pt>
                <c:pt idx="4696">
                  <c:v>0</c:v>
                </c:pt>
                <c:pt idx="4697">
                  <c:v>0</c:v>
                </c:pt>
                <c:pt idx="4698">
                  <c:v>0</c:v>
                </c:pt>
                <c:pt idx="4699">
                  <c:v>0</c:v>
                </c:pt>
                <c:pt idx="4700">
                  <c:v>0</c:v>
                </c:pt>
                <c:pt idx="4701">
                  <c:v>0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0</c:v>
                </c:pt>
                <c:pt idx="4706">
                  <c:v>0</c:v>
                </c:pt>
                <c:pt idx="4707">
                  <c:v>0</c:v>
                </c:pt>
                <c:pt idx="4708">
                  <c:v>0</c:v>
                </c:pt>
                <c:pt idx="4709">
                  <c:v>0</c:v>
                </c:pt>
                <c:pt idx="4710">
                  <c:v>0</c:v>
                </c:pt>
                <c:pt idx="4711">
                  <c:v>0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0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0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0</c:v>
                </c:pt>
                <c:pt idx="4726">
                  <c:v>0</c:v>
                </c:pt>
                <c:pt idx="4727">
                  <c:v>0</c:v>
                </c:pt>
                <c:pt idx="4728">
                  <c:v>0</c:v>
                </c:pt>
                <c:pt idx="4729">
                  <c:v>0</c:v>
                </c:pt>
                <c:pt idx="4730">
                  <c:v>0</c:v>
                </c:pt>
                <c:pt idx="4731">
                  <c:v>0</c:v>
                </c:pt>
                <c:pt idx="4732">
                  <c:v>0</c:v>
                </c:pt>
                <c:pt idx="4733">
                  <c:v>0</c:v>
                </c:pt>
                <c:pt idx="4734">
                  <c:v>0</c:v>
                </c:pt>
                <c:pt idx="4735">
                  <c:v>0</c:v>
                </c:pt>
                <c:pt idx="4736">
                  <c:v>0</c:v>
                </c:pt>
                <c:pt idx="4737">
                  <c:v>0</c:v>
                </c:pt>
                <c:pt idx="4738">
                  <c:v>0</c:v>
                </c:pt>
                <c:pt idx="4739">
                  <c:v>0</c:v>
                </c:pt>
                <c:pt idx="4740">
                  <c:v>0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0</c:v>
                </c:pt>
                <c:pt idx="4749">
                  <c:v>0</c:v>
                </c:pt>
                <c:pt idx="4750">
                  <c:v>0</c:v>
                </c:pt>
                <c:pt idx="4751">
                  <c:v>0</c:v>
                </c:pt>
                <c:pt idx="4752">
                  <c:v>0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0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0</c:v>
                </c:pt>
                <c:pt idx="4768">
                  <c:v>0</c:v>
                </c:pt>
                <c:pt idx="4769">
                  <c:v>0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0</c:v>
                </c:pt>
                <c:pt idx="4774">
                  <c:v>0</c:v>
                </c:pt>
                <c:pt idx="4775">
                  <c:v>0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0</c:v>
                </c:pt>
                <c:pt idx="4781">
                  <c:v>0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0</c:v>
                </c:pt>
                <c:pt idx="4792">
                  <c:v>0</c:v>
                </c:pt>
                <c:pt idx="4793">
                  <c:v>0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0</c:v>
                </c:pt>
                <c:pt idx="4798">
                  <c:v>0</c:v>
                </c:pt>
                <c:pt idx="4799">
                  <c:v>0</c:v>
                </c:pt>
                <c:pt idx="4800">
                  <c:v>0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0</c:v>
                </c:pt>
                <c:pt idx="4808">
                  <c:v>0</c:v>
                </c:pt>
                <c:pt idx="4809">
                  <c:v>0</c:v>
                </c:pt>
                <c:pt idx="4810">
                  <c:v>0</c:v>
                </c:pt>
                <c:pt idx="4811">
                  <c:v>0</c:v>
                </c:pt>
                <c:pt idx="4812">
                  <c:v>0</c:v>
                </c:pt>
                <c:pt idx="4813">
                  <c:v>0</c:v>
                </c:pt>
                <c:pt idx="4814">
                  <c:v>0</c:v>
                </c:pt>
                <c:pt idx="4815">
                  <c:v>0</c:v>
                </c:pt>
                <c:pt idx="4816">
                  <c:v>0</c:v>
                </c:pt>
                <c:pt idx="4817">
                  <c:v>0</c:v>
                </c:pt>
                <c:pt idx="4818">
                  <c:v>0</c:v>
                </c:pt>
                <c:pt idx="4819">
                  <c:v>0</c:v>
                </c:pt>
                <c:pt idx="4820">
                  <c:v>0</c:v>
                </c:pt>
                <c:pt idx="4821">
                  <c:v>0</c:v>
                </c:pt>
                <c:pt idx="4822">
                  <c:v>0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0</c:v>
                </c:pt>
                <c:pt idx="4830">
                  <c:v>0</c:v>
                </c:pt>
                <c:pt idx="4831">
                  <c:v>0</c:v>
                </c:pt>
                <c:pt idx="4832">
                  <c:v>0</c:v>
                </c:pt>
                <c:pt idx="4833">
                  <c:v>0</c:v>
                </c:pt>
                <c:pt idx="4834">
                  <c:v>0</c:v>
                </c:pt>
                <c:pt idx="4835">
                  <c:v>0</c:v>
                </c:pt>
                <c:pt idx="4836">
                  <c:v>0</c:v>
                </c:pt>
                <c:pt idx="4837">
                  <c:v>0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0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0</c:v>
                </c:pt>
                <c:pt idx="4846">
                  <c:v>0</c:v>
                </c:pt>
                <c:pt idx="4847">
                  <c:v>0</c:v>
                </c:pt>
                <c:pt idx="4848">
                  <c:v>0</c:v>
                </c:pt>
                <c:pt idx="4849">
                  <c:v>0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0</c:v>
                </c:pt>
                <c:pt idx="4856">
                  <c:v>0</c:v>
                </c:pt>
                <c:pt idx="4857">
                  <c:v>0</c:v>
                </c:pt>
                <c:pt idx="4858">
                  <c:v>0</c:v>
                </c:pt>
                <c:pt idx="4859">
                  <c:v>0</c:v>
                </c:pt>
                <c:pt idx="4860">
                  <c:v>0</c:v>
                </c:pt>
                <c:pt idx="4861">
                  <c:v>0</c:v>
                </c:pt>
                <c:pt idx="4862">
                  <c:v>0</c:v>
                </c:pt>
                <c:pt idx="4863">
                  <c:v>0</c:v>
                </c:pt>
                <c:pt idx="4864">
                  <c:v>0</c:v>
                </c:pt>
                <c:pt idx="4865">
                  <c:v>0</c:v>
                </c:pt>
                <c:pt idx="4866">
                  <c:v>0</c:v>
                </c:pt>
                <c:pt idx="4867">
                  <c:v>0</c:v>
                </c:pt>
                <c:pt idx="4868">
                  <c:v>0</c:v>
                </c:pt>
                <c:pt idx="4869">
                  <c:v>0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0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0</c:v>
                </c:pt>
                <c:pt idx="4880">
                  <c:v>0</c:v>
                </c:pt>
                <c:pt idx="4881">
                  <c:v>0</c:v>
                </c:pt>
                <c:pt idx="4882">
                  <c:v>0</c:v>
                </c:pt>
                <c:pt idx="4883">
                  <c:v>0</c:v>
                </c:pt>
                <c:pt idx="4884">
                  <c:v>0</c:v>
                </c:pt>
                <c:pt idx="4885">
                  <c:v>0</c:v>
                </c:pt>
                <c:pt idx="4886">
                  <c:v>0</c:v>
                </c:pt>
                <c:pt idx="4887">
                  <c:v>0</c:v>
                </c:pt>
                <c:pt idx="4888">
                  <c:v>0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0</c:v>
                </c:pt>
                <c:pt idx="4903">
                  <c:v>0</c:v>
                </c:pt>
                <c:pt idx="4904">
                  <c:v>0</c:v>
                </c:pt>
                <c:pt idx="4905">
                  <c:v>0</c:v>
                </c:pt>
                <c:pt idx="4906">
                  <c:v>0</c:v>
                </c:pt>
                <c:pt idx="4907">
                  <c:v>0</c:v>
                </c:pt>
                <c:pt idx="4908">
                  <c:v>0</c:v>
                </c:pt>
                <c:pt idx="4909">
                  <c:v>0</c:v>
                </c:pt>
                <c:pt idx="4910">
                  <c:v>0</c:v>
                </c:pt>
                <c:pt idx="4911">
                  <c:v>0</c:v>
                </c:pt>
                <c:pt idx="4912">
                  <c:v>0</c:v>
                </c:pt>
                <c:pt idx="4913">
                  <c:v>0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0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0</c:v>
                </c:pt>
                <c:pt idx="4929">
                  <c:v>0</c:v>
                </c:pt>
                <c:pt idx="4930">
                  <c:v>0</c:v>
                </c:pt>
                <c:pt idx="4931">
                  <c:v>0</c:v>
                </c:pt>
                <c:pt idx="4932">
                  <c:v>0</c:v>
                </c:pt>
                <c:pt idx="4933">
                  <c:v>0</c:v>
                </c:pt>
                <c:pt idx="4934">
                  <c:v>0</c:v>
                </c:pt>
                <c:pt idx="4935">
                  <c:v>0</c:v>
                </c:pt>
                <c:pt idx="4936">
                  <c:v>0</c:v>
                </c:pt>
                <c:pt idx="4937">
                  <c:v>0</c:v>
                </c:pt>
                <c:pt idx="4938">
                  <c:v>0</c:v>
                </c:pt>
                <c:pt idx="4939">
                  <c:v>0</c:v>
                </c:pt>
                <c:pt idx="4940">
                  <c:v>0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0</c:v>
                </c:pt>
                <c:pt idx="4948">
                  <c:v>0</c:v>
                </c:pt>
                <c:pt idx="4949">
                  <c:v>0</c:v>
                </c:pt>
                <c:pt idx="4950">
                  <c:v>0</c:v>
                </c:pt>
                <c:pt idx="4951">
                  <c:v>0</c:v>
                </c:pt>
                <c:pt idx="4952">
                  <c:v>0</c:v>
                </c:pt>
                <c:pt idx="4953">
                  <c:v>0</c:v>
                </c:pt>
                <c:pt idx="4954">
                  <c:v>0</c:v>
                </c:pt>
                <c:pt idx="4955">
                  <c:v>0</c:v>
                </c:pt>
                <c:pt idx="4956">
                  <c:v>0</c:v>
                </c:pt>
                <c:pt idx="4957">
                  <c:v>0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0</c:v>
                </c:pt>
                <c:pt idx="4965">
                  <c:v>0</c:v>
                </c:pt>
                <c:pt idx="4966">
                  <c:v>0</c:v>
                </c:pt>
                <c:pt idx="4967">
                  <c:v>0</c:v>
                </c:pt>
                <c:pt idx="4968">
                  <c:v>0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0</c:v>
                </c:pt>
                <c:pt idx="4977">
                  <c:v>0</c:v>
                </c:pt>
                <c:pt idx="4978">
                  <c:v>0</c:v>
                </c:pt>
                <c:pt idx="4979">
                  <c:v>0</c:v>
                </c:pt>
                <c:pt idx="4980">
                  <c:v>0</c:v>
                </c:pt>
                <c:pt idx="4981">
                  <c:v>0</c:v>
                </c:pt>
                <c:pt idx="4982">
                  <c:v>0</c:v>
                </c:pt>
                <c:pt idx="4983">
                  <c:v>0</c:v>
                </c:pt>
                <c:pt idx="4984">
                  <c:v>0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0</c:v>
                </c:pt>
                <c:pt idx="4989">
                  <c:v>0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0</c:v>
                </c:pt>
                <c:pt idx="4994">
                  <c:v>0</c:v>
                </c:pt>
                <c:pt idx="4995">
                  <c:v>0</c:v>
                </c:pt>
                <c:pt idx="4996">
                  <c:v>0</c:v>
                </c:pt>
                <c:pt idx="4997">
                  <c:v>0</c:v>
                </c:pt>
                <c:pt idx="4998">
                  <c:v>0</c:v>
                </c:pt>
                <c:pt idx="4999">
                  <c:v>0</c:v>
                </c:pt>
                <c:pt idx="5000">
                  <c:v>0</c:v>
                </c:pt>
                <c:pt idx="5001">
                  <c:v>0</c:v>
                </c:pt>
                <c:pt idx="5002">
                  <c:v>0</c:v>
                </c:pt>
                <c:pt idx="5003">
                  <c:v>0</c:v>
                </c:pt>
                <c:pt idx="5004">
                  <c:v>0</c:v>
                </c:pt>
                <c:pt idx="5005">
                  <c:v>0</c:v>
                </c:pt>
                <c:pt idx="5006">
                  <c:v>0</c:v>
                </c:pt>
                <c:pt idx="5007">
                  <c:v>0</c:v>
                </c:pt>
                <c:pt idx="5008">
                  <c:v>0</c:v>
                </c:pt>
                <c:pt idx="5009">
                  <c:v>0</c:v>
                </c:pt>
                <c:pt idx="5010">
                  <c:v>0</c:v>
                </c:pt>
                <c:pt idx="5011">
                  <c:v>0</c:v>
                </c:pt>
                <c:pt idx="5012">
                  <c:v>0</c:v>
                </c:pt>
                <c:pt idx="5013">
                  <c:v>0</c:v>
                </c:pt>
                <c:pt idx="5014">
                  <c:v>0</c:v>
                </c:pt>
                <c:pt idx="5015">
                  <c:v>0</c:v>
                </c:pt>
                <c:pt idx="5016">
                  <c:v>0</c:v>
                </c:pt>
                <c:pt idx="5017">
                  <c:v>0</c:v>
                </c:pt>
                <c:pt idx="5018">
                  <c:v>0</c:v>
                </c:pt>
                <c:pt idx="5019">
                  <c:v>0</c:v>
                </c:pt>
                <c:pt idx="5020">
                  <c:v>0</c:v>
                </c:pt>
                <c:pt idx="5021">
                  <c:v>0</c:v>
                </c:pt>
                <c:pt idx="5022">
                  <c:v>0</c:v>
                </c:pt>
                <c:pt idx="5023">
                  <c:v>0</c:v>
                </c:pt>
                <c:pt idx="5024">
                  <c:v>0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0</c:v>
                </c:pt>
                <c:pt idx="5030">
                  <c:v>0</c:v>
                </c:pt>
                <c:pt idx="5031">
                  <c:v>0</c:v>
                </c:pt>
                <c:pt idx="5032">
                  <c:v>0</c:v>
                </c:pt>
                <c:pt idx="5033">
                  <c:v>0</c:v>
                </c:pt>
                <c:pt idx="5034">
                  <c:v>0</c:v>
                </c:pt>
                <c:pt idx="5035">
                  <c:v>0</c:v>
                </c:pt>
                <c:pt idx="5036">
                  <c:v>0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0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0</c:v>
                </c:pt>
                <c:pt idx="5046">
                  <c:v>0</c:v>
                </c:pt>
                <c:pt idx="5047">
                  <c:v>0</c:v>
                </c:pt>
                <c:pt idx="5048">
                  <c:v>0</c:v>
                </c:pt>
                <c:pt idx="5049">
                  <c:v>0</c:v>
                </c:pt>
                <c:pt idx="5050">
                  <c:v>0</c:v>
                </c:pt>
                <c:pt idx="5051">
                  <c:v>0</c:v>
                </c:pt>
                <c:pt idx="5052">
                  <c:v>0</c:v>
                </c:pt>
                <c:pt idx="5053">
                  <c:v>0</c:v>
                </c:pt>
                <c:pt idx="5054">
                  <c:v>0</c:v>
                </c:pt>
                <c:pt idx="5055">
                  <c:v>0</c:v>
                </c:pt>
                <c:pt idx="5056">
                  <c:v>0</c:v>
                </c:pt>
                <c:pt idx="5057">
                  <c:v>0</c:v>
                </c:pt>
                <c:pt idx="5058">
                  <c:v>0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0</c:v>
                </c:pt>
                <c:pt idx="5067">
                  <c:v>0</c:v>
                </c:pt>
                <c:pt idx="5068">
                  <c:v>0</c:v>
                </c:pt>
                <c:pt idx="5069">
                  <c:v>0</c:v>
                </c:pt>
                <c:pt idx="5070">
                  <c:v>0</c:v>
                </c:pt>
                <c:pt idx="5071">
                  <c:v>0</c:v>
                </c:pt>
                <c:pt idx="5072">
                  <c:v>0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0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0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0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0</c:v>
                </c:pt>
                <c:pt idx="5094">
                  <c:v>0</c:v>
                </c:pt>
                <c:pt idx="5095">
                  <c:v>0</c:v>
                </c:pt>
                <c:pt idx="5096">
                  <c:v>0</c:v>
                </c:pt>
                <c:pt idx="5097">
                  <c:v>0</c:v>
                </c:pt>
                <c:pt idx="5098">
                  <c:v>0</c:v>
                </c:pt>
                <c:pt idx="5099">
                  <c:v>0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0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0</c:v>
                </c:pt>
                <c:pt idx="5113">
                  <c:v>0</c:v>
                </c:pt>
                <c:pt idx="5114">
                  <c:v>0</c:v>
                </c:pt>
                <c:pt idx="5115">
                  <c:v>0</c:v>
                </c:pt>
                <c:pt idx="5116">
                  <c:v>0</c:v>
                </c:pt>
                <c:pt idx="5117">
                  <c:v>0</c:v>
                </c:pt>
                <c:pt idx="5118">
                  <c:v>0</c:v>
                </c:pt>
                <c:pt idx="5119">
                  <c:v>0</c:v>
                </c:pt>
                <c:pt idx="5120">
                  <c:v>0</c:v>
                </c:pt>
                <c:pt idx="5121">
                  <c:v>0</c:v>
                </c:pt>
                <c:pt idx="5122">
                  <c:v>0</c:v>
                </c:pt>
                <c:pt idx="5123">
                  <c:v>0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0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0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0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0</c:v>
                </c:pt>
                <c:pt idx="5146">
                  <c:v>0</c:v>
                </c:pt>
                <c:pt idx="5147">
                  <c:v>0</c:v>
                </c:pt>
                <c:pt idx="5148">
                  <c:v>0</c:v>
                </c:pt>
                <c:pt idx="5149">
                  <c:v>0</c:v>
                </c:pt>
                <c:pt idx="5150">
                  <c:v>0</c:v>
                </c:pt>
                <c:pt idx="5151">
                  <c:v>0</c:v>
                </c:pt>
                <c:pt idx="5152">
                  <c:v>0</c:v>
                </c:pt>
                <c:pt idx="5153">
                  <c:v>0</c:v>
                </c:pt>
                <c:pt idx="5154">
                  <c:v>0</c:v>
                </c:pt>
                <c:pt idx="5155">
                  <c:v>0</c:v>
                </c:pt>
                <c:pt idx="5156">
                  <c:v>0</c:v>
                </c:pt>
                <c:pt idx="5157">
                  <c:v>0</c:v>
                </c:pt>
                <c:pt idx="5158">
                  <c:v>0</c:v>
                </c:pt>
                <c:pt idx="5159">
                  <c:v>0</c:v>
                </c:pt>
                <c:pt idx="5160">
                  <c:v>0</c:v>
                </c:pt>
                <c:pt idx="5161">
                  <c:v>0</c:v>
                </c:pt>
                <c:pt idx="5162">
                  <c:v>0</c:v>
                </c:pt>
                <c:pt idx="5163">
                  <c:v>0</c:v>
                </c:pt>
                <c:pt idx="5164">
                  <c:v>0</c:v>
                </c:pt>
                <c:pt idx="5165">
                  <c:v>0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0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0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0</c:v>
                </c:pt>
                <c:pt idx="5183">
                  <c:v>0</c:v>
                </c:pt>
                <c:pt idx="5184">
                  <c:v>0</c:v>
                </c:pt>
                <c:pt idx="5185">
                  <c:v>0</c:v>
                </c:pt>
                <c:pt idx="5186">
                  <c:v>0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0</c:v>
                </c:pt>
                <c:pt idx="5193">
                  <c:v>0</c:v>
                </c:pt>
                <c:pt idx="5194">
                  <c:v>0</c:v>
                </c:pt>
                <c:pt idx="5195">
                  <c:v>0</c:v>
                </c:pt>
                <c:pt idx="5196">
                  <c:v>0</c:v>
                </c:pt>
                <c:pt idx="5197">
                  <c:v>0</c:v>
                </c:pt>
                <c:pt idx="5198">
                  <c:v>0</c:v>
                </c:pt>
                <c:pt idx="5199">
                  <c:v>0</c:v>
                </c:pt>
                <c:pt idx="5200">
                  <c:v>0</c:v>
                </c:pt>
                <c:pt idx="5201">
                  <c:v>0</c:v>
                </c:pt>
                <c:pt idx="5202">
                  <c:v>0</c:v>
                </c:pt>
                <c:pt idx="5203">
                  <c:v>0</c:v>
                </c:pt>
                <c:pt idx="5204">
                  <c:v>0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0</c:v>
                </c:pt>
                <c:pt idx="5210">
                  <c:v>0</c:v>
                </c:pt>
                <c:pt idx="5211">
                  <c:v>0</c:v>
                </c:pt>
                <c:pt idx="5212">
                  <c:v>0</c:v>
                </c:pt>
                <c:pt idx="5213">
                  <c:v>0</c:v>
                </c:pt>
                <c:pt idx="5214">
                  <c:v>0</c:v>
                </c:pt>
                <c:pt idx="5215">
                  <c:v>0</c:v>
                </c:pt>
                <c:pt idx="5216">
                  <c:v>0</c:v>
                </c:pt>
                <c:pt idx="5217">
                  <c:v>0</c:v>
                </c:pt>
                <c:pt idx="5218">
                  <c:v>0</c:v>
                </c:pt>
                <c:pt idx="5219">
                  <c:v>0</c:v>
                </c:pt>
                <c:pt idx="5220">
                  <c:v>0</c:v>
                </c:pt>
                <c:pt idx="5221">
                  <c:v>0</c:v>
                </c:pt>
                <c:pt idx="5222">
                  <c:v>0</c:v>
                </c:pt>
                <c:pt idx="5223">
                  <c:v>0</c:v>
                </c:pt>
                <c:pt idx="5224">
                  <c:v>0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0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0</c:v>
                </c:pt>
                <c:pt idx="5236">
                  <c:v>0</c:v>
                </c:pt>
                <c:pt idx="5237">
                  <c:v>0</c:v>
                </c:pt>
                <c:pt idx="5238">
                  <c:v>0</c:v>
                </c:pt>
                <c:pt idx="5239">
                  <c:v>0</c:v>
                </c:pt>
                <c:pt idx="5240">
                  <c:v>0</c:v>
                </c:pt>
                <c:pt idx="5241">
                  <c:v>0</c:v>
                </c:pt>
                <c:pt idx="5242">
                  <c:v>0</c:v>
                </c:pt>
                <c:pt idx="5243">
                  <c:v>0</c:v>
                </c:pt>
                <c:pt idx="5244">
                  <c:v>0</c:v>
                </c:pt>
                <c:pt idx="5245">
                  <c:v>0</c:v>
                </c:pt>
                <c:pt idx="5246">
                  <c:v>0</c:v>
                </c:pt>
                <c:pt idx="5247">
                  <c:v>0</c:v>
                </c:pt>
                <c:pt idx="5248">
                  <c:v>0</c:v>
                </c:pt>
                <c:pt idx="5249">
                  <c:v>0</c:v>
                </c:pt>
                <c:pt idx="5250">
                  <c:v>0</c:v>
                </c:pt>
                <c:pt idx="5251">
                  <c:v>0</c:v>
                </c:pt>
                <c:pt idx="5252">
                  <c:v>0</c:v>
                </c:pt>
                <c:pt idx="5253">
                  <c:v>0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0</c:v>
                </c:pt>
                <c:pt idx="5261">
                  <c:v>0</c:v>
                </c:pt>
                <c:pt idx="5262">
                  <c:v>0</c:v>
                </c:pt>
                <c:pt idx="5263">
                  <c:v>0</c:v>
                </c:pt>
                <c:pt idx="5264">
                  <c:v>0</c:v>
                </c:pt>
                <c:pt idx="5265">
                  <c:v>0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0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0</c:v>
                </c:pt>
                <c:pt idx="5277">
                  <c:v>0</c:v>
                </c:pt>
                <c:pt idx="5278">
                  <c:v>0</c:v>
                </c:pt>
                <c:pt idx="5279">
                  <c:v>0</c:v>
                </c:pt>
                <c:pt idx="5280">
                  <c:v>0</c:v>
                </c:pt>
                <c:pt idx="5281">
                  <c:v>0</c:v>
                </c:pt>
                <c:pt idx="5282">
                  <c:v>0</c:v>
                </c:pt>
                <c:pt idx="5283">
                  <c:v>0</c:v>
                </c:pt>
                <c:pt idx="5284">
                  <c:v>0</c:v>
                </c:pt>
                <c:pt idx="5285">
                  <c:v>0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0</c:v>
                </c:pt>
                <c:pt idx="5290">
                  <c:v>0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0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0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0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0</c:v>
                </c:pt>
                <c:pt idx="5310">
                  <c:v>0</c:v>
                </c:pt>
                <c:pt idx="5311">
                  <c:v>0</c:v>
                </c:pt>
                <c:pt idx="5312">
                  <c:v>0</c:v>
                </c:pt>
                <c:pt idx="5313">
                  <c:v>0</c:v>
                </c:pt>
                <c:pt idx="5314">
                  <c:v>0</c:v>
                </c:pt>
                <c:pt idx="5315">
                  <c:v>0</c:v>
                </c:pt>
                <c:pt idx="5316">
                  <c:v>0</c:v>
                </c:pt>
                <c:pt idx="5317">
                  <c:v>0</c:v>
                </c:pt>
                <c:pt idx="5318">
                  <c:v>0</c:v>
                </c:pt>
                <c:pt idx="5319">
                  <c:v>0</c:v>
                </c:pt>
                <c:pt idx="5320">
                  <c:v>0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0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0</c:v>
                </c:pt>
                <c:pt idx="5329">
                  <c:v>0</c:v>
                </c:pt>
                <c:pt idx="5330">
                  <c:v>0</c:v>
                </c:pt>
                <c:pt idx="5331">
                  <c:v>0</c:v>
                </c:pt>
                <c:pt idx="5332">
                  <c:v>0</c:v>
                </c:pt>
                <c:pt idx="5333">
                  <c:v>0</c:v>
                </c:pt>
                <c:pt idx="5334">
                  <c:v>0</c:v>
                </c:pt>
                <c:pt idx="5335">
                  <c:v>0</c:v>
                </c:pt>
                <c:pt idx="5336">
                  <c:v>0</c:v>
                </c:pt>
                <c:pt idx="5337">
                  <c:v>0</c:v>
                </c:pt>
                <c:pt idx="5338">
                  <c:v>0</c:v>
                </c:pt>
                <c:pt idx="5339">
                  <c:v>0</c:v>
                </c:pt>
                <c:pt idx="5340">
                  <c:v>0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0</c:v>
                </c:pt>
                <c:pt idx="5345">
                  <c:v>0</c:v>
                </c:pt>
                <c:pt idx="5346">
                  <c:v>0</c:v>
                </c:pt>
                <c:pt idx="5347">
                  <c:v>0</c:v>
                </c:pt>
                <c:pt idx="5348">
                  <c:v>0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0</c:v>
                </c:pt>
                <c:pt idx="5357">
                  <c:v>0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0</c:v>
                </c:pt>
                <c:pt idx="5365">
                  <c:v>0</c:v>
                </c:pt>
                <c:pt idx="5366">
                  <c:v>0</c:v>
                </c:pt>
                <c:pt idx="5367">
                  <c:v>0</c:v>
                </c:pt>
                <c:pt idx="5368">
                  <c:v>0</c:v>
                </c:pt>
                <c:pt idx="5369">
                  <c:v>0</c:v>
                </c:pt>
                <c:pt idx="5370">
                  <c:v>0</c:v>
                </c:pt>
                <c:pt idx="5371">
                  <c:v>0</c:v>
                </c:pt>
                <c:pt idx="5372">
                  <c:v>0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0</c:v>
                </c:pt>
                <c:pt idx="5381">
                  <c:v>0</c:v>
                </c:pt>
                <c:pt idx="5382">
                  <c:v>0</c:v>
                </c:pt>
                <c:pt idx="5383">
                  <c:v>0</c:v>
                </c:pt>
                <c:pt idx="5384">
                  <c:v>0</c:v>
                </c:pt>
                <c:pt idx="5385">
                  <c:v>0</c:v>
                </c:pt>
                <c:pt idx="5386">
                  <c:v>0</c:v>
                </c:pt>
                <c:pt idx="5387">
                  <c:v>0</c:v>
                </c:pt>
                <c:pt idx="5388">
                  <c:v>0</c:v>
                </c:pt>
                <c:pt idx="5389">
                  <c:v>0</c:v>
                </c:pt>
                <c:pt idx="5390">
                  <c:v>0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0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0</c:v>
                </c:pt>
                <c:pt idx="5407">
                  <c:v>0</c:v>
                </c:pt>
                <c:pt idx="5408">
                  <c:v>0</c:v>
                </c:pt>
                <c:pt idx="5409">
                  <c:v>0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0</c:v>
                </c:pt>
                <c:pt idx="5414">
                  <c:v>0</c:v>
                </c:pt>
                <c:pt idx="5415">
                  <c:v>0</c:v>
                </c:pt>
                <c:pt idx="5416">
                  <c:v>0</c:v>
                </c:pt>
                <c:pt idx="5417">
                  <c:v>0</c:v>
                </c:pt>
                <c:pt idx="5418">
                  <c:v>0</c:v>
                </c:pt>
                <c:pt idx="5419">
                  <c:v>0</c:v>
                </c:pt>
                <c:pt idx="5420">
                  <c:v>0</c:v>
                </c:pt>
                <c:pt idx="5421">
                  <c:v>0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0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0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0</c:v>
                </c:pt>
                <c:pt idx="5438">
                  <c:v>0</c:v>
                </c:pt>
                <c:pt idx="5439">
                  <c:v>0</c:v>
                </c:pt>
                <c:pt idx="5440">
                  <c:v>0</c:v>
                </c:pt>
                <c:pt idx="5441">
                  <c:v>0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0</c:v>
                </c:pt>
                <c:pt idx="5454">
                  <c:v>0</c:v>
                </c:pt>
                <c:pt idx="5455">
                  <c:v>0</c:v>
                </c:pt>
                <c:pt idx="5456">
                  <c:v>0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0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0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0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0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0</c:v>
                </c:pt>
                <c:pt idx="5487">
                  <c:v>0</c:v>
                </c:pt>
                <c:pt idx="5488">
                  <c:v>0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0</c:v>
                </c:pt>
                <c:pt idx="5493">
                  <c:v>0</c:v>
                </c:pt>
                <c:pt idx="5494">
                  <c:v>0</c:v>
                </c:pt>
                <c:pt idx="5495">
                  <c:v>0</c:v>
                </c:pt>
                <c:pt idx="5496">
                  <c:v>0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0</c:v>
                </c:pt>
                <c:pt idx="5501">
                  <c:v>0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0</c:v>
                </c:pt>
                <c:pt idx="5511">
                  <c:v>0</c:v>
                </c:pt>
                <c:pt idx="5512">
                  <c:v>0</c:v>
                </c:pt>
                <c:pt idx="5513">
                  <c:v>0</c:v>
                </c:pt>
                <c:pt idx="5514">
                  <c:v>0</c:v>
                </c:pt>
                <c:pt idx="5515">
                  <c:v>0</c:v>
                </c:pt>
                <c:pt idx="5516">
                  <c:v>0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0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0</c:v>
                </c:pt>
                <c:pt idx="5526">
                  <c:v>0</c:v>
                </c:pt>
                <c:pt idx="5527">
                  <c:v>0</c:v>
                </c:pt>
                <c:pt idx="5528">
                  <c:v>0</c:v>
                </c:pt>
                <c:pt idx="5529">
                  <c:v>0</c:v>
                </c:pt>
                <c:pt idx="5530">
                  <c:v>0</c:v>
                </c:pt>
                <c:pt idx="5531">
                  <c:v>0</c:v>
                </c:pt>
                <c:pt idx="5532">
                  <c:v>0</c:v>
                </c:pt>
                <c:pt idx="5533">
                  <c:v>0</c:v>
                </c:pt>
                <c:pt idx="5534">
                  <c:v>0</c:v>
                </c:pt>
                <c:pt idx="5535">
                  <c:v>0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0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0</c:v>
                </c:pt>
                <c:pt idx="5545">
                  <c:v>0</c:v>
                </c:pt>
                <c:pt idx="5546">
                  <c:v>0</c:v>
                </c:pt>
                <c:pt idx="5547">
                  <c:v>0</c:v>
                </c:pt>
                <c:pt idx="5548">
                  <c:v>0</c:v>
                </c:pt>
                <c:pt idx="5549">
                  <c:v>0</c:v>
                </c:pt>
                <c:pt idx="5550">
                  <c:v>0</c:v>
                </c:pt>
                <c:pt idx="5551">
                  <c:v>0</c:v>
                </c:pt>
                <c:pt idx="5552">
                  <c:v>0</c:v>
                </c:pt>
                <c:pt idx="5553">
                  <c:v>0</c:v>
                </c:pt>
                <c:pt idx="5554">
                  <c:v>0</c:v>
                </c:pt>
                <c:pt idx="5555">
                  <c:v>0</c:v>
                </c:pt>
                <c:pt idx="5556">
                  <c:v>0</c:v>
                </c:pt>
                <c:pt idx="5557">
                  <c:v>0</c:v>
                </c:pt>
                <c:pt idx="5558">
                  <c:v>0</c:v>
                </c:pt>
                <c:pt idx="5559">
                  <c:v>0</c:v>
                </c:pt>
                <c:pt idx="5560">
                  <c:v>0</c:v>
                </c:pt>
                <c:pt idx="5561">
                  <c:v>0</c:v>
                </c:pt>
                <c:pt idx="5562">
                  <c:v>0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0</c:v>
                </c:pt>
                <c:pt idx="5569">
                  <c:v>0</c:v>
                </c:pt>
                <c:pt idx="5570">
                  <c:v>0</c:v>
                </c:pt>
                <c:pt idx="5571">
                  <c:v>0</c:v>
                </c:pt>
                <c:pt idx="5572">
                  <c:v>0</c:v>
                </c:pt>
                <c:pt idx="5573">
                  <c:v>0</c:v>
                </c:pt>
                <c:pt idx="5574">
                  <c:v>0</c:v>
                </c:pt>
                <c:pt idx="5575">
                  <c:v>0</c:v>
                </c:pt>
                <c:pt idx="5576">
                  <c:v>0</c:v>
                </c:pt>
                <c:pt idx="5577">
                  <c:v>0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0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0</c:v>
                </c:pt>
                <c:pt idx="5593">
                  <c:v>0</c:v>
                </c:pt>
                <c:pt idx="5594">
                  <c:v>0</c:v>
                </c:pt>
                <c:pt idx="5595">
                  <c:v>0</c:v>
                </c:pt>
                <c:pt idx="5596">
                  <c:v>0</c:v>
                </c:pt>
                <c:pt idx="5597">
                  <c:v>0</c:v>
                </c:pt>
                <c:pt idx="5598">
                  <c:v>0</c:v>
                </c:pt>
                <c:pt idx="5599">
                  <c:v>0</c:v>
                </c:pt>
                <c:pt idx="5600">
                  <c:v>0</c:v>
                </c:pt>
                <c:pt idx="5601">
                  <c:v>0</c:v>
                </c:pt>
                <c:pt idx="5602">
                  <c:v>0</c:v>
                </c:pt>
                <c:pt idx="5603">
                  <c:v>0</c:v>
                </c:pt>
                <c:pt idx="5604">
                  <c:v>0</c:v>
                </c:pt>
                <c:pt idx="5605">
                  <c:v>0</c:v>
                </c:pt>
                <c:pt idx="5606">
                  <c:v>0</c:v>
                </c:pt>
                <c:pt idx="5607">
                  <c:v>0</c:v>
                </c:pt>
                <c:pt idx="5608">
                  <c:v>0</c:v>
                </c:pt>
                <c:pt idx="5609">
                  <c:v>0</c:v>
                </c:pt>
                <c:pt idx="5610">
                  <c:v>0</c:v>
                </c:pt>
                <c:pt idx="5611">
                  <c:v>0</c:v>
                </c:pt>
                <c:pt idx="5612">
                  <c:v>0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0</c:v>
                </c:pt>
                <c:pt idx="5617">
                  <c:v>0</c:v>
                </c:pt>
                <c:pt idx="5618">
                  <c:v>0</c:v>
                </c:pt>
                <c:pt idx="5619">
                  <c:v>0</c:v>
                </c:pt>
                <c:pt idx="5620">
                  <c:v>0</c:v>
                </c:pt>
                <c:pt idx="5621">
                  <c:v>0</c:v>
                </c:pt>
                <c:pt idx="5622">
                  <c:v>0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0</c:v>
                </c:pt>
                <c:pt idx="5627">
                  <c:v>0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0</c:v>
                </c:pt>
                <c:pt idx="5634">
                  <c:v>0</c:v>
                </c:pt>
                <c:pt idx="5635">
                  <c:v>0</c:v>
                </c:pt>
                <c:pt idx="5636">
                  <c:v>0</c:v>
                </c:pt>
                <c:pt idx="5637">
                  <c:v>0</c:v>
                </c:pt>
                <c:pt idx="5638">
                  <c:v>0</c:v>
                </c:pt>
                <c:pt idx="5639">
                  <c:v>0</c:v>
                </c:pt>
                <c:pt idx="5640">
                  <c:v>0</c:v>
                </c:pt>
                <c:pt idx="5641">
                  <c:v>0</c:v>
                </c:pt>
                <c:pt idx="5642">
                  <c:v>0</c:v>
                </c:pt>
                <c:pt idx="5643">
                  <c:v>0</c:v>
                </c:pt>
                <c:pt idx="5644">
                  <c:v>0</c:v>
                </c:pt>
                <c:pt idx="5645">
                  <c:v>0</c:v>
                </c:pt>
                <c:pt idx="5646">
                  <c:v>0</c:v>
                </c:pt>
                <c:pt idx="5647">
                  <c:v>0</c:v>
                </c:pt>
                <c:pt idx="5648">
                  <c:v>0</c:v>
                </c:pt>
                <c:pt idx="5649">
                  <c:v>0</c:v>
                </c:pt>
                <c:pt idx="5650">
                  <c:v>0</c:v>
                </c:pt>
                <c:pt idx="5651">
                  <c:v>0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0</c:v>
                </c:pt>
                <c:pt idx="5660">
                  <c:v>0</c:v>
                </c:pt>
                <c:pt idx="5661">
                  <c:v>0</c:v>
                </c:pt>
                <c:pt idx="5662">
                  <c:v>0</c:v>
                </c:pt>
                <c:pt idx="5663">
                  <c:v>0</c:v>
                </c:pt>
                <c:pt idx="5664">
                  <c:v>0</c:v>
                </c:pt>
                <c:pt idx="5665">
                  <c:v>0</c:v>
                </c:pt>
                <c:pt idx="5666">
                  <c:v>0</c:v>
                </c:pt>
                <c:pt idx="5667">
                  <c:v>0</c:v>
                </c:pt>
                <c:pt idx="5668">
                  <c:v>0</c:v>
                </c:pt>
                <c:pt idx="5669">
                  <c:v>0</c:v>
                </c:pt>
                <c:pt idx="5670">
                  <c:v>0</c:v>
                </c:pt>
                <c:pt idx="5671">
                  <c:v>0</c:v>
                </c:pt>
                <c:pt idx="5672">
                  <c:v>0</c:v>
                </c:pt>
                <c:pt idx="5673">
                  <c:v>0</c:v>
                </c:pt>
                <c:pt idx="5674">
                  <c:v>0</c:v>
                </c:pt>
                <c:pt idx="5675">
                  <c:v>0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0</c:v>
                </c:pt>
                <c:pt idx="5680">
                  <c:v>0</c:v>
                </c:pt>
                <c:pt idx="5681">
                  <c:v>0</c:v>
                </c:pt>
                <c:pt idx="5682">
                  <c:v>0</c:v>
                </c:pt>
                <c:pt idx="5683">
                  <c:v>0</c:v>
                </c:pt>
                <c:pt idx="5684">
                  <c:v>0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0</c:v>
                </c:pt>
                <c:pt idx="5689">
                  <c:v>0</c:v>
                </c:pt>
                <c:pt idx="5690">
                  <c:v>0</c:v>
                </c:pt>
                <c:pt idx="5691">
                  <c:v>0</c:v>
                </c:pt>
                <c:pt idx="5692">
                  <c:v>0</c:v>
                </c:pt>
                <c:pt idx="5693">
                  <c:v>0</c:v>
                </c:pt>
                <c:pt idx="5694">
                  <c:v>0</c:v>
                </c:pt>
                <c:pt idx="5695">
                  <c:v>0</c:v>
                </c:pt>
                <c:pt idx="5696">
                  <c:v>0</c:v>
                </c:pt>
                <c:pt idx="5697">
                  <c:v>0</c:v>
                </c:pt>
                <c:pt idx="5698">
                  <c:v>0</c:v>
                </c:pt>
                <c:pt idx="5699">
                  <c:v>0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0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0</c:v>
                </c:pt>
                <c:pt idx="5712">
                  <c:v>0</c:v>
                </c:pt>
                <c:pt idx="5713">
                  <c:v>0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0</c:v>
                </c:pt>
                <c:pt idx="5720">
                  <c:v>0</c:v>
                </c:pt>
                <c:pt idx="5721">
                  <c:v>0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0</c:v>
                </c:pt>
                <c:pt idx="5727">
                  <c:v>0</c:v>
                </c:pt>
                <c:pt idx="5728">
                  <c:v>0</c:v>
                </c:pt>
                <c:pt idx="5729">
                  <c:v>0</c:v>
                </c:pt>
                <c:pt idx="5730">
                  <c:v>0</c:v>
                </c:pt>
                <c:pt idx="5731">
                  <c:v>0</c:v>
                </c:pt>
                <c:pt idx="5732">
                  <c:v>0</c:v>
                </c:pt>
                <c:pt idx="5733">
                  <c:v>0</c:v>
                </c:pt>
                <c:pt idx="5734">
                  <c:v>0</c:v>
                </c:pt>
                <c:pt idx="5735">
                  <c:v>0</c:v>
                </c:pt>
                <c:pt idx="5736">
                  <c:v>0</c:v>
                </c:pt>
                <c:pt idx="5737">
                  <c:v>0</c:v>
                </c:pt>
                <c:pt idx="5738">
                  <c:v>0</c:v>
                </c:pt>
                <c:pt idx="5739">
                  <c:v>0</c:v>
                </c:pt>
                <c:pt idx="5740">
                  <c:v>0</c:v>
                </c:pt>
                <c:pt idx="5741">
                  <c:v>0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0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0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0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0</c:v>
                </c:pt>
                <c:pt idx="5761">
                  <c:v>0</c:v>
                </c:pt>
                <c:pt idx="5762">
                  <c:v>0</c:v>
                </c:pt>
                <c:pt idx="5763">
                  <c:v>0</c:v>
                </c:pt>
                <c:pt idx="5764">
                  <c:v>0</c:v>
                </c:pt>
                <c:pt idx="5765">
                  <c:v>0</c:v>
                </c:pt>
                <c:pt idx="5766">
                  <c:v>0</c:v>
                </c:pt>
                <c:pt idx="5767">
                  <c:v>0</c:v>
                </c:pt>
                <c:pt idx="5768">
                  <c:v>0</c:v>
                </c:pt>
                <c:pt idx="5769">
                  <c:v>0</c:v>
                </c:pt>
                <c:pt idx="5770">
                  <c:v>0</c:v>
                </c:pt>
                <c:pt idx="5771">
                  <c:v>0</c:v>
                </c:pt>
                <c:pt idx="5772">
                  <c:v>0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0</c:v>
                </c:pt>
                <c:pt idx="5780">
                  <c:v>0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0</c:v>
                </c:pt>
                <c:pt idx="5785">
                  <c:v>0</c:v>
                </c:pt>
                <c:pt idx="5786">
                  <c:v>0</c:v>
                </c:pt>
                <c:pt idx="5787">
                  <c:v>0</c:v>
                </c:pt>
                <c:pt idx="5788">
                  <c:v>0</c:v>
                </c:pt>
                <c:pt idx="5789">
                  <c:v>0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0</c:v>
                </c:pt>
                <c:pt idx="5796">
                  <c:v>0</c:v>
                </c:pt>
                <c:pt idx="5797">
                  <c:v>0</c:v>
                </c:pt>
                <c:pt idx="5798">
                  <c:v>0</c:v>
                </c:pt>
                <c:pt idx="5799">
                  <c:v>0</c:v>
                </c:pt>
                <c:pt idx="5800">
                  <c:v>0</c:v>
                </c:pt>
                <c:pt idx="5801">
                  <c:v>0</c:v>
                </c:pt>
                <c:pt idx="5802">
                  <c:v>0</c:v>
                </c:pt>
                <c:pt idx="5803">
                  <c:v>0</c:v>
                </c:pt>
                <c:pt idx="5804">
                  <c:v>0</c:v>
                </c:pt>
                <c:pt idx="5805">
                  <c:v>0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0</c:v>
                </c:pt>
                <c:pt idx="5811">
                  <c:v>0</c:v>
                </c:pt>
                <c:pt idx="5812">
                  <c:v>0</c:v>
                </c:pt>
                <c:pt idx="5813">
                  <c:v>0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0</c:v>
                </c:pt>
                <c:pt idx="5820">
                  <c:v>0</c:v>
                </c:pt>
                <c:pt idx="5821">
                  <c:v>0</c:v>
                </c:pt>
                <c:pt idx="5822">
                  <c:v>0</c:v>
                </c:pt>
                <c:pt idx="5823">
                  <c:v>0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0</c:v>
                </c:pt>
                <c:pt idx="5828">
                  <c:v>0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0</c:v>
                </c:pt>
                <c:pt idx="5833">
                  <c:v>0</c:v>
                </c:pt>
                <c:pt idx="5834">
                  <c:v>0</c:v>
                </c:pt>
                <c:pt idx="5835">
                  <c:v>0</c:v>
                </c:pt>
                <c:pt idx="5836">
                  <c:v>0</c:v>
                </c:pt>
                <c:pt idx="5837">
                  <c:v>0</c:v>
                </c:pt>
                <c:pt idx="5838">
                  <c:v>0</c:v>
                </c:pt>
                <c:pt idx="5839">
                  <c:v>0</c:v>
                </c:pt>
                <c:pt idx="5840">
                  <c:v>0</c:v>
                </c:pt>
                <c:pt idx="5841">
                  <c:v>0</c:v>
                </c:pt>
                <c:pt idx="5842">
                  <c:v>0</c:v>
                </c:pt>
                <c:pt idx="5843">
                  <c:v>0</c:v>
                </c:pt>
                <c:pt idx="5844">
                  <c:v>0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0</c:v>
                </c:pt>
                <c:pt idx="5849">
                  <c:v>0</c:v>
                </c:pt>
                <c:pt idx="5850">
                  <c:v>0</c:v>
                </c:pt>
                <c:pt idx="5851">
                  <c:v>0</c:v>
                </c:pt>
                <c:pt idx="5852">
                  <c:v>0</c:v>
                </c:pt>
                <c:pt idx="5853">
                  <c:v>0</c:v>
                </c:pt>
                <c:pt idx="5854">
                  <c:v>0</c:v>
                </c:pt>
                <c:pt idx="5855">
                  <c:v>0</c:v>
                </c:pt>
                <c:pt idx="5856">
                  <c:v>0</c:v>
                </c:pt>
                <c:pt idx="5857">
                  <c:v>0</c:v>
                </c:pt>
                <c:pt idx="5858">
                  <c:v>0</c:v>
                </c:pt>
                <c:pt idx="5859">
                  <c:v>0</c:v>
                </c:pt>
                <c:pt idx="5860">
                  <c:v>0</c:v>
                </c:pt>
                <c:pt idx="5861">
                  <c:v>0</c:v>
                </c:pt>
                <c:pt idx="5862">
                  <c:v>0</c:v>
                </c:pt>
                <c:pt idx="5863">
                  <c:v>0</c:v>
                </c:pt>
                <c:pt idx="5864">
                  <c:v>0</c:v>
                </c:pt>
                <c:pt idx="5865">
                  <c:v>0</c:v>
                </c:pt>
                <c:pt idx="5866">
                  <c:v>0</c:v>
                </c:pt>
                <c:pt idx="5867">
                  <c:v>0</c:v>
                </c:pt>
                <c:pt idx="5868">
                  <c:v>0</c:v>
                </c:pt>
                <c:pt idx="5869">
                  <c:v>0</c:v>
                </c:pt>
                <c:pt idx="5870">
                  <c:v>0</c:v>
                </c:pt>
                <c:pt idx="5871">
                  <c:v>0</c:v>
                </c:pt>
                <c:pt idx="5872">
                  <c:v>0</c:v>
                </c:pt>
                <c:pt idx="5873">
                  <c:v>0</c:v>
                </c:pt>
                <c:pt idx="5874">
                  <c:v>0</c:v>
                </c:pt>
                <c:pt idx="5875">
                  <c:v>0</c:v>
                </c:pt>
                <c:pt idx="5876">
                  <c:v>0</c:v>
                </c:pt>
                <c:pt idx="5877">
                  <c:v>0</c:v>
                </c:pt>
                <c:pt idx="5878">
                  <c:v>0</c:v>
                </c:pt>
                <c:pt idx="5879">
                  <c:v>0</c:v>
                </c:pt>
                <c:pt idx="5880">
                  <c:v>0</c:v>
                </c:pt>
                <c:pt idx="5881">
                  <c:v>0</c:v>
                </c:pt>
                <c:pt idx="5882">
                  <c:v>0</c:v>
                </c:pt>
                <c:pt idx="5883">
                  <c:v>0</c:v>
                </c:pt>
                <c:pt idx="5884">
                  <c:v>0</c:v>
                </c:pt>
                <c:pt idx="5885">
                  <c:v>0</c:v>
                </c:pt>
                <c:pt idx="5886">
                  <c:v>0</c:v>
                </c:pt>
                <c:pt idx="5887">
                  <c:v>0</c:v>
                </c:pt>
                <c:pt idx="5888">
                  <c:v>0</c:v>
                </c:pt>
                <c:pt idx="5889">
                  <c:v>0</c:v>
                </c:pt>
                <c:pt idx="5890">
                  <c:v>0</c:v>
                </c:pt>
                <c:pt idx="5891">
                  <c:v>0</c:v>
                </c:pt>
                <c:pt idx="5892">
                  <c:v>0</c:v>
                </c:pt>
                <c:pt idx="5893">
                  <c:v>0</c:v>
                </c:pt>
                <c:pt idx="5894">
                  <c:v>0</c:v>
                </c:pt>
                <c:pt idx="5895">
                  <c:v>0</c:v>
                </c:pt>
                <c:pt idx="5896">
                  <c:v>0</c:v>
                </c:pt>
                <c:pt idx="5897">
                  <c:v>0</c:v>
                </c:pt>
                <c:pt idx="5898">
                  <c:v>0</c:v>
                </c:pt>
                <c:pt idx="5899">
                  <c:v>0</c:v>
                </c:pt>
                <c:pt idx="5900">
                  <c:v>0</c:v>
                </c:pt>
                <c:pt idx="5901">
                  <c:v>0</c:v>
                </c:pt>
                <c:pt idx="5902">
                  <c:v>0</c:v>
                </c:pt>
                <c:pt idx="5903">
                  <c:v>0</c:v>
                </c:pt>
                <c:pt idx="5904">
                  <c:v>0</c:v>
                </c:pt>
                <c:pt idx="5905">
                  <c:v>0</c:v>
                </c:pt>
                <c:pt idx="5906">
                  <c:v>0</c:v>
                </c:pt>
                <c:pt idx="5907">
                  <c:v>0</c:v>
                </c:pt>
                <c:pt idx="5908">
                  <c:v>0</c:v>
                </c:pt>
                <c:pt idx="5909">
                  <c:v>0</c:v>
                </c:pt>
                <c:pt idx="5910">
                  <c:v>0</c:v>
                </c:pt>
                <c:pt idx="5911">
                  <c:v>0</c:v>
                </c:pt>
                <c:pt idx="5912">
                  <c:v>0</c:v>
                </c:pt>
                <c:pt idx="5913">
                  <c:v>0</c:v>
                </c:pt>
                <c:pt idx="5914">
                  <c:v>0</c:v>
                </c:pt>
                <c:pt idx="5915">
                  <c:v>0</c:v>
                </c:pt>
                <c:pt idx="5916">
                  <c:v>0</c:v>
                </c:pt>
                <c:pt idx="5917">
                  <c:v>0</c:v>
                </c:pt>
                <c:pt idx="5918">
                  <c:v>0</c:v>
                </c:pt>
                <c:pt idx="5919">
                  <c:v>0</c:v>
                </c:pt>
                <c:pt idx="5920">
                  <c:v>0</c:v>
                </c:pt>
                <c:pt idx="5921">
                  <c:v>0</c:v>
                </c:pt>
                <c:pt idx="5922">
                  <c:v>0</c:v>
                </c:pt>
                <c:pt idx="5923">
                  <c:v>0</c:v>
                </c:pt>
                <c:pt idx="5924">
                  <c:v>0</c:v>
                </c:pt>
                <c:pt idx="5925">
                  <c:v>0</c:v>
                </c:pt>
                <c:pt idx="5926">
                  <c:v>0</c:v>
                </c:pt>
                <c:pt idx="5927">
                  <c:v>0</c:v>
                </c:pt>
                <c:pt idx="5928">
                  <c:v>0</c:v>
                </c:pt>
                <c:pt idx="5929">
                  <c:v>0</c:v>
                </c:pt>
                <c:pt idx="5930">
                  <c:v>0</c:v>
                </c:pt>
                <c:pt idx="5931">
                  <c:v>0</c:v>
                </c:pt>
                <c:pt idx="5932">
                  <c:v>0</c:v>
                </c:pt>
                <c:pt idx="5933">
                  <c:v>0</c:v>
                </c:pt>
                <c:pt idx="5934">
                  <c:v>0</c:v>
                </c:pt>
                <c:pt idx="5935">
                  <c:v>0</c:v>
                </c:pt>
                <c:pt idx="5936">
                  <c:v>0</c:v>
                </c:pt>
                <c:pt idx="5937">
                  <c:v>0</c:v>
                </c:pt>
                <c:pt idx="5938">
                  <c:v>0</c:v>
                </c:pt>
                <c:pt idx="5939">
                  <c:v>0</c:v>
                </c:pt>
                <c:pt idx="5940">
                  <c:v>0</c:v>
                </c:pt>
                <c:pt idx="5941">
                  <c:v>0</c:v>
                </c:pt>
                <c:pt idx="5942">
                  <c:v>0</c:v>
                </c:pt>
                <c:pt idx="5943">
                  <c:v>0</c:v>
                </c:pt>
                <c:pt idx="5944">
                  <c:v>0</c:v>
                </c:pt>
                <c:pt idx="5945">
                  <c:v>0</c:v>
                </c:pt>
                <c:pt idx="5946">
                  <c:v>0</c:v>
                </c:pt>
                <c:pt idx="5947">
                  <c:v>0</c:v>
                </c:pt>
                <c:pt idx="5948">
                  <c:v>0</c:v>
                </c:pt>
                <c:pt idx="5949">
                  <c:v>0</c:v>
                </c:pt>
                <c:pt idx="5950">
                  <c:v>0</c:v>
                </c:pt>
                <c:pt idx="5951">
                  <c:v>0</c:v>
                </c:pt>
                <c:pt idx="5952">
                  <c:v>0</c:v>
                </c:pt>
                <c:pt idx="5953">
                  <c:v>0</c:v>
                </c:pt>
                <c:pt idx="5954">
                  <c:v>0</c:v>
                </c:pt>
                <c:pt idx="5955">
                  <c:v>0</c:v>
                </c:pt>
                <c:pt idx="5956">
                  <c:v>0</c:v>
                </c:pt>
                <c:pt idx="5957">
                  <c:v>0</c:v>
                </c:pt>
                <c:pt idx="5958">
                  <c:v>0</c:v>
                </c:pt>
                <c:pt idx="5959">
                  <c:v>0</c:v>
                </c:pt>
                <c:pt idx="5960">
                  <c:v>0</c:v>
                </c:pt>
                <c:pt idx="5961">
                  <c:v>0</c:v>
                </c:pt>
                <c:pt idx="5962">
                  <c:v>0</c:v>
                </c:pt>
                <c:pt idx="5963">
                  <c:v>0</c:v>
                </c:pt>
                <c:pt idx="5964">
                  <c:v>0</c:v>
                </c:pt>
                <c:pt idx="5965">
                  <c:v>0</c:v>
                </c:pt>
                <c:pt idx="5966">
                  <c:v>0</c:v>
                </c:pt>
                <c:pt idx="5967">
                  <c:v>0</c:v>
                </c:pt>
                <c:pt idx="5968">
                  <c:v>0</c:v>
                </c:pt>
                <c:pt idx="5969">
                  <c:v>0</c:v>
                </c:pt>
                <c:pt idx="5970">
                  <c:v>0</c:v>
                </c:pt>
                <c:pt idx="5971">
                  <c:v>0</c:v>
                </c:pt>
                <c:pt idx="5972">
                  <c:v>0</c:v>
                </c:pt>
                <c:pt idx="5973">
                  <c:v>0</c:v>
                </c:pt>
                <c:pt idx="5974">
                  <c:v>0</c:v>
                </c:pt>
                <c:pt idx="5975">
                  <c:v>0</c:v>
                </c:pt>
                <c:pt idx="5976">
                  <c:v>0</c:v>
                </c:pt>
                <c:pt idx="5977">
                  <c:v>0</c:v>
                </c:pt>
                <c:pt idx="5978">
                  <c:v>0</c:v>
                </c:pt>
                <c:pt idx="5979">
                  <c:v>0</c:v>
                </c:pt>
                <c:pt idx="5980">
                  <c:v>0</c:v>
                </c:pt>
                <c:pt idx="5981">
                  <c:v>0</c:v>
                </c:pt>
                <c:pt idx="5982">
                  <c:v>0</c:v>
                </c:pt>
                <c:pt idx="5983">
                  <c:v>0</c:v>
                </c:pt>
                <c:pt idx="5984">
                  <c:v>0</c:v>
                </c:pt>
                <c:pt idx="5985">
                  <c:v>0</c:v>
                </c:pt>
                <c:pt idx="5986">
                  <c:v>0</c:v>
                </c:pt>
                <c:pt idx="5987">
                  <c:v>0</c:v>
                </c:pt>
                <c:pt idx="5988">
                  <c:v>0</c:v>
                </c:pt>
                <c:pt idx="5989">
                  <c:v>0</c:v>
                </c:pt>
                <c:pt idx="5990">
                  <c:v>0</c:v>
                </c:pt>
                <c:pt idx="5991">
                  <c:v>0</c:v>
                </c:pt>
                <c:pt idx="5992">
                  <c:v>0</c:v>
                </c:pt>
                <c:pt idx="5993">
                  <c:v>0</c:v>
                </c:pt>
                <c:pt idx="5994">
                  <c:v>0</c:v>
                </c:pt>
                <c:pt idx="5995">
                  <c:v>0</c:v>
                </c:pt>
                <c:pt idx="5996">
                  <c:v>0</c:v>
                </c:pt>
                <c:pt idx="5997">
                  <c:v>0</c:v>
                </c:pt>
                <c:pt idx="5998">
                  <c:v>0</c:v>
                </c:pt>
                <c:pt idx="5999">
                  <c:v>0</c:v>
                </c:pt>
                <c:pt idx="6000">
                  <c:v>0</c:v>
                </c:pt>
                <c:pt idx="6001">
                  <c:v>0</c:v>
                </c:pt>
                <c:pt idx="6002">
                  <c:v>0</c:v>
                </c:pt>
                <c:pt idx="6003">
                  <c:v>0</c:v>
                </c:pt>
                <c:pt idx="6004">
                  <c:v>0</c:v>
                </c:pt>
                <c:pt idx="6005">
                  <c:v>0</c:v>
                </c:pt>
                <c:pt idx="6006">
                  <c:v>0</c:v>
                </c:pt>
                <c:pt idx="6007">
                  <c:v>0</c:v>
                </c:pt>
                <c:pt idx="6008">
                  <c:v>0</c:v>
                </c:pt>
                <c:pt idx="6009">
                  <c:v>0</c:v>
                </c:pt>
                <c:pt idx="6010">
                  <c:v>0</c:v>
                </c:pt>
                <c:pt idx="6011">
                  <c:v>0</c:v>
                </c:pt>
                <c:pt idx="6012">
                  <c:v>0</c:v>
                </c:pt>
                <c:pt idx="6013">
                  <c:v>0</c:v>
                </c:pt>
                <c:pt idx="6014">
                  <c:v>0</c:v>
                </c:pt>
                <c:pt idx="6015">
                  <c:v>0</c:v>
                </c:pt>
                <c:pt idx="6016">
                  <c:v>0</c:v>
                </c:pt>
                <c:pt idx="6017">
                  <c:v>0</c:v>
                </c:pt>
                <c:pt idx="6018">
                  <c:v>0</c:v>
                </c:pt>
                <c:pt idx="6019">
                  <c:v>0</c:v>
                </c:pt>
                <c:pt idx="6020">
                  <c:v>0</c:v>
                </c:pt>
                <c:pt idx="6021">
                  <c:v>0</c:v>
                </c:pt>
                <c:pt idx="6022">
                  <c:v>0</c:v>
                </c:pt>
                <c:pt idx="6023">
                  <c:v>0</c:v>
                </c:pt>
                <c:pt idx="6024">
                  <c:v>0</c:v>
                </c:pt>
                <c:pt idx="6025">
                  <c:v>0</c:v>
                </c:pt>
                <c:pt idx="6026">
                  <c:v>0</c:v>
                </c:pt>
                <c:pt idx="6027">
                  <c:v>0</c:v>
                </c:pt>
                <c:pt idx="6028">
                  <c:v>0</c:v>
                </c:pt>
                <c:pt idx="6029">
                  <c:v>0</c:v>
                </c:pt>
                <c:pt idx="6030">
                  <c:v>0</c:v>
                </c:pt>
                <c:pt idx="6031">
                  <c:v>0</c:v>
                </c:pt>
                <c:pt idx="6032">
                  <c:v>0</c:v>
                </c:pt>
                <c:pt idx="6033">
                  <c:v>0</c:v>
                </c:pt>
                <c:pt idx="6034">
                  <c:v>0</c:v>
                </c:pt>
                <c:pt idx="6035">
                  <c:v>0</c:v>
                </c:pt>
                <c:pt idx="6036">
                  <c:v>0</c:v>
                </c:pt>
                <c:pt idx="6037">
                  <c:v>0</c:v>
                </c:pt>
                <c:pt idx="6038">
                  <c:v>0</c:v>
                </c:pt>
                <c:pt idx="6039">
                  <c:v>0</c:v>
                </c:pt>
                <c:pt idx="6040">
                  <c:v>0</c:v>
                </c:pt>
                <c:pt idx="6041">
                  <c:v>0</c:v>
                </c:pt>
                <c:pt idx="6042">
                  <c:v>0</c:v>
                </c:pt>
                <c:pt idx="6043">
                  <c:v>0</c:v>
                </c:pt>
                <c:pt idx="6044">
                  <c:v>0</c:v>
                </c:pt>
                <c:pt idx="6045">
                  <c:v>0</c:v>
                </c:pt>
                <c:pt idx="6046">
                  <c:v>0</c:v>
                </c:pt>
                <c:pt idx="6047">
                  <c:v>0</c:v>
                </c:pt>
                <c:pt idx="6048">
                  <c:v>0</c:v>
                </c:pt>
                <c:pt idx="6049">
                  <c:v>0</c:v>
                </c:pt>
                <c:pt idx="6050">
                  <c:v>0</c:v>
                </c:pt>
                <c:pt idx="6051">
                  <c:v>0</c:v>
                </c:pt>
                <c:pt idx="6052">
                  <c:v>0</c:v>
                </c:pt>
                <c:pt idx="6053">
                  <c:v>0</c:v>
                </c:pt>
                <c:pt idx="6054">
                  <c:v>0</c:v>
                </c:pt>
                <c:pt idx="6055">
                  <c:v>0</c:v>
                </c:pt>
                <c:pt idx="6056">
                  <c:v>0</c:v>
                </c:pt>
                <c:pt idx="6057">
                  <c:v>0</c:v>
                </c:pt>
                <c:pt idx="6058">
                  <c:v>0</c:v>
                </c:pt>
                <c:pt idx="6059">
                  <c:v>0</c:v>
                </c:pt>
                <c:pt idx="6060">
                  <c:v>0</c:v>
                </c:pt>
                <c:pt idx="6061">
                  <c:v>0</c:v>
                </c:pt>
                <c:pt idx="6062">
                  <c:v>0</c:v>
                </c:pt>
                <c:pt idx="6063">
                  <c:v>0</c:v>
                </c:pt>
                <c:pt idx="6064">
                  <c:v>0</c:v>
                </c:pt>
                <c:pt idx="6065">
                  <c:v>0</c:v>
                </c:pt>
                <c:pt idx="6066">
                  <c:v>0</c:v>
                </c:pt>
                <c:pt idx="6067">
                  <c:v>0</c:v>
                </c:pt>
                <c:pt idx="6068">
                  <c:v>0</c:v>
                </c:pt>
                <c:pt idx="6069">
                  <c:v>0</c:v>
                </c:pt>
                <c:pt idx="6070">
                  <c:v>0</c:v>
                </c:pt>
                <c:pt idx="6071">
                  <c:v>0</c:v>
                </c:pt>
                <c:pt idx="6072">
                  <c:v>0</c:v>
                </c:pt>
                <c:pt idx="6073">
                  <c:v>0</c:v>
                </c:pt>
                <c:pt idx="6074">
                  <c:v>0</c:v>
                </c:pt>
                <c:pt idx="6075">
                  <c:v>0</c:v>
                </c:pt>
                <c:pt idx="6076">
                  <c:v>0</c:v>
                </c:pt>
                <c:pt idx="6077">
                  <c:v>0</c:v>
                </c:pt>
                <c:pt idx="6078">
                  <c:v>0</c:v>
                </c:pt>
                <c:pt idx="6079">
                  <c:v>0</c:v>
                </c:pt>
                <c:pt idx="6080">
                  <c:v>0</c:v>
                </c:pt>
                <c:pt idx="6081">
                  <c:v>0</c:v>
                </c:pt>
                <c:pt idx="6082">
                  <c:v>0</c:v>
                </c:pt>
                <c:pt idx="6083">
                  <c:v>0</c:v>
                </c:pt>
                <c:pt idx="6084">
                  <c:v>0</c:v>
                </c:pt>
                <c:pt idx="6085">
                  <c:v>0</c:v>
                </c:pt>
                <c:pt idx="6086">
                  <c:v>0</c:v>
                </c:pt>
                <c:pt idx="6087">
                  <c:v>0</c:v>
                </c:pt>
                <c:pt idx="6088">
                  <c:v>0</c:v>
                </c:pt>
                <c:pt idx="6089">
                  <c:v>0</c:v>
                </c:pt>
                <c:pt idx="6090">
                  <c:v>0</c:v>
                </c:pt>
                <c:pt idx="6091">
                  <c:v>0</c:v>
                </c:pt>
                <c:pt idx="6092">
                  <c:v>0</c:v>
                </c:pt>
                <c:pt idx="6093">
                  <c:v>0</c:v>
                </c:pt>
                <c:pt idx="6094">
                  <c:v>0</c:v>
                </c:pt>
                <c:pt idx="6095">
                  <c:v>0</c:v>
                </c:pt>
                <c:pt idx="6096">
                  <c:v>0</c:v>
                </c:pt>
                <c:pt idx="6097">
                  <c:v>0</c:v>
                </c:pt>
                <c:pt idx="6098">
                  <c:v>0</c:v>
                </c:pt>
                <c:pt idx="6099">
                  <c:v>0</c:v>
                </c:pt>
                <c:pt idx="6100">
                  <c:v>0</c:v>
                </c:pt>
                <c:pt idx="6101">
                  <c:v>0</c:v>
                </c:pt>
                <c:pt idx="6102">
                  <c:v>0</c:v>
                </c:pt>
                <c:pt idx="6103">
                  <c:v>0</c:v>
                </c:pt>
                <c:pt idx="6104">
                  <c:v>0</c:v>
                </c:pt>
                <c:pt idx="6105">
                  <c:v>0</c:v>
                </c:pt>
                <c:pt idx="6106">
                  <c:v>0</c:v>
                </c:pt>
                <c:pt idx="6107">
                  <c:v>0</c:v>
                </c:pt>
                <c:pt idx="6108">
                  <c:v>0</c:v>
                </c:pt>
                <c:pt idx="6109">
                  <c:v>0</c:v>
                </c:pt>
                <c:pt idx="6110">
                  <c:v>0</c:v>
                </c:pt>
                <c:pt idx="6111">
                  <c:v>0</c:v>
                </c:pt>
                <c:pt idx="6112">
                  <c:v>0</c:v>
                </c:pt>
                <c:pt idx="6113">
                  <c:v>0</c:v>
                </c:pt>
                <c:pt idx="6114">
                  <c:v>0</c:v>
                </c:pt>
                <c:pt idx="6115">
                  <c:v>0</c:v>
                </c:pt>
                <c:pt idx="6116">
                  <c:v>0</c:v>
                </c:pt>
                <c:pt idx="6117">
                  <c:v>0</c:v>
                </c:pt>
                <c:pt idx="6118">
                  <c:v>0</c:v>
                </c:pt>
                <c:pt idx="6119">
                  <c:v>0</c:v>
                </c:pt>
                <c:pt idx="6120">
                  <c:v>0</c:v>
                </c:pt>
                <c:pt idx="6121">
                  <c:v>0</c:v>
                </c:pt>
                <c:pt idx="6122">
                  <c:v>0</c:v>
                </c:pt>
                <c:pt idx="6123">
                  <c:v>0</c:v>
                </c:pt>
                <c:pt idx="6124">
                  <c:v>0</c:v>
                </c:pt>
                <c:pt idx="6125">
                  <c:v>0</c:v>
                </c:pt>
                <c:pt idx="6126">
                  <c:v>0</c:v>
                </c:pt>
                <c:pt idx="6127">
                  <c:v>0</c:v>
                </c:pt>
                <c:pt idx="6128">
                  <c:v>0</c:v>
                </c:pt>
                <c:pt idx="6129">
                  <c:v>0</c:v>
                </c:pt>
                <c:pt idx="6130">
                  <c:v>0</c:v>
                </c:pt>
                <c:pt idx="6131">
                  <c:v>0</c:v>
                </c:pt>
                <c:pt idx="6132">
                  <c:v>0</c:v>
                </c:pt>
                <c:pt idx="6133">
                  <c:v>0</c:v>
                </c:pt>
                <c:pt idx="6134">
                  <c:v>0</c:v>
                </c:pt>
                <c:pt idx="6135">
                  <c:v>0</c:v>
                </c:pt>
                <c:pt idx="6136">
                  <c:v>0</c:v>
                </c:pt>
                <c:pt idx="6137">
                  <c:v>0</c:v>
                </c:pt>
                <c:pt idx="6138">
                  <c:v>0</c:v>
                </c:pt>
                <c:pt idx="6139">
                  <c:v>0</c:v>
                </c:pt>
                <c:pt idx="6140">
                  <c:v>0</c:v>
                </c:pt>
                <c:pt idx="6141">
                  <c:v>0</c:v>
                </c:pt>
                <c:pt idx="6142">
                  <c:v>0</c:v>
                </c:pt>
                <c:pt idx="6143">
                  <c:v>0</c:v>
                </c:pt>
                <c:pt idx="6144">
                  <c:v>0</c:v>
                </c:pt>
                <c:pt idx="6145">
                  <c:v>0</c:v>
                </c:pt>
                <c:pt idx="6146">
                  <c:v>0</c:v>
                </c:pt>
                <c:pt idx="6147">
                  <c:v>0</c:v>
                </c:pt>
                <c:pt idx="6148">
                  <c:v>0</c:v>
                </c:pt>
                <c:pt idx="6149">
                  <c:v>0</c:v>
                </c:pt>
                <c:pt idx="6150">
                  <c:v>0</c:v>
                </c:pt>
                <c:pt idx="6151">
                  <c:v>0</c:v>
                </c:pt>
                <c:pt idx="6152">
                  <c:v>0</c:v>
                </c:pt>
                <c:pt idx="6153">
                  <c:v>0</c:v>
                </c:pt>
                <c:pt idx="6154">
                  <c:v>0</c:v>
                </c:pt>
                <c:pt idx="6155">
                  <c:v>0</c:v>
                </c:pt>
                <c:pt idx="6156">
                  <c:v>0</c:v>
                </c:pt>
                <c:pt idx="6157">
                  <c:v>0</c:v>
                </c:pt>
                <c:pt idx="6158">
                  <c:v>0</c:v>
                </c:pt>
                <c:pt idx="6159">
                  <c:v>0</c:v>
                </c:pt>
                <c:pt idx="6160">
                  <c:v>0</c:v>
                </c:pt>
                <c:pt idx="6161">
                  <c:v>0</c:v>
                </c:pt>
                <c:pt idx="6162">
                  <c:v>0</c:v>
                </c:pt>
                <c:pt idx="6163">
                  <c:v>0</c:v>
                </c:pt>
                <c:pt idx="6164">
                  <c:v>0</c:v>
                </c:pt>
                <c:pt idx="6165">
                  <c:v>0</c:v>
                </c:pt>
                <c:pt idx="6166">
                  <c:v>0</c:v>
                </c:pt>
                <c:pt idx="6167">
                  <c:v>0</c:v>
                </c:pt>
                <c:pt idx="6168">
                  <c:v>0</c:v>
                </c:pt>
                <c:pt idx="6169">
                  <c:v>0</c:v>
                </c:pt>
                <c:pt idx="6170">
                  <c:v>0</c:v>
                </c:pt>
                <c:pt idx="6171">
                  <c:v>0</c:v>
                </c:pt>
                <c:pt idx="6172">
                  <c:v>0</c:v>
                </c:pt>
                <c:pt idx="6173">
                  <c:v>0</c:v>
                </c:pt>
                <c:pt idx="6174">
                  <c:v>0</c:v>
                </c:pt>
                <c:pt idx="6175">
                  <c:v>0</c:v>
                </c:pt>
                <c:pt idx="6176">
                  <c:v>0</c:v>
                </c:pt>
                <c:pt idx="6177">
                  <c:v>0</c:v>
                </c:pt>
                <c:pt idx="6178">
                  <c:v>0</c:v>
                </c:pt>
                <c:pt idx="6179">
                  <c:v>0</c:v>
                </c:pt>
                <c:pt idx="6180">
                  <c:v>0</c:v>
                </c:pt>
                <c:pt idx="6181">
                  <c:v>0</c:v>
                </c:pt>
                <c:pt idx="6182">
                  <c:v>0</c:v>
                </c:pt>
                <c:pt idx="6183">
                  <c:v>0</c:v>
                </c:pt>
                <c:pt idx="6184">
                  <c:v>0</c:v>
                </c:pt>
                <c:pt idx="6185">
                  <c:v>0</c:v>
                </c:pt>
                <c:pt idx="6186">
                  <c:v>0</c:v>
                </c:pt>
                <c:pt idx="6187">
                  <c:v>0</c:v>
                </c:pt>
                <c:pt idx="6188">
                  <c:v>0</c:v>
                </c:pt>
                <c:pt idx="6189">
                  <c:v>0</c:v>
                </c:pt>
                <c:pt idx="6190">
                  <c:v>0</c:v>
                </c:pt>
                <c:pt idx="6191">
                  <c:v>0</c:v>
                </c:pt>
                <c:pt idx="6192">
                  <c:v>0</c:v>
                </c:pt>
                <c:pt idx="6193">
                  <c:v>0</c:v>
                </c:pt>
                <c:pt idx="6194">
                  <c:v>0</c:v>
                </c:pt>
                <c:pt idx="6195">
                  <c:v>0</c:v>
                </c:pt>
                <c:pt idx="6196">
                  <c:v>0</c:v>
                </c:pt>
                <c:pt idx="6197">
                  <c:v>0</c:v>
                </c:pt>
                <c:pt idx="6198">
                  <c:v>0</c:v>
                </c:pt>
                <c:pt idx="6199">
                  <c:v>0</c:v>
                </c:pt>
                <c:pt idx="6200">
                  <c:v>0</c:v>
                </c:pt>
                <c:pt idx="6201">
                  <c:v>0</c:v>
                </c:pt>
                <c:pt idx="6202">
                  <c:v>0</c:v>
                </c:pt>
                <c:pt idx="6203">
                  <c:v>0</c:v>
                </c:pt>
                <c:pt idx="6204">
                  <c:v>0</c:v>
                </c:pt>
                <c:pt idx="6205">
                  <c:v>0</c:v>
                </c:pt>
                <c:pt idx="6206">
                  <c:v>0</c:v>
                </c:pt>
                <c:pt idx="6207">
                  <c:v>0</c:v>
                </c:pt>
                <c:pt idx="6208">
                  <c:v>0</c:v>
                </c:pt>
                <c:pt idx="6209">
                  <c:v>0</c:v>
                </c:pt>
                <c:pt idx="6210">
                  <c:v>0</c:v>
                </c:pt>
                <c:pt idx="6211">
                  <c:v>0</c:v>
                </c:pt>
                <c:pt idx="6212">
                  <c:v>0</c:v>
                </c:pt>
                <c:pt idx="6213">
                  <c:v>0</c:v>
                </c:pt>
                <c:pt idx="6214">
                  <c:v>0</c:v>
                </c:pt>
                <c:pt idx="6215">
                  <c:v>0</c:v>
                </c:pt>
                <c:pt idx="6216">
                  <c:v>0</c:v>
                </c:pt>
                <c:pt idx="6217">
                  <c:v>0</c:v>
                </c:pt>
                <c:pt idx="6218">
                  <c:v>0</c:v>
                </c:pt>
                <c:pt idx="6219">
                  <c:v>0</c:v>
                </c:pt>
                <c:pt idx="6220">
                  <c:v>0</c:v>
                </c:pt>
                <c:pt idx="6221">
                  <c:v>0</c:v>
                </c:pt>
                <c:pt idx="6222">
                  <c:v>0</c:v>
                </c:pt>
                <c:pt idx="6223">
                  <c:v>0</c:v>
                </c:pt>
                <c:pt idx="6224">
                  <c:v>0</c:v>
                </c:pt>
                <c:pt idx="6225">
                  <c:v>0</c:v>
                </c:pt>
                <c:pt idx="6226">
                  <c:v>0</c:v>
                </c:pt>
                <c:pt idx="6227">
                  <c:v>0</c:v>
                </c:pt>
                <c:pt idx="6228">
                  <c:v>0</c:v>
                </c:pt>
                <c:pt idx="6229">
                  <c:v>0</c:v>
                </c:pt>
                <c:pt idx="6230">
                  <c:v>0</c:v>
                </c:pt>
                <c:pt idx="6231">
                  <c:v>0</c:v>
                </c:pt>
                <c:pt idx="6232">
                  <c:v>0</c:v>
                </c:pt>
                <c:pt idx="6233">
                  <c:v>0</c:v>
                </c:pt>
                <c:pt idx="6234">
                  <c:v>0</c:v>
                </c:pt>
                <c:pt idx="6235">
                  <c:v>0</c:v>
                </c:pt>
                <c:pt idx="6236">
                  <c:v>0</c:v>
                </c:pt>
                <c:pt idx="6237">
                  <c:v>0</c:v>
                </c:pt>
                <c:pt idx="6238">
                  <c:v>0</c:v>
                </c:pt>
                <c:pt idx="6239">
                  <c:v>0</c:v>
                </c:pt>
                <c:pt idx="6240">
                  <c:v>0</c:v>
                </c:pt>
                <c:pt idx="6241">
                  <c:v>0</c:v>
                </c:pt>
                <c:pt idx="6242">
                  <c:v>0</c:v>
                </c:pt>
                <c:pt idx="6243">
                  <c:v>0</c:v>
                </c:pt>
                <c:pt idx="6244">
                  <c:v>0</c:v>
                </c:pt>
                <c:pt idx="6245">
                  <c:v>0</c:v>
                </c:pt>
                <c:pt idx="6246">
                  <c:v>0</c:v>
                </c:pt>
                <c:pt idx="6247">
                  <c:v>0</c:v>
                </c:pt>
                <c:pt idx="6248">
                  <c:v>0</c:v>
                </c:pt>
                <c:pt idx="6249">
                  <c:v>0</c:v>
                </c:pt>
                <c:pt idx="6250">
                  <c:v>0</c:v>
                </c:pt>
                <c:pt idx="6251">
                  <c:v>0</c:v>
                </c:pt>
                <c:pt idx="6252">
                  <c:v>0</c:v>
                </c:pt>
                <c:pt idx="6253">
                  <c:v>0</c:v>
                </c:pt>
                <c:pt idx="6254">
                  <c:v>0</c:v>
                </c:pt>
                <c:pt idx="6255">
                  <c:v>0</c:v>
                </c:pt>
                <c:pt idx="6256">
                  <c:v>0</c:v>
                </c:pt>
                <c:pt idx="6257">
                  <c:v>0</c:v>
                </c:pt>
                <c:pt idx="6258">
                  <c:v>0</c:v>
                </c:pt>
                <c:pt idx="6259">
                  <c:v>0</c:v>
                </c:pt>
                <c:pt idx="6260">
                  <c:v>0</c:v>
                </c:pt>
                <c:pt idx="6261">
                  <c:v>0</c:v>
                </c:pt>
                <c:pt idx="6262">
                  <c:v>0</c:v>
                </c:pt>
                <c:pt idx="6263">
                  <c:v>0</c:v>
                </c:pt>
                <c:pt idx="6264">
                  <c:v>0</c:v>
                </c:pt>
                <c:pt idx="6265">
                  <c:v>0</c:v>
                </c:pt>
                <c:pt idx="6266">
                  <c:v>0</c:v>
                </c:pt>
                <c:pt idx="6267">
                  <c:v>0</c:v>
                </c:pt>
                <c:pt idx="6268">
                  <c:v>0</c:v>
                </c:pt>
                <c:pt idx="6269">
                  <c:v>0</c:v>
                </c:pt>
                <c:pt idx="6270">
                  <c:v>0</c:v>
                </c:pt>
                <c:pt idx="6271">
                  <c:v>0</c:v>
                </c:pt>
                <c:pt idx="6272">
                  <c:v>0</c:v>
                </c:pt>
                <c:pt idx="6273">
                  <c:v>0</c:v>
                </c:pt>
                <c:pt idx="6274">
                  <c:v>0</c:v>
                </c:pt>
                <c:pt idx="6275">
                  <c:v>0</c:v>
                </c:pt>
                <c:pt idx="6276">
                  <c:v>0</c:v>
                </c:pt>
                <c:pt idx="6277">
                  <c:v>0</c:v>
                </c:pt>
                <c:pt idx="6278">
                  <c:v>0</c:v>
                </c:pt>
                <c:pt idx="6279">
                  <c:v>0</c:v>
                </c:pt>
                <c:pt idx="6280">
                  <c:v>0</c:v>
                </c:pt>
                <c:pt idx="6281">
                  <c:v>0</c:v>
                </c:pt>
                <c:pt idx="6282">
                  <c:v>0</c:v>
                </c:pt>
                <c:pt idx="6283">
                  <c:v>0</c:v>
                </c:pt>
                <c:pt idx="6284">
                  <c:v>0</c:v>
                </c:pt>
                <c:pt idx="6285">
                  <c:v>0</c:v>
                </c:pt>
                <c:pt idx="6286">
                  <c:v>0</c:v>
                </c:pt>
                <c:pt idx="6287">
                  <c:v>0</c:v>
                </c:pt>
                <c:pt idx="6288">
                  <c:v>0</c:v>
                </c:pt>
                <c:pt idx="6289">
                  <c:v>0</c:v>
                </c:pt>
                <c:pt idx="6290">
                  <c:v>0</c:v>
                </c:pt>
                <c:pt idx="6291">
                  <c:v>0</c:v>
                </c:pt>
                <c:pt idx="6292">
                  <c:v>0</c:v>
                </c:pt>
                <c:pt idx="6293">
                  <c:v>0</c:v>
                </c:pt>
                <c:pt idx="6294">
                  <c:v>0</c:v>
                </c:pt>
                <c:pt idx="6295">
                  <c:v>0</c:v>
                </c:pt>
                <c:pt idx="6296">
                  <c:v>0</c:v>
                </c:pt>
                <c:pt idx="6297">
                  <c:v>0</c:v>
                </c:pt>
                <c:pt idx="6298">
                  <c:v>0</c:v>
                </c:pt>
                <c:pt idx="6299">
                  <c:v>0</c:v>
                </c:pt>
                <c:pt idx="6300">
                  <c:v>0</c:v>
                </c:pt>
                <c:pt idx="6301">
                  <c:v>0</c:v>
                </c:pt>
                <c:pt idx="6302">
                  <c:v>0</c:v>
                </c:pt>
                <c:pt idx="6303">
                  <c:v>0</c:v>
                </c:pt>
                <c:pt idx="6304">
                  <c:v>0</c:v>
                </c:pt>
                <c:pt idx="6305">
                  <c:v>0</c:v>
                </c:pt>
                <c:pt idx="6306">
                  <c:v>0</c:v>
                </c:pt>
                <c:pt idx="6307">
                  <c:v>0</c:v>
                </c:pt>
                <c:pt idx="6308">
                  <c:v>0</c:v>
                </c:pt>
                <c:pt idx="6309">
                  <c:v>0</c:v>
                </c:pt>
                <c:pt idx="6310">
                  <c:v>0</c:v>
                </c:pt>
                <c:pt idx="6311">
                  <c:v>0</c:v>
                </c:pt>
                <c:pt idx="6312">
                  <c:v>0</c:v>
                </c:pt>
                <c:pt idx="6313">
                  <c:v>0</c:v>
                </c:pt>
                <c:pt idx="6314">
                  <c:v>0</c:v>
                </c:pt>
                <c:pt idx="6315">
                  <c:v>0</c:v>
                </c:pt>
                <c:pt idx="6316">
                  <c:v>0</c:v>
                </c:pt>
                <c:pt idx="6317">
                  <c:v>0</c:v>
                </c:pt>
                <c:pt idx="6318">
                  <c:v>0</c:v>
                </c:pt>
                <c:pt idx="6319">
                  <c:v>0</c:v>
                </c:pt>
                <c:pt idx="6320">
                  <c:v>0</c:v>
                </c:pt>
                <c:pt idx="6321">
                  <c:v>0</c:v>
                </c:pt>
                <c:pt idx="6322">
                  <c:v>0</c:v>
                </c:pt>
                <c:pt idx="6323">
                  <c:v>0</c:v>
                </c:pt>
                <c:pt idx="6324">
                  <c:v>0</c:v>
                </c:pt>
                <c:pt idx="6325">
                  <c:v>0</c:v>
                </c:pt>
                <c:pt idx="6326">
                  <c:v>0</c:v>
                </c:pt>
                <c:pt idx="6327">
                  <c:v>0</c:v>
                </c:pt>
                <c:pt idx="6328">
                  <c:v>0</c:v>
                </c:pt>
                <c:pt idx="6329">
                  <c:v>0</c:v>
                </c:pt>
                <c:pt idx="6330">
                  <c:v>0</c:v>
                </c:pt>
                <c:pt idx="6331">
                  <c:v>0</c:v>
                </c:pt>
                <c:pt idx="6332">
                  <c:v>0</c:v>
                </c:pt>
                <c:pt idx="6333">
                  <c:v>0</c:v>
                </c:pt>
                <c:pt idx="6334">
                  <c:v>0</c:v>
                </c:pt>
                <c:pt idx="6335">
                  <c:v>0</c:v>
                </c:pt>
                <c:pt idx="6336">
                  <c:v>0</c:v>
                </c:pt>
                <c:pt idx="6337">
                  <c:v>0</c:v>
                </c:pt>
                <c:pt idx="6338">
                  <c:v>0</c:v>
                </c:pt>
                <c:pt idx="6339">
                  <c:v>0</c:v>
                </c:pt>
                <c:pt idx="6340">
                  <c:v>0</c:v>
                </c:pt>
                <c:pt idx="6341">
                  <c:v>0</c:v>
                </c:pt>
                <c:pt idx="6342">
                  <c:v>0</c:v>
                </c:pt>
                <c:pt idx="6343">
                  <c:v>0</c:v>
                </c:pt>
                <c:pt idx="6344">
                  <c:v>0</c:v>
                </c:pt>
                <c:pt idx="6345">
                  <c:v>0</c:v>
                </c:pt>
                <c:pt idx="6346">
                  <c:v>0</c:v>
                </c:pt>
                <c:pt idx="6347">
                  <c:v>0</c:v>
                </c:pt>
                <c:pt idx="6348">
                  <c:v>0</c:v>
                </c:pt>
                <c:pt idx="6349">
                  <c:v>0</c:v>
                </c:pt>
                <c:pt idx="6350">
                  <c:v>0</c:v>
                </c:pt>
                <c:pt idx="6351">
                  <c:v>0</c:v>
                </c:pt>
                <c:pt idx="6352">
                  <c:v>0</c:v>
                </c:pt>
                <c:pt idx="6353">
                  <c:v>0</c:v>
                </c:pt>
                <c:pt idx="6354">
                  <c:v>0</c:v>
                </c:pt>
                <c:pt idx="6355">
                  <c:v>0</c:v>
                </c:pt>
                <c:pt idx="6356">
                  <c:v>0</c:v>
                </c:pt>
                <c:pt idx="6357">
                  <c:v>0</c:v>
                </c:pt>
                <c:pt idx="6358">
                  <c:v>0</c:v>
                </c:pt>
                <c:pt idx="6359">
                  <c:v>0</c:v>
                </c:pt>
                <c:pt idx="6360">
                  <c:v>0</c:v>
                </c:pt>
                <c:pt idx="6361">
                  <c:v>0</c:v>
                </c:pt>
                <c:pt idx="6362">
                  <c:v>0</c:v>
                </c:pt>
                <c:pt idx="6363">
                  <c:v>0</c:v>
                </c:pt>
                <c:pt idx="6364">
                  <c:v>0</c:v>
                </c:pt>
                <c:pt idx="6365">
                  <c:v>0</c:v>
                </c:pt>
                <c:pt idx="6366">
                  <c:v>0</c:v>
                </c:pt>
                <c:pt idx="6367">
                  <c:v>0</c:v>
                </c:pt>
                <c:pt idx="6368">
                  <c:v>0</c:v>
                </c:pt>
                <c:pt idx="6369">
                  <c:v>0</c:v>
                </c:pt>
                <c:pt idx="6370">
                  <c:v>0</c:v>
                </c:pt>
                <c:pt idx="6371">
                  <c:v>0</c:v>
                </c:pt>
                <c:pt idx="6372">
                  <c:v>0</c:v>
                </c:pt>
                <c:pt idx="6373">
                  <c:v>0</c:v>
                </c:pt>
                <c:pt idx="6374">
                  <c:v>0</c:v>
                </c:pt>
                <c:pt idx="6375">
                  <c:v>0</c:v>
                </c:pt>
                <c:pt idx="6376">
                  <c:v>0</c:v>
                </c:pt>
                <c:pt idx="6377">
                  <c:v>0</c:v>
                </c:pt>
                <c:pt idx="6378">
                  <c:v>0</c:v>
                </c:pt>
                <c:pt idx="6379">
                  <c:v>0</c:v>
                </c:pt>
                <c:pt idx="6380">
                  <c:v>0</c:v>
                </c:pt>
                <c:pt idx="6381">
                  <c:v>0</c:v>
                </c:pt>
                <c:pt idx="6382">
                  <c:v>0</c:v>
                </c:pt>
                <c:pt idx="6383">
                  <c:v>0</c:v>
                </c:pt>
                <c:pt idx="6384">
                  <c:v>0</c:v>
                </c:pt>
                <c:pt idx="6385">
                  <c:v>0</c:v>
                </c:pt>
                <c:pt idx="6386">
                  <c:v>0</c:v>
                </c:pt>
                <c:pt idx="6387">
                  <c:v>0</c:v>
                </c:pt>
                <c:pt idx="6388">
                  <c:v>0</c:v>
                </c:pt>
                <c:pt idx="6389">
                  <c:v>0</c:v>
                </c:pt>
                <c:pt idx="6390">
                  <c:v>0</c:v>
                </c:pt>
                <c:pt idx="6391">
                  <c:v>0</c:v>
                </c:pt>
                <c:pt idx="6392">
                  <c:v>0</c:v>
                </c:pt>
                <c:pt idx="6393">
                  <c:v>0</c:v>
                </c:pt>
                <c:pt idx="6394">
                  <c:v>0</c:v>
                </c:pt>
                <c:pt idx="6395">
                  <c:v>0</c:v>
                </c:pt>
                <c:pt idx="6396">
                  <c:v>0</c:v>
                </c:pt>
                <c:pt idx="6397">
                  <c:v>0</c:v>
                </c:pt>
                <c:pt idx="6398">
                  <c:v>0</c:v>
                </c:pt>
                <c:pt idx="6399">
                  <c:v>0</c:v>
                </c:pt>
                <c:pt idx="6400">
                  <c:v>0</c:v>
                </c:pt>
                <c:pt idx="6401">
                  <c:v>0</c:v>
                </c:pt>
                <c:pt idx="6402">
                  <c:v>0</c:v>
                </c:pt>
                <c:pt idx="6403">
                  <c:v>0</c:v>
                </c:pt>
                <c:pt idx="6404">
                  <c:v>0</c:v>
                </c:pt>
                <c:pt idx="6405">
                  <c:v>0</c:v>
                </c:pt>
                <c:pt idx="6406">
                  <c:v>0</c:v>
                </c:pt>
                <c:pt idx="6407">
                  <c:v>0</c:v>
                </c:pt>
                <c:pt idx="6408">
                  <c:v>0</c:v>
                </c:pt>
                <c:pt idx="6409">
                  <c:v>0</c:v>
                </c:pt>
                <c:pt idx="6410">
                  <c:v>0</c:v>
                </c:pt>
                <c:pt idx="6411">
                  <c:v>0</c:v>
                </c:pt>
                <c:pt idx="6412">
                  <c:v>0</c:v>
                </c:pt>
                <c:pt idx="6413">
                  <c:v>0</c:v>
                </c:pt>
                <c:pt idx="6414">
                  <c:v>0</c:v>
                </c:pt>
                <c:pt idx="6415">
                  <c:v>0</c:v>
                </c:pt>
                <c:pt idx="6416">
                  <c:v>0</c:v>
                </c:pt>
                <c:pt idx="6417">
                  <c:v>0</c:v>
                </c:pt>
                <c:pt idx="6418">
                  <c:v>0</c:v>
                </c:pt>
                <c:pt idx="6419">
                  <c:v>0</c:v>
                </c:pt>
                <c:pt idx="6420">
                  <c:v>0</c:v>
                </c:pt>
                <c:pt idx="6421">
                  <c:v>0</c:v>
                </c:pt>
                <c:pt idx="6422">
                  <c:v>0</c:v>
                </c:pt>
                <c:pt idx="6423">
                  <c:v>0</c:v>
                </c:pt>
                <c:pt idx="6424">
                  <c:v>0</c:v>
                </c:pt>
                <c:pt idx="6425">
                  <c:v>0</c:v>
                </c:pt>
                <c:pt idx="6426">
                  <c:v>0</c:v>
                </c:pt>
                <c:pt idx="6427">
                  <c:v>0</c:v>
                </c:pt>
                <c:pt idx="6428">
                  <c:v>0</c:v>
                </c:pt>
                <c:pt idx="6429">
                  <c:v>0</c:v>
                </c:pt>
                <c:pt idx="6430">
                  <c:v>0</c:v>
                </c:pt>
                <c:pt idx="6431">
                  <c:v>0</c:v>
                </c:pt>
                <c:pt idx="6432">
                  <c:v>0</c:v>
                </c:pt>
                <c:pt idx="6433">
                  <c:v>0</c:v>
                </c:pt>
                <c:pt idx="6434">
                  <c:v>0</c:v>
                </c:pt>
                <c:pt idx="6435">
                  <c:v>0</c:v>
                </c:pt>
                <c:pt idx="6436">
                  <c:v>0</c:v>
                </c:pt>
                <c:pt idx="6437">
                  <c:v>0</c:v>
                </c:pt>
                <c:pt idx="6438">
                  <c:v>0</c:v>
                </c:pt>
                <c:pt idx="6439">
                  <c:v>0</c:v>
                </c:pt>
                <c:pt idx="6440">
                  <c:v>0</c:v>
                </c:pt>
                <c:pt idx="6441">
                  <c:v>0</c:v>
                </c:pt>
                <c:pt idx="6442">
                  <c:v>0</c:v>
                </c:pt>
                <c:pt idx="6443">
                  <c:v>0</c:v>
                </c:pt>
                <c:pt idx="6444">
                  <c:v>0</c:v>
                </c:pt>
                <c:pt idx="6445">
                  <c:v>0</c:v>
                </c:pt>
                <c:pt idx="6446">
                  <c:v>0</c:v>
                </c:pt>
                <c:pt idx="6447">
                  <c:v>0</c:v>
                </c:pt>
                <c:pt idx="6448">
                  <c:v>0</c:v>
                </c:pt>
                <c:pt idx="6449">
                  <c:v>0</c:v>
                </c:pt>
                <c:pt idx="6450">
                  <c:v>0</c:v>
                </c:pt>
                <c:pt idx="6451">
                  <c:v>0</c:v>
                </c:pt>
                <c:pt idx="6452">
                  <c:v>0</c:v>
                </c:pt>
                <c:pt idx="6453">
                  <c:v>0</c:v>
                </c:pt>
                <c:pt idx="6454">
                  <c:v>0</c:v>
                </c:pt>
                <c:pt idx="6455">
                  <c:v>0</c:v>
                </c:pt>
                <c:pt idx="6456">
                  <c:v>0</c:v>
                </c:pt>
                <c:pt idx="6457">
                  <c:v>0</c:v>
                </c:pt>
                <c:pt idx="6458">
                  <c:v>0</c:v>
                </c:pt>
                <c:pt idx="6459">
                  <c:v>0</c:v>
                </c:pt>
                <c:pt idx="6460">
                  <c:v>0</c:v>
                </c:pt>
                <c:pt idx="6461">
                  <c:v>0</c:v>
                </c:pt>
                <c:pt idx="6462">
                  <c:v>0</c:v>
                </c:pt>
                <c:pt idx="6463">
                  <c:v>0</c:v>
                </c:pt>
                <c:pt idx="6464">
                  <c:v>0</c:v>
                </c:pt>
                <c:pt idx="6465">
                  <c:v>0</c:v>
                </c:pt>
                <c:pt idx="6466">
                  <c:v>0</c:v>
                </c:pt>
                <c:pt idx="6467">
                  <c:v>0</c:v>
                </c:pt>
                <c:pt idx="6468">
                  <c:v>0</c:v>
                </c:pt>
                <c:pt idx="6469">
                  <c:v>0</c:v>
                </c:pt>
                <c:pt idx="6470">
                  <c:v>0</c:v>
                </c:pt>
                <c:pt idx="6471">
                  <c:v>0</c:v>
                </c:pt>
                <c:pt idx="6472">
                  <c:v>0</c:v>
                </c:pt>
                <c:pt idx="6473">
                  <c:v>0</c:v>
                </c:pt>
                <c:pt idx="6474">
                  <c:v>0</c:v>
                </c:pt>
                <c:pt idx="6475">
                  <c:v>0</c:v>
                </c:pt>
                <c:pt idx="6476">
                  <c:v>0</c:v>
                </c:pt>
                <c:pt idx="6477">
                  <c:v>0</c:v>
                </c:pt>
                <c:pt idx="6478">
                  <c:v>0</c:v>
                </c:pt>
                <c:pt idx="6479">
                  <c:v>0</c:v>
                </c:pt>
                <c:pt idx="6480">
                  <c:v>0</c:v>
                </c:pt>
                <c:pt idx="6481">
                  <c:v>0</c:v>
                </c:pt>
                <c:pt idx="6482">
                  <c:v>0</c:v>
                </c:pt>
                <c:pt idx="6483">
                  <c:v>0</c:v>
                </c:pt>
                <c:pt idx="6484">
                  <c:v>0</c:v>
                </c:pt>
                <c:pt idx="6485">
                  <c:v>0</c:v>
                </c:pt>
                <c:pt idx="6486">
                  <c:v>0</c:v>
                </c:pt>
                <c:pt idx="6487">
                  <c:v>0</c:v>
                </c:pt>
                <c:pt idx="6488">
                  <c:v>0</c:v>
                </c:pt>
                <c:pt idx="6489">
                  <c:v>0</c:v>
                </c:pt>
                <c:pt idx="6490">
                  <c:v>0</c:v>
                </c:pt>
                <c:pt idx="6491">
                  <c:v>0</c:v>
                </c:pt>
                <c:pt idx="6492">
                  <c:v>0</c:v>
                </c:pt>
                <c:pt idx="6493">
                  <c:v>0</c:v>
                </c:pt>
                <c:pt idx="6494">
                  <c:v>0</c:v>
                </c:pt>
                <c:pt idx="6495">
                  <c:v>0</c:v>
                </c:pt>
                <c:pt idx="6496">
                  <c:v>0</c:v>
                </c:pt>
                <c:pt idx="6497">
                  <c:v>0</c:v>
                </c:pt>
                <c:pt idx="6498">
                  <c:v>0</c:v>
                </c:pt>
                <c:pt idx="6499">
                  <c:v>0</c:v>
                </c:pt>
                <c:pt idx="6500">
                  <c:v>0</c:v>
                </c:pt>
                <c:pt idx="6501">
                  <c:v>0</c:v>
                </c:pt>
                <c:pt idx="6502">
                  <c:v>0</c:v>
                </c:pt>
                <c:pt idx="6503">
                  <c:v>0</c:v>
                </c:pt>
                <c:pt idx="6504">
                  <c:v>0</c:v>
                </c:pt>
                <c:pt idx="6505">
                  <c:v>0</c:v>
                </c:pt>
                <c:pt idx="6506">
                  <c:v>0</c:v>
                </c:pt>
                <c:pt idx="6507">
                  <c:v>0</c:v>
                </c:pt>
                <c:pt idx="6508">
                  <c:v>0</c:v>
                </c:pt>
                <c:pt idx="6509">
                  <c:v>0</c:v>
                </c:pt>
                <c:pt idx="651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EB6-4AE9-A468-C4ABBEFAF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0164656"/>
        <c:axId val="820162256"/>
      </c:scatterChart>
      <c:valAx>
        <c:axId val="820164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162256"/>
        <c:crosses val="autoZero"/>
        <c:crossBetween val="midCat"/>
      </c:valAx>
      <c:valAx>
        <c:axId val="820162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0164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771645108570388E-2"/>
          <c:y val="0.27127765872469672"/>
          <c:w val="0.93357997244707669"/>
          <c:h val="0.64826792644727238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'FR band'!$C$1</c:f>
              <c:strCache>
                <c:ptCount val="1"/>
                <c:pt idx="0">
                  <c:v>RL DA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'FR band'!$A$2:$A$8761</c:f>
              <c:numCache>
                <c:formatCode>General</c:formatCode>
                <c:ptCount val="87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</c:numCache>
            </c:numRef>
          </c:xVal>
          <c:yVal>
            <c:numRef>
              <c:f>'FR band'!$C$2:$C$8761</c:f>
              <c:numCache>
                <c:formatCode>General</c:formatCode>
                <c:ptCount val="8760"/>
                <c:pt idx="0">
                  <c:v>229.407794811934</c:v>
                </c:pt>
                <c:pt idx="1">
                  <c:v>71.066137556672203</c:v>
                </c:pt>
                <c:pt idx="2">
                  <c:v>229.40797940797901</c:v>
                </c:pt>
                <c:pt idx="3">
                  <c:v>229.40797940797901</c:v>
                </c:pt>
                <c:pt idx="4">
                  <c:v>229.40797940797901</c:v>
                </c:pt>
                <c:pt idx="5">
                  <c:v>229.40797940797901</c:v>
                </c:pt>
                <c:pt idx="6">
                  <c:v>229.37276258470101</c:v>
                </c:pt>
                <c:pt idx="7">
                  <c:v>229.40797940797901</c:v>
                </c:pt>
                <c:pt idx="8">
                  <c:v>229.40797940797901</c:v>
                </c:pt>
                <c:pt idx="9">
                  <c:v>229.33670482388399</c:v>
                </c:pt>
                <c:pt idx="10">
                  <c:v>229.40791103907301</c:v>
                </c:pt>
                <c:pt idx="11">
                  <c:v>229.40764440034101</c:v>
                </c:pt>
                <c:pt idx="12">
                  <c:v>229.40797940797901</c:v>
                </c:pt>
                <c:pt idx="13">
                  <c:v>229.40797940797901</c:v>
                </c:pt>
                <c:pt idx="14">
                  <c:v>229.40797940797901</c:v>
                </c:pt>
                <c:pt idx="15">
                  <c:v>229.40797940797901</c:v>
                </c:pt>
                <c:pt idx="16">
                  <c:v>204.27179574352701</c:v>
                </c:pt>
                <c:pt idx="17">
                  <c:v>225.16690578162999</c:v>
                </c:pt>
                <c:pt idx="18">
                  <c:v>229.40797940797901</c:v>
                </c:pt>
                <c:pt idx="19">
                  <c:v>229.40797940797901</c:v>
                </c:pt>
                <c:pt idx="20">
                  <c:v>229.40797940797901</c:v>
                </c:pt>
                <c:pt idx="21">
                  <c:v>229.40797940797901</c:v>
                </c:pt>
                <c:pt idx="22">
                  <c:v>229.40648896583701</c:v>
                </c:pt>
                <c:pt idx="23">
                  <c:v>229.40765123723199</c:v>
                </c:pt>
                <c:pt idx="24">
                  <c:v>229.40797940797901</c:v>
                </c:pt>
                <c:pt idx="25">
                  <c:v>229.40744613051501</c:v>
                </c:pt>
                <c:pt idx="26">
                  <c:v>229.40797940797901</c:v>
                </c:pt>
                <c:pt idx="27">
                  <c:v>229.40797940797901</c:v>
                </c:pt>
                <c:pt idx="28">
                  <c:v>218.11460531010999</c:v>
                </c:pt>
                <c:pt idx="29">
                  <c:v>229.40797940797901</c:v>
                </c:pt>
                <c:pt idx="30">
                  <c:v>229.40783583327701</c:v>
                </c:pt>
                <c:pt idx="31">
                  <c:v>229.407938386636</c:v>
                </c:pt>
                <c:pt idx="32">
                  <c:v>229.40797940797901</c:v>
                </c:pt>
                <c:pt idx="33">
                  <c:v>229.40797940797901</c:v>
                </c:pt>
                <c:pt idx="34">
                  <c:v>229.40138864547799</c:v>
                </c:pt>
                <c:pt idx="35">
                  <c:v>229.40797940797901</c:v>
                </c:pt>
                <c:pt idx="36">
                  <c:v>229.40797940797901</c:v>
                </c:pt>
                <c:pt idx="37">
                  <c:v>229.407828996387</c:v>
                </c:pt>
                <c:pt idx="38">
                  <c:v>229.40797940797901</c:v>
                </c:pt>
                <c:pt idx="39">
                  <c:v>229.40797940797901</c:v>
                </c:pt>
                <c:pt idx="40">
                  <c:v>0</c:v>
                </c:pt>
                <c:pt idx="41">
                  <c:v>0</c:v>
                </c:pt>
                <c:pt idx="42">
                  <c:v>94.029815493575796</c:v>
                </c:pt>
                <c:pt idx="43">
                  <c:v>134.50402130721599</c:v>
                </c:pt>
                <c:pt idx="44">
                  <c:v>229.40727520825101</c:v>
                </c:pt>
                <c:pt idx="45">
                  <c:v>229.40797940797901</c:v>
                </c:pt>
                <c:pt idx="46">
                  <c:v>229.40797940797901</c:v>
                </c:pt>
                <c:pt idx="47">
                  <c:v>229.40794522352601</c:v>
                </c:pt>
                <c:pt idx="48">
                  <c:v>229.40791103907301</c:v>
                </c:pt>
                <c:pt idx="49">
                  <c:v>227.610328425311</c:v>
                </c:pt>
                <c:pt idx="50">
                  <c:v>229.40797940797901</c:v>
                </c:pt>
                <c:pt idx="51">
                  <c:v>229.40788369151099</c:v>
                </c:pt>
                <c:pt idx="52">
                  <c:v>112.52834563002099</c:v>
                </c:pt>
                <c:pt idx="53">
                  <c:v>229.40785634394899</c:v>
                </c:pt>
                <c:pt idx="54">
                  <c:v>192.64884933618299</c:v>
                </c:pt>
                <c:pt idx="55">
                  <c:v>52.574437260244103</c:v>
                </c:pt>
                <c:pt idx="56">
                  <c:v>229.09408408855899</c:v>
                </c:pt>
                <c:pt idx="57">
                  <c:v>229.40797940797901</c:v>
                </c:pt>
                <c:pt idx="58">
                  <c:v>229.40797940797901</c:v>
                </c:pt>
                <c:pt idx="59">
                  <c:v>229.393574079568</c:v>
                </c:pt>
                <c:pt idx="60">
                  <c:v>225.29142606941099</c:v>
                </c:pt>
                <c:pt idx="61">
                  <c:v>229.40797940797901</c:v>
                </c:pt>
                <c:pt idx="62">
                  <c:v>0</c:v>
                </c:pt>
                <c:pt idx="63">
                  <c:v>35.0878043160168</c:v>
                </c:pt>
                <c:pt idx="64">
                  <c:v>36.803398938175903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75.511241089999999</c:v>
                </c:pt>
                <c:pt idx="69">
                  <c:v>78.631078337763796</c:v>
                </c:pt>
                <c:pt idx="70">
                  <c:v>229.02244714926499</c:v>
                </c:pt>
                <c:pt idx="71">
                  <c:v>220.13219219999999</c:v>
                </c:pt>
                <c:pt idx="72">
                  <c:v>91.896869724033806</c:v>
                </c:pt>
                <c:pt idx="73">
                  <c:v>229.40797940797901</c:v>
                </c:pt>
                <c:pt idx="74">
                  <c:v>229.39956319569899</c:v>
                </c:pt>
                <c:pt idx="75">
                  <c:v>229.40363114558201</c:v>
                </c:pt>
                <c:pt idx="76">
                  <c:v>187.467983570261</c:v>
                </c:pt>
                <c:pt idx="77">
                  <c:v>229.25146930926499</c:v>
                </c:pt>
                <c:pt idx="78">
                  <c:v>103.60698392219101</c:v>
                </c:pt>
                <c:pt idx="79">
                  <c:v>80.702813426116506</c:v>
                </c:pt>
                <c:pt idx="80">
                  <c:v>165.65530470535199</c:v>
                </c:pt>
                <c:pt idx="81">
                  <c:v>229.358432462086</c:v>
                </c:pt>
                <c:pt idx="82">
                  <c:v>229.40797940797901</c:v>
                </c:pt>
                <c:pt idx="83">
                  <c:v>229.40797940797901</c:v>
                </c:pt>
                <c:pt idx="84">
                  <c:v>229.40797940797901</c:v>
                </c:pt>
                <c:pt idx="85">
                  <c:v>229.40797940797901</c:v>
                </c:pt>
                <c:pt idx="86">
                  <c:v>229.36742981006401</c:v>
                </c:pt>
                <c:pt idx="87">
                  <c:v>229.40797940797901</c:v>
                </c:pt>
                <c:pt idx="88">
                  <c:v>33.298186679757798</c:v>
                </c:pt>
                <c:pt idx="89">
                  <c:v>229.40797940797901</c:v>
                </c:pt>
                <c:pt idx="90">
                  <c:v>0</c:v>
                </c:pt>
                <c:pt idx="91">
                  <c:v>27.739712611281799</c:v>
                </c:pt>
                <c:pt idx="92">
                  <c:v>92.4833416147696</c:v>
                </c:pt>
                <c:pt idx="93">
                  <c:v>229.406475292056</c:v>
                </c:pt>
                <c:pt idx="94">
                  <c:v>229.375203354631</c:v>
                </c:pt>
                <c:pt idx="95">
                  <c:v>162.79400105527</c:v>
                </c:pt>
                <c:pt idx="96">
                  <c:v>229.40797940797901</c:v>
                </c:pt>
                <c:pt idx="97">
                  <c:v>229.386217585324</c:v>
                </c:pt>
                <c:pt idx="98">
                  <c:v>229.40797940797901</c:v>
                </c:pt>
                <c:pt idx="99">
                  <c:v>229.40797940797901</c:v>
                </c:pt>
                <c:pt idx="100">
                  <c:v>50.909524507811</c:v>
                </c:pt>
                <c:pt idx="101">
                  <c:v>61.748313752303801</c:v>
                </c:pt>
                <c:pt idx="102">
                  <c:v>202.532771097417</c:v>
                </c:pt>
                <c:pt idx="103">
                  <c:v>229.407924712854</c:v>
                </c:pt>
                <c:pt idx="104">
                  <c:v>229.40795206041699</c:v>
                </c:pt>
                <c:pt idx="105">
                  <c:v>229.40797940797901</c:v>
                </c:pt>
                <c:pt idx="106">
                  <c:v>229.262162206102</c:v>
                </c:pt>
                <c:pt idx="107">
                  <c:v>39.0999378250525</c:v>
                </c:pt>
                <c:pt idx="108">
                  <c:v>229.40797940797901</c:v>
                </c:pt>
                <c:pt idx="109">
                  <c:v>229.40797940797901</c:v>
                </c:pt>
                <c:pt idx="110">
                  <c:v>229.40797940797901</c:v>
                </c:pt>
                <c:pt idx="111">
                  <c:v>229.407924712854</c:v>
                </c:pt>
                <c:pt idx="112">
                  <c:v>0</c:v>
                </c:pt>
                <c:pt idx="113">
                  <c:v>0</c:v>
                </c:pt>
                <c:pt idx="114">
                  <c:v>151.18364820033801</c:v>
                </c:pt>
                <c:pt idx="115">
                  <c:v>0</c:v>
                </c:pt>
                <c:pt idx="116">
                  <c:v>1.374215E-3</c:v>
                </c:pt>
                <c:pt idx="117">
                  <c:v>59.329435545735301</c:v>
                </c:pt>
                <c:pt idx="118">
                  <c:v>226.23213435231901</c:v>
                </c:pt>
                <c:pt idx="119">
                  <c:v>228.68010352822299</c:v>
                </c:pt>
                <c:pt idx="120">
                  <c:v>210.316359057082</c:v>
                </c:pt>
                <c:pt idx="121">
                  <c:v>226.87417990797701</c:v>
                </c:pt>
                <c:pt idx="122">
                  <c:v>229.40797940797901</c:v>
                </c:pt>
                <c:pt idx="123">
                  <c:v>229.40636590180699</c:v>
                </c:pt>
                <c:pt idx="124">
                  <c:v>229.377924437074</c:v>
                </c:pt>
                <c:pt idx="125">
                  <c:v>211.519685980205</c:v>
                </c:pt>
                <c:pt idx="126">
                  <c:v>226.278939705097</c:v>
                </c:pt>
                <c:pt idx="127">
                  <c:v>229.40784950705799</c:v>
                </c:pt>
                <c:pt idx="128">
                  <c:v>229.37196950539601</c:v>
                </c:pt>
                <c:pt idx="129">
                  <c:v>0</c:v>
                </c:pt>
                <c:pt idx="130">
                  <c:v>122.813998166581</c:v>
                </c:pt>
                <c:pt idx="131">
                  <c:v>229.407931549745</c:v>
                </c:pt>
                <c:pt idx="132">
                  <c:v>229.40525148864501</c:v>
                </c:pt>
                <c:pt idx="133">
                  <c:v>229.40797940797901</c:v>
                </c:pt>
                <c:pt idx="134">
                  <c:v>229.397348043157</c:v>
                </c:pt>
                <c:pt idx="135">
                  <c:v>229.40555914871999</c:v>
                </c:pt>
                <c:pt idx="136">
                  <c:v>103.004092384163</c:v>
                </c:pt>
                <c:pt idx="137">
                  <c:v>229.40797940797901</c:v>
                </c:pt>
                <c:pt idx="138">
                  <c:v>226.77279565785301</c:v>
                </c:pt>
                <c:pt idx="139">
                  <c:v>229.391317905683</c:v>
                </c:pt>
                <c:pt idx="140">
                  <c:v>218.23263055185799</c:v>
                </c:pt>
                <c:pt idx="141">
                  <c:v>229.40797940797901</c:v>
                </c:pt>
                <c:pt idx="142">
                  <c:v>229.40797940797901</c:v>
                </c:pt>
                <c:pt idx="143">
                  <c:v>229.37577765343801</c:v>
                </c:pt>
                <c:pt idx="144">
                  <c:v>196.714857542836</c:v>
                </c:pt>
                <c:pt idx="145">
                  <c:v>228.28448685593199</c:v>
                </c:pt>
                <c:pt idx="146">
                  <c:v>229.40797940797901</c:v>
                </c:pt>
                <c:pt idx="147">
                  <c:v>229.40797940797901</c:v>
                </c:pt>
                <c:pt idx="148">
                  <c:v>229.40797940797901</c:v>
                </c:pt>
                <c:pt idx="149">
                  <c:v>229.40797940797901</c:v>
                </c:pt>
                <c:pt idx="150">
                  <c:v>229.40797940797901</c:v>
                </c:pt>
                <c:pt idx="151">
                  <c:v>229.40797940797901</c:v>
                </c:pt>
                <c:pt idx="152">
                  <c:v>229.40797940797901</c:v>
                </c:pt>
                <c:pt idx="153">
                  <c:v>229.39431930063901</c:v>
                </c:pt>
                <c:pt idx="154">
                  <c:v>229.40797940797901</c:v>
                </c:pt>
                <c:pt idx="155">
                  <c:v>229.40797940797901</c:v>
                </c:pt>
                <c:pt idx="156">
                  <c:v>228.53581778983099</c:v>
                </c:pt>
                <c:pt idx="157">
                  <c:v>136.814601458081</c:v>
                </c:pt>
                <c:pt idx="158">
                  <c:v>92.613902295360603</c:v>
                </c:pt>
                <c:pt idx="159">
                  <c:v>229.40797940797901</c:v>
                </c:pt>
                <c:pt idx="160">
                  <c:v>229.40780164882401</c:v>
                </c:pt>
                <c:pt idx="161">
                  <c:v>229.40622232710501</c:v>
                </c:pt>
                <c:pt idx="162">
                  <c:v>229.40797940797901</c:v>
                </c:pt>
                <c:pt idx="163">
                  <c:v>228.97087648376601</c:v>
                </c:pt>
                <c:pt idx="164">
                  <c:v>229.40618814265201</c:v>
                </c:pt>
                <c:pt idx="165">
                  <c:v>229.40797940797901</c:v>
                </c:pt>
                <c:pt idx="166">
                  <c:v>229.40797940797901</c:v>
                </c:pt>
                <c:pt idx="167">
                  <c:v>229.40797940797901</c:v>
                </c:pt>
                <c:pt idx="168">
                  <c:v>120.348376993861</c:v>
                </c:pt>
                <c:pt idx="169">
                  <c:v>229.40797940797901</c:v>
                </c:pt>
                <c:pt idx="170">
                  <c:v>229.40797940797901</c:v>
                </c:pt>
                <c:pt idx="171">
                  <c:v>126.757068825619</c:v>
                </c:pt>
                <c:pt idx="172">
                  <c:v>229.40087587868601</c:v>
                </c:pt>
                <c:pt idx="173">
                  <c:v>229.40797940797901</c:v>
                </c:pt>
                <c:pt idx="174">
                  <c:v>229.40797940797901</c:v>
                </c:pt>
                <c:pt idx="175">
                  <c:v>229.40797940797901</c:v>
                </c:pt>
                <c:pt idx="176">
                  <c:v>229.40655049785201</c:v>
                </c:pt>
                <c:pt idx="177">
                  <c:v>229.40797940797901</c:v>
                </c:pt>
                <c:pt idx="178">
                  <c:v>229.40797940797901</c:v>
                </c:pt>
                <c:pt idx="179">
                  <c:v>197.54201874731399</c:v>
                </c:pt>
                <c:pt idx="180">
                  <c:v>229.40797940797901</c:v>
                </c:pt>
                <c:pt idx="181">
                  <c:v>225.906554786931</c:v>
                </c:pt>
                <c:pt idx="182">
                  <c:v>229.40797940797901</c:v>
                </c:pt>
                <c:pt idx="183">
                  <c:v>229.40797940797901</c:v>
                </c:pt>
                <c:pt idx="184">
                  <c:v>224.91105566306999</c:v>
                </c:pt>
                <c:pt idx="185">
                  <c:v>229.40797940797901</c:v>
                </c:pt>
                <c:pt idx="186">
                  <c:v>27.852309361924799</c:v>
                </c:pt>
                <c:pt idx="187">
                  <c:v>229.40797940797901</c:v>
                </c:pt>
                <c:pt idx="188">
                  <c:v>228.13841669999999</c:v>
                </c:pt>
                <c:pt idx="189">
                  <c:v>88.762391274711007</c:v>
                </c:pt>
                <c:pt idx="190">
                  <c:v>117.140895722702</c:v>
                </c:pt>
                <c:pt idx="191">
                  <c:v>223.75994207315901</c:v>
                </c:pt>
                <c:pt idx="192">
                  <c:v>202.7333313</c:v>
                </c:pt>
                <c:pt idx="193">
                  <c:v>229.40797940797901</c:v>
                </c:pt>
                <c:pt idx="194">
                  <c:v>229.40797940797901</c:v>
                </c:pt>
                <c:pt idx="195">
                  <c:v>229.38320935347801</c:v>
                </c:pt>
                <c:pt idx="196">
                  <c:v>229.39994606157001</c:v>
                </c:pt>
                <c:pt idx="197">
                  <c:v>229.40797940797901</c:v>
                </c:pt>
                <c:pt idx="198">
                  <c:v>38.941362985389397</c:v>
                </c:pt>
                <c:pt idx="199">
                  <c:v>229.40771960613799</c:v>
                </c:pt>
                <c:pt idx="200">
                  <c:v>7.1814356604291296</c:v>
                </c:pt>
                <c:pt idx="201">
                  <c:v>0</c:v>
                </c:pt>
                <c:pt idx="202">
                  <c:v>39.646437835125603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32.133659110566299</c:v>
                </c:pt>
                <c:pt idx="207">
                  <c:v>41.680371755568601</c:v>
                </c:pt>
                <c:pt idx="208">
                  <c:v>34.325566224303103</c:v>
                </c:pt>
                <c:pt idx="209">
                  <c:v>49.832522811576602</c:v>
                </c:pt>
                <c:pt idx="210">
                  <c:v>0</c:v>
                </c:pt>
                <c:pt idx="211">
                  <c:v>40.1276933985787</c:v>
                </c:pt>
                <c:pt idx="212">
                  <c:v>55.427977621095003</c:v>
                </c:pt>
                <c:pt idx="213">
                  <c:v>26.9258081376015</c:v>
                </c:pt>
                <c:pt idx="214">
                  <c:v>0</c:v>
                </c:pt>
                <c:pt idx="215">
                  <c:v>71.269569235303607</c:v>
                </c:pt>
                <c:pt idx="216">
                  <c:v>33.154953822512702</c:v>
                </c:pt>
                <c:pt idx="217">
                  <c:v>34.722283635974001</c:v>
                </c:pt>
                <c:pt idx="218">
                  <c:v>27.613510448423199</c:v>
                </c:pt>
                <c:pt idx="219">
                  <c:v>19.602213011745299</c:v>
                </c:pt>
                <c:pt idx="220">
                  <c:v>38.891850223949298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49.758533981929503</c:v>
                </c:pt>
                <c:pt idx="225">
                  <c:v>28.3025869742476</c:v>
                </c:pt>
                <c:pt idx="226">
                  <c:v>0</c:v>
                </c:pt>
                <c:pt idx="227">
                  <c:v>50.066070993127603</c:v>
                </c:pt>
                <c:pt idx="228">
                  <c:v>0</c:v>
                </c:pt>
                <c:pt idx="229">
                  <c:v>25.939661880027302</c:v>
                </c:pt>
                <c:pt idx="230">
                  <c:v>0</c:v>
                </c:pt>
                <c:pt idx="231">
                  <c:v>0</c:v>
                </c:pt>
                <c:pt idx="232">
                  <c:v>15.972740267387801</c:v>
                </c:pt>
                <c:pt idx="233">
                  <c:v>35.6670461949847</c:v>
                </c:pt>
                <c:pt idx="234">
                  <c:v>28.14943379</c:v>
                </c:pt>
                <c:pt idx="235">
                  <c:v>44.871046026854501</c:v>
                </c:pt>
                <c:pt idx="236">
                  <c:v>60.800707046819902</c:v>
                </c:pt>
                <c:pt idx="237">
                  <c:v>0</c:v>
                </c:pt>
                <c:pt idx="238">
                  <c:v>0</c:v>
                </c:pt>
                <c:pt idx="239">
                  <c:v>51.718937144393003</c:v>
                </c:pt>
                <c:pt idx="240">
                  <c:v>45.081738483261397</c:v>
                </c:pt>
                <c:pt idx="241">
                  <c:v>70.198153278657301</c:v>
                </c:pt>
                <c:pt idx="242">
                  <c:v>27.489085877110401</c:v>
                </c:pt>
                <c:pt idx="243">
                  <c:v>91.817086629636606</c:v>
                </c:pt>
                <c:pt idx="244">
                  <c:v>35.670122795737001</c:v>
                </c:pt>
                <c:pt idx="245">
                  <c:v>23.754783089786802</c:v>
                </c:pt>
                <c:pt idx="246">
                  <c:v>35.756800890000001</c:v>
                </c:pt>
                <c:pt idx="247">
                  <c:v>40.690472049999997</c:v>
                </c:pt>
                <c:pt idx="248">
                  <c:v>0</c:v>
                </c:pt>
                <c:pt idx="249">
                  <c:v>36.401786312863599</c:v>
                </c:pt>
                <c:pt idx="250">
                  <c:v>48.498091675063002</c:v>
                </c:pt>
                <c:pt idx="251">
                  <c:v>27.231465003895401</c:v>
                </c:pt>
                <c:pt idx="252">
                  <c:v>26.7489035943453</c:v>
                </c:pt>
                <c:pt idx="253">
                  <c:v>43.043538343108501</c:v>
                </c:pt>
                <c:pt idx="254">
                  <c:v>33.985930011922903</c:v>
                </c:pt>
                <c:pt idx="255">
                  <c:v>51.474320037024299</c:v>
                </c:pt>
                <c:pt idx="256">
                  <c:v>0</c:v>
                </c:pt>
                <c:pt idx="257">
                  <c:v>0</c:v>
                </c:pt>
                <c:pt idx="258">
                  <c:v>36.373796082908399</c:v>
                </c:pt>
                <c:pt idx="259">
                  <c:v>0</c:v>
                </c:pt>
                <c:pt idx="260">
                  <c:v>50.322748375445201</c:v>
                </c:pt>
                <c:pt idx="261">
                  <c:v>49.287574775660801</c:v>
                </c:pt>
                <c:pt idx="262">
                  <c:v>37.365357157806599</c:v>
                </c:pt>
                <c:pt idx="263">
                  <c:v>60.869797244380301</c:v>
                </c:pt>
                <c:pt idx="264">
                  <c:v>12.807882094858799</c:v>
                </c:pt>
                <c:pt idx="265">
                  <c:v>44.618648538027898</c:v>
                </c:pt>
                <c:pt idx="266">
                  <c:v>55.05120342</c:v>
                </c:pt>
                <c:pt idx="267">
                  <c:v>68.518483097949002</c:v>
                </c:pt>
                <c:pt idx="268">
                  <c:v>53.281433280000002</c:v>
                </c:pt>
                <c:pt idx="269">
                  <c:v>42.916673001865597</c:v>
                </c:pt>
                <c:pt idx="270">
                  <c:v>52.991514932004598</c:v>
                </c:pt>
                <c:pt idx="271">
                  <c:v>27.4248122689499</c:v>
                </c:pt>
                <c:pt idx="272">
                  <c:v>52.342926472080201</c:v>
                </c:pt>
                <c:pt idx="273">
                  <c:v>0</c:v>
                </c:pt>
                <c:pt idx="274">
                  <c:v>37.224510375367103</c:v>
                </c:pt>
                <c:pt idx="275">
                  <c:v>5.8351561925739404</c:v>
                </c:pt>
                <c:pt idx="276">
                  <c:v>56.5395329622228</c:v>
                </c:pt>
                <c:pt idx="277">
                  <c:v>43.692947229900199</c:v>
                </c:pt>
                <c:pt idx="278">
                  <c:v>0</c:v>
                </c:pt>
                <c:pt idx="279">
                  <c:v>0</c:v>
                </c:pt>
                <c:pt idx="280">
                  <c:v>61.124895304978402</c:v>
                </c:pt>
                <c:pt idx="281">
                  <c:v>23.802183252043701</c:v>
                </c:pt>
                <c:pt idx="282">
                  <c:v>35.441791161683803</c:v>
                </c:pt>
                <c:pt idx="283">
                  <c:v>38.697033027424297</c:v>
                </c:pt>
                <c:pt idx="284">
                  <c:v>83.940686171387696</c:v>
                </c:pt>
                <c:pt idx="285">
                  <c:v>14.7293354917984</c:v>
                </c:pt>
                <c:pt idx="286">
                  <c:v>0</c:v>
                </c:pt>
                <c:pt idx="287">
                  <c:v>56.379563396885203</c:v>
                </c:pt>
                <c:pt idx="288">
                  <c:v>25.174812096119499</c:v>
                </c:pt>
                <c:pt idx="289">
                  <c:v>37.050039765150501</c:v>
                </c:pt>
                <c:pt idx="290">
                  <c:v>68.642306022892498</c:v>
                </c:pt>
                <c:pt idx="291">
                  <c:v>61.120967511351303</c:v>
                </c:pt>
                <c:pt idx="292">
                  <c:v>33.603009445403302</c:v>
                </c:pt>
                <c:pt idx="293">
                  <c:v>49.422117945003301</c:v>
                </c:pt>
                <c:pt idx="294">
                  <c:v>51.051977959532202</c:v>
                </c:pt>
                <c:pt idx="295">
                  <c:v>56.666644431525903</c:v>
                </c:pt>
                <c:pt idx="296">
                  <c:v>6.9714747509999997</c:v>
                </c:pt>
                <c:pt idx="297">
                  <c:v>39.292225372070199</c:v>
                </c:pt>
                <c:pt idx="298">
                  <c:v>77.167259049999998</c:v>
                </c:pt>
                <c:pt idx="299">
                  <c:v>48.288841802564498</c:v>
                </c:pt>
                <c:pt idx="300">
                  <c:v>38.149507483767103</c:v>
                </c:pt>
                <c:pt idx="301">
                  <c:v>0</c:v>
                </c:pt>
                <c:pt idx="302">
                  <c:v>69.674317560792701</c:v>
                </c:pt>
                <c:pt idx="303">
                  <c:v>71.246040076439201</c:v>
                </c:pt>
                <c:pt idx="304">
                  <c:v>58.603060363457402</c:v>
                </c:pt>
                <c:pt idx="305">
                  <c:v>77.242546886244</c:v>
                </c:pt>
                <c:pt idx="306">
                  <c:v>67.416178069749805</c:v>
                </c:pt>
                <c:pt idx="307">
                  <c:v>28.6142056091104</c:v>
                </c:pt>
                <c:pt idx="308">
                  <c:v>0</c:v>
                </c:pt>
                <c:pt idx="309">
                  <c:v>42.260721210807397</c:v>
                </c:pt>
                <c:pt idx="310">
                  <c:v>44.086088947807902</c:v>
                </c:pt>
                <c:pt idx="311">
                  <c:v>44.710009906589498</c:v>
                </c:pt>
                <c:pt idx="312">
                  <c:v>19.3867689163988</c:v>
                </c:pt>
                <c:pt idx="313">
                  <c:v>27.049398608265999</c:v>
                </c:pt>
                <c:pt idx="314">
                  <c:v>61.655578168739503</c:v>
                </c:pt>
                <c:pt idx="315">
                  <c:v>60.607277739078597</c:v>
                </c:pt>
                <c:pt idx="316">
                  <c:v>54.289929329044803</c:v>
                </c:pt>
                <c:pt idx="317">
                  <c:v>54.931735593533098</c:v>
                </c:pt>
                <c:pt idx="318">
                  <c:v>225.698562902296</c:v>
                </c:pt>
                <c:pt idx="319">
                  <c:v>72.148957449999997</c:v>
                </c:pt>
                <c:pt idx="320">
                  <c:v>43.038540576108701</c:v>
                </c:pt>
                <c:pt idx="321">
                  <c:v>87.579986945926095</c:v>
                </c:pt>
                <c:pt idx="322">
                  <c:v>229.208547310325</c:v>
                </c:pt>
                <c:pt idx="323">
                  <c:v>72.199170989999999</c:v>
                </c:pt>
                <c:pt idx="324">
                  <c:v>47.200600260000002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67.260676412393593</c:v>
                </c:pt>
                <c:pt idx="329">
                  <c:v>0</c:v>
                </c:pt>
                <c:pt idx="330">
                  <c:v>30.826466146046201</c:v>
                </c:pt>
                <c:pt idx="331">
                  <c:v>53.201421145996903</c:v>
                </c:pt>
                <c:pt idx="332">
                  <c:v>37.398099026701402</c:v>
                </c:pt>
                <c:pt idx="333">
                  <c:v>128.38212848836301</c:v>
                </c:pt>
                <c:pt idx="334">
                  <c:v>51.200023987732003</c:v>
                </c:pt>
                <c:pt idx="335">
                  <c:v>46.207965791532203</c:v>
                </c:pt>
                <c:pt idx="336">
                  <c:v>0</c:v>
                </c:pt>
                <c:pt idx="337">
                  <c:v>0</c:v>
                </c:pt>
                <c:pt idx="338">
                  <c:v>67.881633579117207</c:v>
                </c:pt>
                <c:pt idx="339">
                  <c:v>44.131103035259102</c:v>
                </c:pt>
                <c:pt idx="340">
                  <c:v>50.847787386048502</c:v>
                </c:pt>
                <c:pt idx="341">
                  <c:v>62.985818291339399</c:v>
                </c:pt>
                <c:pt idx="342">
                  <c:v>50.046715755950501</c:v>
                </c:pt>
                <c:pt idx="343">
                  <c:v>56.158841222025998</c:v>
                </c:pt>
                <c:pt idx="344">
                  <c:v>44.542943648850098</c:v>
                </c:pt>
                <c:pt idx="345">
                  <c:v>37.933482252722897</c:v>
                </c:pt>
                <c:pt idx="346">
                  <c:v>54.273124252046799</c:v>
                </c:pt>
                <c:pt idx="347">
                  <c:v>44.316847678010198</c:v>
                </c:pt>
                <c:pt idx="348">
                  <c:v>35.311616765409497</c:v>
                </c:pt>
                <c:pt idx="349">
                  <c:v>36.107642769999998</c:v>
                </c:pt>
                <c:pt idx="350">
                  <c:v>38.7603426340157</c:v>
                </c:pt>
                <c:pt idx="351">
                  <c:v>0</c:v>
                </c:pt>
                <c:pt idx="352">
                  <c:v>0</c:v>
                </c:pt>
                <c:pt idx="353">
                  <c:v>26.188709292479299</c:v>
                </c:pt>
                <c:pt idx="354">
                  <c:v>12.804231195299399</c:v>
                </c:pt>
                <c:pt idx="355">
                  <c:v>31.710599159565302</c:v>
                </c:pt>
                <c:pt idx="356">
                  <c:v>47.614867967988502</c:v>
                </c:pt>
                <c:pt idx="357">
                  <c:v>47.708314588171099</c:v>
                </c:pt>
                <c:pt idx="358">
                  <c:v>56.450188476376503</c:v>
                </c:pt>
                <c:pt idx="359">
                  <c:v>33.290030269318997</c:v>
                </c:pt>
                <c:pt idx="360">
                  <c:v>60.231819638605998</c:v>
                </c:pt>
                <c:pt idx="361">
                  <c:v>9.8713008612586002</c:v>
                </c:pt>
                <c:pt idx="362">
                  <c:v>61.235256392407997</c:v>
                </c:pt>
                <c:pt idx="363">
                  <c:v>60.808757485454997</c:v>
                </c:pt>
                <c:pt idx="364">
                  <c:v>0</c:v>
                </c:pt>
                <c:pt idx="365">
                  <c:v>44.057189411408103</c:v>
                </c:pt>
                <c:pt idx="366">
                  <c:v>39.046781000943703</c:v>
                </c:pt>
                <c:pt idx="367">
                  <c:v>76.597212786226393</c:v>
                </c:pt>
                <c:pt idx="368">
                  <c:v>32.493388944304201</c:v>
                </c:pt>
                <c:pt idx="369">
                  <c:v>29.887931989999998</c:v>
                </c:pt>
                <c:pt idx="370">
                  <c:v>0</c:v>
                </c:pt>
                <c:pt idx="371">
                  <c:v>12.950007375833099</c:v>
                </c:pt>
                <c:pt idx="372">
                  <c:v>43.465873583710099</c:v>
                </c:pt>
                <c:pt idx="373">
                  <c:v>0</c:v>
                </c:pt>
                <c:pt idx="374">
                  <c:v>0</c:v>
                </c:pt>
                <c:pt idx="375">
                  <c:v>60.727012203466899</c:v>
                </c:pt>
                <c:pt idx="376">
                  <c:v>38.422613914101802</c:v>
                </c:pt>
                <c:pt idx="377">
                  <c:v>0</c:v>
                </c:pt>
                <c:pt idx="378">
                  <c:v>46.912589406491499</c:v>
                </c:pt>
                <c:pt idx="379">
                  <c:v>0</c:v>
                </c:pt>
                <c:pt idx="380">
                  <c:v>40.820092653215603</c:v>
                </c:pt>
                <c:pt idx="381">
                  <c:v>30.618064047977199</c:v>
                </c:pt>
                <c:pt idx="382">
                  <c:v>0</c:v>
                </c:pt>
                <c:pt idx="383">
                  <c:v>0</c:v>
                </c:pt>
                <c:pt idx="384">
                  <c:v>59.92663452</c:v>
                </c:pt>
                <c:pt idx="385">
                  <c:v>81.115050579360002</c:v>
                </c:pt>
                <c:pt idx="386">
                  <c:v>78.720122000425405</c:v>
                </c:pt>
                <c:pt idx="387">
                  <c:v>50.998821135423299</c:v>
                </c:pt>
                <c:pt idx="388">
                  <c:v>63.2190519759246</c:v>
                </c:pt>
                <c:pt idx="389">
                  <c:v>60.753248770993302</c:v>
                </c:pt>
                <c:pt idx="390">
                  <c:v>62.735834224880698</c:v>
                </c:pt>
                <c:pt idx="391">
                  <c:v>4.0567373829999998</c:v>
                </c:pt>
                <c:pt idx="392">
                  <c:v>47.983779745749302</c:v>
                </c:pt>
                <c:pt idx="393">
                  <c:v>42.320311548933802</c:v>
                </c:pt>
                <c:pt idx="394">
                  <c:v>28.958333658589002</c:v>
                </c:pt>
                <c:pt idx="395">
                  <c:v>45.010340835136702</c:v>
                </c:pt>
                <c:pt idx="396">
                  <c:v>0</c:v>
                </c:pt>
                <c:pt idx="397">
                  <c:v>56.827208806342199</c:v>
                </c:pt>
                <c:pt idx="398">
                  <c:v>61.662698790258403</c:v>
                </c:pt>
                <c:pt idx="399">
                  <c:v>41.541555529625697</c:v>
                </c:pt>
                <c:pt idx="400">
                  <c:v>47.841996309999999</c:v>
                </c:pt>
                <c:pt idx="401">
                  <c:v>0</c:v>
                </c:pt>
                <c:pt idx="402">
                  <c:v>0</c:v>
                </c:pt>
                <c:pt idx="403">
                  <c:v>52.8538814881286</c:v>
                </c:pt>
                <c:pt idx="404">
                  <c:v>0</c:v>
                </c:pt>
                <c:pt idx="405">
                  <c:v>39.643121943203703</c:v>
                </c:pt>
                <c:pt idx="406">
                  <c:v>72.979061932637407</c:v>
                </c:pt>
                <c:pt idx="407">
                  <c:v>56.453299261581599</c:v>
                </c:pt>
                <c:pt idx="408">
                  <c:v>54.866340735320698</c:v>
                </c:pt>
                <c:pt idx="409">
                  <c:v>63.496988669440498</c:v>
                </c:pt>
                <c:pt idx="410">
                  <c:v>57.422900239999997</c:v>
                </c:pt>
                <c:pt idx="411">
                  <c:v>59.955041798040199</c:v>
                </c:pt>
                <c:pt idx="412">
                  <c:v>70.037004349698094</c:v>
                </c:pt>
                <c:pt idx="413">
                  <c:v>28.344237311543001</c:v>
                </c:pt>
                <c:pt idx="414">
                  <c:v>44.948658408498801</c:v>
                </c:pt>
                <c:pt idx="415">
                  <c:v>32.550367590236498</c:v>
                </c:pt>
                <c:pt idx="416">
                  <c:v>44.217425615477502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34.419641838417299</c:v>
                </c:pt>
                <c:pt idx="421">
                  <c:v>55.423205471483698</c:v>
                </c:pt>
                <c:pt idx="422">
                  <c:v>0</c:v>
                </c:pt>
                <c:pt idx="423">
                  <c:v>70.104600686671006</c:v>
                </c:pt>
                <c:pt idx="424">
                  <c:v>47.0222121097406</c:v>
                </c:pt>
                <c:pt idx="425">
                  <c:v>49.300544357054299</c:v>
                </c:pt>
                <c:pt idx="426">
                  <c:v>0</c:v>
                </c:pt>
                <c:pt idx="427">
                  <c:v>39.894425529540698</c:v>
                </c:pt>
                <c:pt idx="428">
                  <c:v>35.619051220000003</c:v>
                </c:pt>
                <c:pt idx="429">
                  <c:v>49.048379322506698</c:v>
                </c:pt>
                <c:pt idx="430">
                  <c:v>0</c:v>
                </c:pt>
                <c:pt idx="431">
                  <c:v>75.545729780000002</c:v>
                </c:pt>
                <c:pt idx="432">
                  <c:v>0</c:v>
                </c:pt>
                <c:pt idx="433">
                  <c:v>49.785416635613899</c:v>
                </c:pt>
                <c:pt idx="434">
                  <c:v>39.104552726180998</c:v>
                </c:pt>
                <c:pt idx="435">
                  <c:v>44.186645934173598</c:v>
                </c:pt>
                <c:pt idx="436">
                  <c:v>67.863177393048801</c:v>
                </c:pt>
                <c:pt idx="437">
                  <c:v>4.1021343363922797E-5</c:v>
                </c:pt>
                <c:pt idx="438">
                  <c:v>33.648187618227901</c:v>
                </c:pt>
                <c:pt idx="439">
                  <c:v>49.417338960000002</c:v>
                </c:pt>
                <c:pt idx="440">
                  <c:v>38.537152341663997</c:v>
                </c:pt>
                <c:pt idx="441">
                  <c:v>0</c:v>
                </c:pt>
                <c:pt idx="442">
                  <c:v>35.146806681554999</c:v>
                </c:pt>
                <c:pt idx="443">
                  <c:v>27.134579427760801</c:v>
                </c:pt>
                <c:pt idx="444">
                  <c:v>0</c:v>
                </c:pt>
                <c:pt idx="445">
                  <c:v>29.947351410198699</c:v>
                </c:pt>
                <c:pt idx="446">
                  <c:v>39.182595831930499</c:v>
                </c:pt>
                <c:pt idx="447">
                  <c:v>21.3061575723891</c:v>
                </c:pt>
                <c:pt idx="448">
                  <c:v>51.2443543861271</c:v>
                </c:pt>
                <c:pt idx="449">
                  <c:v>90.307412314272995</c:v>
                </c:pt>
                <c:pt idx="450">
                  <c:v>0</c:v>
                </c:pt>
                <c:pt idx="451">
                  <c:v>35.5288726367545</c:v>
                </c:pt>
                <c:pt idx="452">
                  <c:v>26.9550495185293</c:v>
                </c:pt>
                <c:pt idx="453">
                  <c:v>49.643325539092402</c:v>
                </c:pt>
                <c:pt idx="454">
                  <c:v>50.273727870125498</c:v>
                </c:pt>
                <c:pt idx="455">
                  <c:v>44.953792913309798</c:v>
                </c:pt>
                <c:pt idx="456">
                  <c:v>41.785160777191301</c:v>
                </c:pt>
                <c:pt idx="457">
                  <c:v>11.125343838560299</c:v>
                </c:pt>
                <c:pt idx="458">
                  <c:v>54.398868343237801</c:v>
                </c:pt>
                <c:pt idx="459">
                  <c:v>0.32121762920991098</c:v>
                </c:pt>
                <c:pt idx="460">
                  <c:v>88.873061731438497</c:v>
                </c:pt>
                <c:pt idx="461">
                  <c:v>0</c:v>
                </c:pt>
                <c:pt idx="462">
                  <c:v>73.805108723953396</c:v>
                </c:pt>
                <c:pt idx="463">
                  <c:v>120.73733581666301</c:v>
                </c:pt>
                <c:pt idx="464">
                  <c:v>37.824980799525797</c:v>
                </c:pt>
                <c:pt idx="465">
                  <c:v>33.4088212428099</c:v>
                </c:pt>
                <c:pt idx="466">
                  <c:v>0</c:v>
                </c:pt>
                <c:pt idx="467">
                  <c:v>52.539644324181097</c:v>
                </c:pt>
                <c:pt idx="468">
                  <c:v>46.604949841935003</c:v>
                </c:pt>
                <c:pt idx="469">
                  <c:v>17.2650219735951</c:v>
                </c:pt>
                <c:pt idx="470">
                  <c:v>39.112633930823598</c:v>
                </c:pt>
                <c:pt idx="471">
                  <c:v>48.53496303</c:v>
                </c:pt>
                <c:pt idx="472">
                  <c:v>37.461470165307901</c:v>
                </c:pt>
                <c:pt idx="473">
                  <c:v>41.058618091094701</c:v>
                </c:pt>
                <c:pt idx="474">
                  <c:v>34.118346908301099</c:v>
                </c:pt>
                <c:pt idx="475">
                  <c:v>33.403454283719803</c:v>
                </c:pt>
                <c:pt idx="476">
                  <c:v>30.955280001098998</c:v>
                </c:pt>
                <c:pt idx="477">
                  <c:v>45.021471292969402</c:v>
                </c:pt>
                <c:pt idx="478">
                  <c:v>54.205288623904302</c:v>
                </c:pt>
                <c:pt idx="479">
                  <c:v>50.849667530952701</c:v>
                </c:pt>
                <c:pt idx="480">
                  <c:v>41.835186305423399</c:v>
                </c:pt>
                <c:pt idx="481">
                  <c:v>22.1049320072587</c:v>
                </c:pt>
                <c:pt idx="482">
                  <c:v>0</c:v>
                </c:pt>
                <c:pt idx="483">
                  <c:v>51.637626004955401</c:v>
                </c:pt>
                <c:pt idx="484">
                  <c:v>39.765290340631601</c:v>
                </c:pt>
                <c:pt idx="485">
                  <c:v>44.540256750859797</c:v>
                </c:pt>
                <c:pt idx="486">
                  <c:v>28.7034748891605</c:v>
                </c:pt>
                <c:pt idx="487">
                  <c:v>0.81381559410303295</c:v>
                </c:pt>
                <c:pt idx="488">
                  <c:v>33.806871848140098</c:v>
                </c:pt>
                <c:pt idx="489">
                  <c:v>31.079267011416</c:v>
                </c:pt>
                <c:pt idx="490">
                  <c:v>40.597640745044501</c:v>
                </c:pt>
                <c:pt idx="491">
                  <c:v>31.360782817140301</c:v>
                </c:pt>
                <c:pt idx="492">
                  <c:v>15.2960590241498</c:v>
                </c:pt>
                <c:pt idx="493">
                  <c:v>39.758432939399299</c:v>
                </c:pt>
                <c:pt idx="494">
                  <c:v>27.488456883178799</c:v>
                </c:pt>
                <c:pt idx="495">
                  <c:v>34.263979514132998</c:v>
                </c:pt>
                <c:pt idx="496">
                  <c:v>37.961397276882003</c:v>
                </c:pt>
                <c:pt idx="497">
                  <c:v>39.097387664873402</c:v>
                </c:pt>
                <c:pt idx="498">
                  <c:v>0</c:v>
                </c:pt>
                <c:pt idx="499">
                  <c:v>27.170008194646002</c:v>
                </c:pt>
                <c:pt idx="500">
                  <c:v>52.940983473871</c:v>
                </c:pt>
                <c:pt idx="501">
                  <c:v>39.6423151901176</c:v>
                </c:pt>
                <c:pt idx="502">
                  <c:v>52.988663948640799</c:v>
                </c:pt>
                <c:pt idx="503">
                  <c:v>56.053306979332099</c:v>
                </c:pt>
                <c:pt idx="504">
                  <c:v>48.512722620862696</c:v>
                </c:pt>
                <c:pt idx="505">
                  <c:v>31.172877716972</c:v>
                </c:pt>
                <c:pt idx="506">
                  <c:v>26.271859555477601</c:v>
                </c:pt>
                <c:pt idx="507">
                  <c:v>31.3185034859134</c:v>
                </c:pt>
                <c:pt idx="508">
                  <c:v>71.407370182998307</c:v>
                </c:pt>
                <c:pt idx="509">
                  <c:v>60.852769968438999</c:v>
                </c:pt>
                <c:pt idx="510">
                  <c:v>32.174482184103802</c:v>
                </c:pt>
                <c:pt idx="511">
                  <c:v>90.648060386456194</c:v>
                </c:pt>
                <c:pt idx="512">
                  <c:v>46.185663854523497</c:v>
                </c:pt>
                <c:pt idx="513">
                  <c:v>35.431111938628099</c:v>
                </c:pt>
                <c:pt idx="514">
                  <c:v>43.004588577584698</c:v>
                </c:pt>
                <c:pt idx="515">
                  <c:v>0</c:v>
                </c:pt>
                <c:pt idx="516">
                  <c:v>31.380828580264101</c:v>
                </c:pt>
                <c:pt idx="517">
                  <c:v>33.562391480000002</c:v>
                </c:pt>
                <c:pt idx="518">
                  <c:v>0</c:v>
                </c:pt>
                <c:pt idx="519">
                  <c:v>34.040973817826497</c:v>
                </c:pt>
                <c:pt idx="520">
                  <c:v>35.337186736106197</c:v>
                </c:pt>
                <c:pt idx="521">
                  <c:v>102.781839600429</c:v>
                </c:pt>
                <c:pt idx="522">
                  <c:v>0</c:v>
                </c:pt>
                <c:pt idx="523">
                  <c:v>37.139917528460501</c:v>
                </c:pt>
                <c:pt idx="524">
                  <c:v>45.468439850260999</c:v>
                </c:pt>
                <c:pt idx="525">
                  <c:v>48.000461758717201</c:v>
                </c:pt>
                <c:pt idx="526">
                  <c:v>56.067397810777599</c:v>
                </c:pt>
                <c:pt idx="527">
                  <c:v>54.245523724853598</c:v>
                </c:pt>
                <c:pt idx="528">
                  <c:v>45.095480633288197</c:v>
                </c:pt>
                <c:pt idx="529">
                  <c:v>0</c:v>
                </c:pt>
                <c:pt idx="530">
                  <c:v>43.330188653643901</c:v>
                </c:pt>
                <c:pt idx="531">
                  <c:v>49.779530072841197</c:v>
                </c:pt>
                <c:pt idx="532">
                  <c:v>43.064650661159803</c:v>
                </c:pt>
                <c:pt idx="533">
                  <c:v>0</c:v>
                </c:pt>
                <c:pt idx="534">
                  <c:v>76.604582954250802</c:v>
                </c:pt>
                <c:pt idx="535">
                  <c:v>33.608205482229401</c:v>
                </c:pt>
                <c:pt idx="536">
                  <c:v>35.780996649958702</c:v>
                </c:pt>
                <c:pt idx="537">
                  <c:v>0</c:v>
                </c:pt>
                <c:pt idx="538">
                  <c:v>43.972076960818903</c:v>
                </c:pt>
                <c:pt idx="539">
                  <c:v>30.5848367598526</c:v>
                </c:pt>
                <c:pt idx="540">
                  <c:v>0</c:v>
                </c:pt>
                <c:pt idx="541">
                  <c:v>40.8678209862193</c:v>
                </c:pt>
                <c:pt idx="542">
                  <c:v>35.2012625148704</c:v>
                </c:pt>
                <c:pt idx="543">
                  <c:v>38.989501531826697</c:v>
                </c:pt>
                <c:pt idx="544">
                  <c:v>36.201793590184103</c:v>
                </c:pt>
                <c:pt idx="545">
                  <c:v>35.735702250000003</c:v>
                </c:pt>
                <c:pt idx="546">
                  <c:v>34.190708557994803</c:v>
                </c:pt>
                <c:pt idx="547">
                  <c:v>46.106191838646701</c:v>
                </c:pt>
                <c:pt idx="548">
                  <c:v>21.0231786720847</c:v>
                </c:pt>
                <c:pt idx="549">
                  <c:v>30.715578618043399</c:v>
                </c:pt>
                <c:pt idx="550">
                  <c:v>71.864662445036402</c:v>
                </c:pt>
                <c:pt idx="551">
                  <c:v>23.254568828809202</c:v>
                </c:pt>
                <c:pt idx="552">
                  <c:v>78.818986859999995</c:v>
                </c:pt>
                <c:pt idx="553">
                  <c:v>28.738698549328902</c:v>
                </c:pt>
                <c:pt idx="554">
                  <c:v>31.9597012671417</c:v>
                </c:pt>
                <c:pt idx="555">
                  <c:v>81.324522650801796</c:v>
                </c:pt>
                <c:pt idx="556">
                  <c:v>37.978332254800698</c:v>
                </c:pt>
                <c:pt idx="557">
                  <c:v>0</c:v>
                </c:pt>
                <c:pt idx="558">
                  <c:v>39.876629103411403</c:v>
                </c:pt>
                <c:pt idx="559">
                  <c:v>31.661544469792801</c:v>
                </c:pt>
                <c:pt idx="560">
                  <c:v>65.178405675687003</c:v>
                </c:pt>
                <c:pt idx="561">
                  <c:v>66.780644652350901</c:v>
                </c:pt>
                <c:pt idx="562">
                  <c:v>50.288741681796601</c:v>
                </c:pt>
                <c:pt idx="563">
                  <c:v>58.664712024087898</c:v>
                </c:pt>
                <c:pt idx="564">
                  <c:v>26.0184228592857</c:v>
                </c:pt>
                <c:pt idx="565">
                  <c:v>0</c:v>
                </c:pt>
                <c:pt idx="566">
                  <c:v>28.6093787643746</c:v>
                </c:pt>
                <c:pt idx="567">
                  <c:v>29.435186264521001</c:v>
                </c:pt>
                <c:pt idx="568">
                  <c:v>0</c:v>
                </c:pt>
                <c:pt idx="569">
                  <c:v>37.793551613618597</c:v>
                </c:pt>
                <c:pt idx="570">
                  <c:v>12.316494259594901</c:v>
                </c:pt>
                <c:pt idx="571">
                  <c:v>0</c:v>
                </c:pt>
                <c:pt idx="572">
                  <c:v>57.982851836250198</c:v>
                </c:pt>
                <c:pt idx="573">
                  <c:v>50.077112571382997</c:v>
                </c:pt>
                <c:pt idx="574">
                  <c:v>58.003588125320597</c:v>
                </c:pt>
                <c:pt idx="575">
                  <c:v>35.095406938320203</c:v>
                </c:pt>
                <c:pt idx="576">
                  <c:v>0</c:v>
                </c:pt>
                <c:pt idx="577">
                  <c:v>46.043237750364497</c:v>
                </c:pt>
                <c:pt idx="578">
                  <c:v>78.328617717807006</c:v>
                </c:pt>
                <c:pt idx="579">
                  <c:v>9.7449961450415898</c:v>
                </c:pt>
                <c:pt idx="580">
                  <c:v>0</c:v>
                </c:pt>
                <c:pt idx="581">
                  <c:v>65.569475819999994</c:v>
                </c:pt>
                <c:pt idx="582">
                  <c:v>53.5856543955041</c:v>
                </c:pt>
                <c:pt idx="583">
                  <c:v>0</c:v>
                </c:pt>
                <c:pt idx="584">
                  <c:v>44.323431603620001</c:v>
                </c:pt>
                <c:pt idx="585">
                  <c:v>51.736207129949101</c:v>
                </c:pt>
                <c:pt idx="586">
                  <c:v>25.805221264043201</c:v>
                </c:pt>
                <c:pt idx="587">
                  <c:v>41.551120339519997</c:v>
                </c:pt>
                <c:pt idx="588">
                  <c:v>35.825039898950301</c:v>
                </c:pt>
                <c:pt idx="589">
                  <c:v>41.495331312545296</c:v>
                </c:pt>
                <c:pt idx="590">
                  <c:v>0</c:v>
                </c:pt>
                <c:pt idx="591">
                  <c:v>19.178824889997401</c:v>
                </c:pt>
                <c:pt idx="592">
                  <c:v>0</c:v>
                </c:pt>
                <c:pt idx="593">
                  <c:v>49.690506920851298</c:v>
                </c:pt>
                <c:pt idx="594">
                  <c:v>34.567188773606198</c:v>
                </c:pt>
                <c:pt idx="595">
                  <c:v>58.655024150163499</c:v>
                </c:pt>
                <c:pt idx="596">
                  <c:v>28.6825266564828</c:v>
                </c:pt>
                <c:pt idx="597">
                  <c:v>0</c:v>
                </c:pt>
                <c:pt idx="598">
                  <c:v>79.9310344536255</c:v>
                </c:pt>
                <c:pt idx="599">
                  <c:v>10.74058414848</c:v>
                </c:pt>
                <c:pt idx="600">
                  <c:v>31.3620339681129</c:v>
                </c:pt>
                <c:pt idx="601">
                  <c:v>55.390484113260499</c:v>
                </c:pt>
                <c:pt idx="602">
                  <c:v>29.7750139098369</c:v>
                </c:pt>
                <c:pt idx="603">
                  <c:v>53.426553115267801</c:v>
                </c:pt>
                <c:pt idx="604">
                  <c:v>48.221156586014303</c:v>
                </c:pt>
                <c:pt idx="605">
                  <c:v>74.167586990000004</c:v>
                </c:pt>
                <c:pt idx="606">
                  <c:v>0</c:v>
                </c:pt>
                <c:pt idx="607">
                  <c:v>0</c:v>
                </c:pt>
                <c:pt idx="608">
                  <c:v>53.445354564309497</c:v>
                </c:pt>
                <c:pt idx="609">
                  <c:v>55.248898946640502</c:v>
                </c:pt>
                <c:pt idx="610">
                  <c:v>84.811818837505797</c:v>
                </c:pt>
                <c:pt idx="611">
                  <c:v>0</c:v>
                </c:pt>
                <c:pt idx="612">
                  <c:v>72.422074132444294</c:v>
                </c:pt>
                <c:pt idx="613">
                  <c:v>87.553389732422602</c:v>
                </c:pt>
                <c:pt idx="614">
                  <c:v>45.959526862340198</c:v>
                </c:pt>
                <c:pt idx="615">
                  <c:v>74.473633556752503</c:v>
                </c:pt>
                <c:pt idx="616">
                  <c:v>44.9733395834226</c:v>
                </c:pt>
                <c:pt idx="617">
                  <c:v>97.504514709421798</c:v>
                </c:pt>
                <c:pt idx="618">
                  <c:v>0</c:v>
                </c:pt>
                <c:pt idx="619">
                  <c:v>57.4760502312174</c:v>
                </c:pt>
                <c:pt idx="620">
                  <c:v>48.005603100418803</c:v>
                </c:pt>
                <c:pt idx="621">
                  <c:v>62.465329231404198</c:v>
                </c:pt>
                <c:pt idx="622">
                  <c:v>64.793058013018396</c:v>
                </c:pt>
                <c:pt idx="623">
                  <c:v>39.847230474000703</c:v>
                </c:pt>
                <c:pt idx="624">
                  <c:v>91.679694186152901</c:v>
                </c:pt>
                <c:pt idx="625">
                  <c:v>31.323918303237399</c:v>
                </c:pt>
                <c:pt idx="626">
                  <c:v>0</c:v>
                </c:pt>
                <c:pt idx="627">
                  <c:v>53.333667120111102</c:v>
                </c:pt>
                <c:pt idx="628">
                  <c:v>0</c:v>
                </c:pt>
                <c:pt idx="629">
                  <c:v>0</c:v>
                </c:pt>
                <c:pt idx="630">
                  <c:v>33.46369413</c:v>
                </c:pt>
                <c:pt idx="631">
                  <c:v>21.737216685345999</c:v>
                </c:pt>
                <c:pt idx="632">
                  <c:v>20.392776341051601</c:v>
                </c:pt>
                <c:pt idx="633">
                  <c:v>36.692251608331802</c:v>
                </c:pt>
                <c:pt idx="634">
                  <c:v>0</c:v>
                </c:pt>
                <c:pt idx="635">
                  <c:v>29.3221998111161</c:v>
                </c:pt>
                <c:pt idx="636">
                  <c:v>26.113852177731001</c:v>
                </c:pt>
                <c:pt idx="637">
                  <c:v>25.715493912325499</c:v>
                </c:pt>
                <c:pt idx="638">
                  <c:v>3.4184452800900497E-5</c:v>
                </c:pt>
                <c:pt idx="639">
                  <c:v>0</c:v>
                </c:pt>
                <c:pt idx="640">
                  <c:v>0</c:v>
                </c:pt>
                <c:pt idx="641">
                  <c:v>64.266754177661397</c:v>
                </c:pt>
                <c:pt idx="642">
                  <c:v>0</c:v>
                </c:pt>
                <c:pt idx="643">
                  <c:v>0</c:v>
                </c:pt>
                <c:pt idx="644">
                  <c:v>44.315534995022503</c:v>
                </c:pt>
                <c:pt idx="645">
                  <c:v>39.110972566417402</c:v>
                </c:pt>
                <c:pt idx="646">
                  <c:v>44.245641460000002</c:v>
                </c:pt>
                <c:pt idx="647">
                  <c:v>61.802790096290899</c:v>
                </c:pt>
                <c:pt idx="648">
                  <c:v>0</c:v>
                </c:pt>
                <c:pt idx="649">
                  <c:v>56.974167768942898</c:v>
                </c:pt>
                <c:pt idx="650">
                  <c:v>30.8698257059817</c:v>
                </c:pt>
                <c:pt idx="651">
                  <c:v>80.640139649999995</c:v>
                </c:pt>
                <c:pt idx="652">
                  <c:v>41.698776664957798</c:v>
                </c:pt>
                <c:pt idx="653">
                  <c:v>32.109586418902303</c:v>
                </c:pt>
                <c:pt idx="654">
                  <c:v>103.294716637337</c:v>
                </c:pt>
                <c:pt idx="655">
                  <c:v>99.952012139877098</c:v>
                </c:pt>
                <c:pt idx="656">
                  <c:v>36.216321982625502</c:v>
                </c:pt>
                <c:pt idx="657">
                  <c:v>0</c:v>
                </c:pt>
                <c:pt idx="658">
                  <c:v>0</c:v>
                </c:pt>
                <c:pt idx="659">
                  <c:v>37.436481330308801</c:v>
                </c:pt>
                <c:pt idx="660">
                  <c:v>56.9827480665965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32.5793628431041</c:v>
                </c:pt>
                <c:pt idx="665">
                  <c:v>51.697968401043497</c:v>
                </c:pt>
                <c:pt idx="666">
                  <c:v>0</c:v>
                </c:pt>
                <c:pt idx="667">
                  <c:v>39.342558560377498</c:v>
                </c:pt>
                <c:pt idx="668">
                  <c:v>26.569086535710301</c:v>
                </c:pt>
                <c:pt idx="669">
                  <c:v>57.203976171357198</c:v>
                </c:pt>
                <c:pt idx="670">
                  <c:v>61.008476732512001</c:v>
                </c:pt>
                <c:pt idx="671">
                  <c:v>45.589329749153897</c:v>
                </c:pt>
                <c:pt idx="672">
                  <c:v>58.979038067612699</c:v>
                </c:pt>
                <c:pt idx="673">
                  <c:v>32.522042352643801</c:v>
                </c:pt>
                <c:pt idx="674">
                  <c:v>21.314922466087801</c:v>
                </c:pt>
                <c:pt idx="675">
                  <c:v>70.326194565076705</c:v>
                </c:pt>
                <c:pt idx="676">
                  <c:v>41.380909112122602</c:v>
                </c:pt>
                <c:pt idx="677">
                  <c:v>24.836509077398599</c:v>
                </c:pt>
                <c:pt idx="678">
                  <c:v>118.047494972256</c:v>
                </c:pt>
                <c:pt idx="679">
                  <c:v>63.953549384188598</c:v>
                </c:pt>
                <c:pt idx="680">
                  <c:v>43.721176751024998</c:v>
                </c:pt>
                <c:pt idx="681">
                  <c:v>36.546024193021097</c:v>
                </c:pt>
                <c:pt idx="682">
                  <c:v>14.2192555977417</c:v>
                </c:pt>
                <c:pt idx="683">
                  <c:v>70.213785828924202</c:v>
                </c:pt>
                <c:pt idx="684">
                  <c:v>39.417299447986203</c:v>
                </c:pt>
                <c:pt idx="685">
                  <c:v>36.623814333819901</c:v>
                </c:pt>
                <c:pt idx="686">
                  <c:v>53.499598454017502</c:v>
                </c:pt>
                <c:pt idx="687">
                  <c:v>30.171744995289</c:v>
                </c:pt>
                <c:pt idx="688">
                  <c:v>26.3074524077362</c:v>
                </c:pt>
                <c:pt idx="689">
                  <c:v>57.619368549594498</c:v>
                </c:pt>
                <c:pt idx="690">
                  <c:v>45.290414056952798</c:v>
                </c:pt>
                <c:pt idx="691">
                  <c:v>37.8050512635416</c:v>
                </c:pt>
                <c:pt idx="692">
                  <c:v>31.712028069692501</c:v>
                </c:pt>
                <c:pt idx="693">
                  <c:v>37.593955430591699</c:v>
                </c:pt>
                <c:pt idx="694">
                  <c:v>47.715561692165402</c:v>
                </c:pt>
                <c:pt idx="695">
                  <c:v>71.071586558448999</c:v>
                </c:pt>
                <c:pt idx="696">
                  <c:v>53.3047060516963</c:v>
                </c:pt>
                <c:pt idx="697">
                  <c:v>52.590380889031501</c:v>
                </c:pt>
                <c:pt idx="698">
                  <c:v>59.002758659412798</c:v>
                </c:pt>
                <c:pt idx="699">
                  <c:v>20.230728360983701</c:v>
                </c:pt>
                <c:pt idx="700">
                  <c:v>33.268439368928497</c:v>
                </c:pt>
                <c:pt idx="701">
                  <c:v>0</c:v>
                </c:pt>
                <c:pt idx="702">
                  <c:v>38.6365402197438</c:v>
                </c:pt>
                <c:pt idx="703">
                  <c:v>0</c:v>
                </c:pt>
                <c:pt idx="704">
                  <c:v>38.09397826</c:v>
                </c:pt>
                <c:pt idx="705">
                  <c:v>0</c:v>
                </c:pt>
                <c:pt idx="706">
                  <c:v>49.2311225703017</c:v>
                </c:pt>
                <c:pt idx="707">
                  <c:v>50.928531063569501</c:v>
                </c:pt>
                <c:pt idx="708">
                  <c:v>31.222000779999998</c:v>
                </c:pt>
                <c:pt idx="709">
                  <c:v>2.89668797717898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41.256682810636001</c:v>
                </c:pt>
                <c:pt idx="714">
                  <c:v>43.740210654345802</c:v>
                </c:pt>
                <c:pt idx="715">
                  <c:v>87.811831029999993</c:v>
                </c:pt>
                <c:pt idx="716">
                  <c:v>66.630496280303703</c:v>
                </c:pt>
                <c:pt idx="717">
                  <c:v>55.574437490684701</c:v>
                </c:pt>
                <c:pt idx="718">
                  <c:v>78.698527681589695</c:v>
                </c:pt>
                <c:pt idx="719">
                  <c:v>60.405873198498398</c:v>
                </c:pt>
                <c:pt idx="720">
                  <c:v>42.232211377169598</c:v>
                </c:pt>
                <c:pt idx="721">
                  <c:v>50.436363822781701</c:v>
                </c:pt>
                <c:pt idx="722">
                  <c:v>31.979371001284701</c:v>
                </c:pt>
                <c:pt idx="723">
                  <c:v>69.5184296191198</c:v>
                </c:pt>
                <c:pt idx="724">
                  <c:v>51.545225429028598</c:v>
                </c:pt>
                <c:pt idx="725">
                  <c:v>0</c:v>
                </c:pt>
                <c:pt idx="726">
                  <c:v>98.624139290633707</c:v>
                </c:pt>
                <c:pt idx="727">
                  <c:v>66.537087263019203</c:v>
                </c:pt>
                <c:pt idx="728">
                  <c:v>52.421748983353702</c:v>
                </c:pt>
                <c:pt idx="729">
                  <c:v>74.813676564121096</c:v>
                </c:pt>
                <c:pt idx="730">
                  <c:v>29.397556018875299</c:v>
                </c:pt>
                <c:pt idx="731">
                  <c:v>52.975256806251402</c:v>
                </c:pt>
                <c:pt idx="732">
                  <c:v>73.8215411904158</c:v>
                </c:pt>
                <c:pt idx="733">
                  <c:v>0</c:v>
                </c:pt>
                <c:pt idx="734">
                  <c:v>0</c:v>
                </c:pt>
                <c:pt idx="735">
                  <c:v>20.46566443</c:v>
                </c:pt>
                <c:pt idx="736">
                  <c:v>29.265337392323399</c:v>
                </c:pt>
                <c:pt idx="737">
                  <c:v>71.885060308023995</c:v>
                </c:pt>
                <c:pt idx="738">
                  <c:v>31.594242119114</c:v>
                </c:pt>
                <c:pt idx="739">
                  <c:v>33.632900330934397</c:v>
                </c:pt>
                <c:pt idx="740">
                  <c:v>53.754805904864597</c:v>
                </c:pt>
                <c:pt idx="741">
                  <c:v>44.5493771628676</c:v>
                </c:pt>
                <c:pt idx="742">
                  <c:v>54.502255802295601</c:v>
                </c:pt>
                <c:pt idx="743">
                  <c:v>41.901524654533198</c:v>
                </c:pt>
                <c:pt idx="744">
                  <c:v>66.574522657283893</c:v>
                </c:pt>
                <c:pt idx="745">
                  <c:v>52.280785973774698</c:v>
                </c:pt>
                <c:pt idx="746">
                  <c:v>57.899708410142402</c:v>
                </c:pt>
                <c:pt idx="747">
                  <c:v>43.365220880876599</c:v>
                </c:pt>
                <c:pt idx="748">
                  <c:v>68.875115820263005</c:v>
                </c:pt>
                <c:pt idx="749">
                  <c:v>33.738667027907297</c:v>
                </c:pt>
                <c:pt idx="750">
                  <c:v>86.561700465826405</c:v>
                </c:pt>
                <c:pt idx="751">
                  <c:v>58.669087634046697</c:v>
                </c:pt>
                <c:pt idx="752">
                  <c:v>95.521173779127494</c:v>
                </c:pt>
                <c:pt idx="753">
                  <c:v>31.173123845032201</c:v>
                </c:pt>
                <c:pt idx="754">
                  <c:v>81.634787581333597</c:v>
                </c:pt>
                <c:pt idx="755">
                  <c:v>0</c:v>
                </c:pt>
                <c:pt idx="756">
                  <c:v>0</c:v>
                </c:pt>
                <c:pt idx="757">
                  <c:v>45.2092328184359</c:v>
                </c:pt>
                <c:pt idx="758">
                  <c:v>78.351015371283594</c:v>
                </c:pt>
                <c:pt idx="759">
                  <c:v>51.158189054391499</c:v>
                </c:pt>
                <c:pt idx="760">
                  <c:v>54.238707344964602</c:v>
                </c:pt>
                <c:pt idx="761">
                  <c:v>69.833958955383295</c:v>
                </c:pt>
                <c:pt idx="762">
                  <c:v>0</c:v>
                </c:pt>
                <c:pt idx="763">
                  <c:v>73.061402024104297</c:v>
                </c:pt>
                <c:pt idx="764">
                  <c:v>61.03752326</c:v>
                </c:pt>
                <c:pt idx="765">
                  <c:v>48.688348665584101</c:v>
                </c:pt>
                <c:pt idx="766">
                  <c:v>45.918184185120097</c:v>
                </c:pt>
                <c:pt idx="767">
                  <c:v>68.054227462875005</c:v>
                </c:pt>
                <c:pt idx="768">
                  <c:v>43.348573049999999</c:v>
                </c:pt>
                <c:pt idx="769">
                  <c:v>62.545433659657803</c:v>
                </c:pt>
                <c:pt idx="770">
                  <c:v>49.141217459429399</c:v>
                </c:pt>
                <c:pt idx="771">
                  <c:v>70.806110097979897</c:v>
                </c:pt>
                <c:pt idx="772">
                  <c:v>13.138992704709899</c:v>
                </c:pt>
                <c:pt idx="773">
                  <c:v>0</c:v>
                </c:pt>
                <c:pt idx="774">
                  <c:v>35.378208079469999</c:v>
                </c:pt>
                <c:pt idx="775">
                  <c:v>56.907125220105399</c:v>
                </c:pt>
                <c:pt idx="776">
                  <c:v>36.665929579673403</c:v>
                </c:pt>
                <c:pt idx="777">
                  <c:v>0</c:v>
                </c:pt>
                <c:pt idx="778">
                  <c:v>32.349028000116597</c:v>
                </c:pt>
                <c:pt idx="779">
                  <c:v>0</c:v>
                </c:pt>
                <c:pt idx="780">
                  <c:v>50.105848022409297</c:v>
                </c:pt>
                <c:pt idx="781">
                  <c:v>45.899075076003101</c:v>
                </c:pt>
                <c:pt idx="782">
                  <c:v>76.597455499999995</c:v>
                </c:pt>
                <c:pt idx="783">
                  <c:v>40.418657787057803</c:v>
                </c:pt>
                <c:pt idx="784">
                  <c:v>0</c:v>
                </c:pt>
                <c:pt idx="785">
                  <c:v>109.570881327856</c:v>
                </c:pt>
                <c:pt idx="786">
                  <c:v>111.980991649586</c:v>
                </c:pt>
                <c:pt idx="787">
                  <c:v>54.823952013844803</c:v>
                </c:pt>
                <c:pt idx="788">
                  <c:v>95.182809228391505</c:v>
                </c:pt>
                <c:pt idx="789">
                  <c:v>51.767178244188699</c:v>
                </c:pt>
                <c:pt idx="790">
                  <c:v>85.572682709999995</c:v>
                </c:pt>
                <c:pt idx="791">
                  <c:v>85.371120925153605</c:v>
                </c:pt>
                <c:pt idx="792">
                  <c:v>41.080284197281301</c:v>
                </c:pt>
                <c:pt idx="793">
                  <c:v>53.887092899999999</c:v>
                </c:pt>
                <c:pt idx="794">
                  <c:v>50.2679370238207</c:v>
                </c:pt>
                <c:pt idx="795">
                  <c:v>82.066263744614702</c:v>
                </c:pt>
                <c:pt idx="796">
                  <c:v>21.529498276333001</c:v>
                </c:pt>
                <c:pt idx="797">
                  <c:v>0</c:v>
                </c:pt>
                <c:pt idx="798">
                  <c:v>18.096586135593601</c:v>
                </c:pt>
                <c:pt idx="799">
                  <c:v>74.139576247069797</c:v>
                </c:pt>
                <c:pt idx="800">
                  <c:v>45.586690709999999</c:v>
                </c:pt>
                <c:pt idx="801">
                  <c:v>26.4898196265504</c:v>
                </c:pt>
                <c:pt idx="802">
                  <c:v>0</c:v>
                </c:pt>
                <c:pt idx="803">
                  <c:v>0</c:v>
                </c:pt>
                <c:pt idx="804">
                  <c:v>44.060833469999999</c:v>
                </c:pt>
                <c:pt idx="805">
                  <c:v>36.360682926813098</c:v>
                </c:pt>
                <c:pt idx="806">
                  <c:v>17.548465782457601</c:v>
                </c:pt>
                <c:pt idx="807">
                  <c:v>0</c:v>
                </c:pt>
                <c:pt idx="808">
                  <c:v>43.663117876384199</c:v>
                </c:pt>
                <c:pt idx="809">
                  <c:v>28.7965318065812</c:v>
                </c:pt>
                <c:pt idx="810">
                  <c:v>51.166119847441799</c:v>
                </c:pt>
                <c:pt idx="811">
                  <c:v>47.255432120544697</c:v>
                </c:pt>
                <c:pt idx="812">
                  <c:v>72.9868115480878</c:v>
                </c:pt>
                <c:pt idx="813">
                  <c:v>61.491407334152399</c:v>
                </c:pt>
                <c:pt idx="814">
                  <c:v>58.376342235576502</c:v>
                </c:pt>
                <c:pt idx="815">
                  <c:v>31.276935191304801</c:v>
                </c:pt>
                <c:pt idx="816">
                  <c:v>80.571076800349104</c:v>
                </c:pt>
                <c:pt idx="817">
                  <c:v>11.2307276696618</c:v>
                </c:pt>
                <c:pt idx="818">
                  <c:v>21.3692347247014</c:v>
                </c:pt>
                <c:pt idx="819">
                  <c:v>51.346292424386</c:v>
                </c:pt>
                <c:pt idx="820">
                  <c:v>29.589508558255499</c:v>
                </c:pt>
                <c:pt idx="821">
                  <c:v>54.5884621553746</c:v>
                </c:pt>
                <c:pt idx="822">
                  <c:v>20.3793897093339</c:v>
                </c:pt>
                <c:pt idx="823">
                  <c:v>21.205983451894799</c:v>
                </c:pt>
                <c:pt idx="824">
                  <c:v>38.139758077827601</c:v>
                </c:pt>
                <c:pt idx="825">
                  <c:v>38.9915525989949</c:v>
                </c:pt>
                <c:pt idx="826">
                  <c:v>0</c:v>
                </c:pt>
                <c:pt idx="827">
                  <c:v>52.344423751112998</c:v>
                </c:pt>
                <c:pt idx="828">
                  <c:v>70.587469756296301</c:v>
                </c:pt>
                <c:pt idx="829">
                  <c:v>51.441072238228003</c:v>
                </c:pt>
                <c:pt idx="830">
                  <c:v>45.836387626452698</c:v>
                </c:pt>
                <c:pt idx="831">
                  <c:v>46.486842557500196</c:v>
                </c:pt>
                <c:pt idx="832">
                  <c:v>58.831573175110499</c:v>
                </c:pt>
                <c:pt idx="833">
                  <c:v>58.375350886445197</c:v>
                </c:pt>
                <c:pt idx="834">
                  <c:v>0</c:v>
                </c:pt>
                <c:pt idx="835">
                  <c:v>50.849763247420498</c:v>
                </c:pt>
                <c:pt idx="836">
                  <c:v>74.471233810000001</c:v>
                </c:pt>
                <c:pt idx="837">
                  <c:v>35.7273612435106</c:v>
                </c:pt>
                <c:pt idx="838">
                  <c:v>100.126214402139</c:v>
                </c:pt>
                <c:pt idx="839">
                  <c:v>39.017102059019997</c:v>
                </c:pt>
                <c:pt idx="840">
                  <c:v>97.385658785470596</c:v>
                </c:pt>
                <c:pt idx="841">
                  <c:v>110.438831421418</c:v>
                </c:pt>
                <c:pt idx="842">
                  <c:v>83.435662160000007</c:v>
                </c:pt>
                <c:pt idx="843">
                  <c:v>13.4432343346578</c:v>
                </c:pt>
                <c:pt idx="844">
                  <c:v>73.771115704085901</c:v>
                </c:pt>
                <c:pt idx="845">
                  <c:v>59.528676210453099</c:v>
                </c:pt>
                <c:pt idx="846">
                  <c:v>38.953108763372498</c:v>
                </c:pt>
                <c:pt idx="847">
                  <c:v>45.594067714312501</c:v>
                </c:pt>
                <c:pt idx="848">
                  <c:v>40.795869549959299</c:v>
                </c:pt>
                <c:pt idx="849">
                  <c:v>4.7858233926945097E-5</c:v>
                </c:pt>
                <c:pt idx="850">
                  <c:v>0</c:v>
                </c:pt>
                <c:pt idx="851">
                  <c:v>36.214482859064702</c:v>
                </c:pt>
                <c:pt idx="852">
                  <c:v>43.237692361249202</c:v>
                </c:pt>
                <c:pt idx="853">
                  <c:v>60.902682687976899</c:v>
                </c:pt>
                <c:pt idx="854">
                  <c:v>31.944947257311899</c:v>
                </c:pt>
                <c:pt idx="855">
                  <c:v>62.374131948215997</c:v>
                </c:pt>
                <c:pt idx="856">
                  <c:v>55.201642359085497</c:v>
                </c:pt>
                <c:pt idx="857">
                  <c:v>115.881236880763</c:v>
                </c:pt>
                <c:pt idx="858">
                  <c:v>27.8133801070726</c:v>
                </c:pt>
                <c:pt idx="859">
                  <c:v>98.982346206999296</c:v>
                </c:pt>
                <c:pt idx="860">
                  <c:v>55.510915940486001</c:v>
                </c:pt>
                <c:pt idx="861">
                  <c:v>51.076289942365797</c:v>
                </c:pt>
                <c:pt idx="862">
                  <c:v>68.932802084368305</c:v>
                </c:pt>
                <c:pt idx="863">
                  <c:v>0</c:v>
                </c:pt>
                <c:pt idx="864">
                  <c:v>66.588186183069297</c:v>
                </c:pt>
                <c:pt idx="865">
                  <c:v>20.669150805074398</c:v>
                </c:pt>
                <c:pt idx="866">
                  <c:v>28.398447016798201</c:v>
                </c:pt>
                <c:pt idx="867">
                  <c:v>43.709437809932403</c:v>
                </c:pt>
                <c:pt idx="868">
                  <c:v>51.907560118070101</c:v>
                </c:pt>
                <c:pt idx="869">
                  <c:v>44.381490478260901</c:v>
                </c:pt>
                <c:pt idx="870">
                  <c:v>181.265132566446</c:v>
                </c:pt>
                <c:pt idx="871">
                  <c:v>172.746701935543</c:v>
                </c:pt>
                <c:pt idx="872">
                  <c:v>67.4004087816717</c:v>
                </c:pt>
                <c:pt idx="873">
                  <c:v>0</c:v>
                </c:pt>
                <c:pt idx="874">
                  <c:v>0</c:v>
                </c:pt>
                <c:pt idx="875">
                  <c:v>11.175437735698001</c:v>
                </c:pt>
                <c:pt idx="876">
                  <c:v>49.283513659999997</c:v>
                </c:pt>
                <c:pt idx="877">
                  <c:v>0</c:v>
                </c:pt>
                <c:pt idx="878">
                  <c:v>64.2588165477205</c:v>
                </c:pt>
                <c:pt idx="879">
                  <c:v>32.8984541993497</c:v>
                </c:pt>
                <c:pt idx="880">
                  <c:v>44.525037832471803</c:v>
                </c:pt>
                <c:pt idx="881">
                  <c:v>36.114438639490999</c:v>
                </c:pt>
                <c:pt idx="882">
                  <c:v>0</c:v>
                </c:pt>
                <c:pt idx="883">
                  <c:v>66.004534509689705</c:v>
                </c:pt>
                <c:pt idx="884">
                  <c:v>24.717731777688801</c:v>
                </c:pt>
                <c:pt idx="885">
                  <c:v>39.585876658539597</c:v>
                </c:pt>
                <c:pt idx="886">
                  <c:v>65.367414933680806</c:v>
                </c:pt>
                <c:pt idx="887">
                  <c:v>46.095218629296902</c:v>
                </c:pt>
                <c:pt idx="888">
                  <c:v>60.431060303323797</c:v>
                </c:pt>
                <c:pt idx="889">
                  <c:v>0</c:v>
                </c:pt>
                <c:pt idx="890">
                  <c:v>47.717284588586701</c:v>
                </c:pt>
                <c:pt idx="891">
                  <c:v>41.4547475301774</c:v>
                </c:pt>
                <c:pt idx="892">
                  <c:v>41.965558971523997</c:v>
                </c:pt>
                <c:pt idx="893">
                  <c:v>3.76029E-4</c:v>
                </c:pt>
                <c:pt idx="894">
                  <c:v>81.443313624292699</c:v>
                </c:pt>
                <c:pt idx="895">
                  <c:v>3.8765169999999999E-3</c:v>
                </c:pt>
                <c:pt idx="896">
                  <c:v>33.780372060327103</c:v>
                </c:pt>
                <c:pt idx="897">
                  <c:v>229.159246492493</c:v>
                </c:pt>
                <c:pt idx="898">
                  <c:v>226.93419413331799</c:v>
                </c:pt>
                <c:pt idx="899">
                  <c:v>7.7580384996406702</c:v>
                </c:pt>
                <c:pt idx="900">
                  <c:v>51.831677469737699</c:v>
                </c:pt>
                <c:pt idx="901">
                  <c:v>43.763107400833398</c:v>
                </c:pt>
                <c:pt idx="902">
                  <c:v>76.925106639068801</c:v>
                </c:pt>
                <c:pt idx="903">
                  <c:v>56.701690332539698</c:v>
                </c:pt>
                <c:pt idx="904">
                  <c:v>0</c:v>
                </c:pt>
                <c:pt idx="905">
                  <c:v>47.089343538155397</c:v>
                </c:pt>
                <c:pt idx="906">
                  <c:v>56.7769576607216</c:v>
                </c:pt>
                <c:pt idx="907">
                  <c:v>0</c:v>
                </c:pt>
                <c:pt idx="908">
                  <c:v>56.656382258794402</c:v>
                </c:pt>
                <c:pt idx="909">
                  <c:v>25.531725130946398</c:v>
                </c:pt>
                <c:pt idx="910">
                  <c:v>46.4975628018992</c:v>
                </c:pt>
                <c:pt idx="911">
                  <c:v>67.998243584519301</c:v>
                </c:pt>
                <c:pt idx="912">
                  <c:v>63.378406221111703</c:v>
                </c:pt>
                <c:pt idx="913">
                  <c:v>59.725602587716097</c:v>
                </c:pt>
                <c:pt idx="914">
                  <c:v>52.616320051818498</c:v>
                </c:pt>
                <c:pt idx="915">
                  <c:v>43.495771306131701</c:v>
                </c:pt>
                <c:pt idx="916">
                  <c:v>19.2833472728882</c:v>
                </c:pt>
                <c:pt idx="917">
                  <c:v>0</c:v>
                </c:pt>
                <c:pt idx="918">
                  <c:v>50.352058125278603</c:v>
                </c:pt>
                <c:pt idx="919">
                  <c:v>0</c:v>
                </c:pt>
                <c:pt idx="920">
                  <c:v>38.442898968395198</c:v>
                </c:pt>
                <c:pt idx="921">
                  <c:v>61.2602486458524</c:v>
                </c:pt>
                <c:pt idx="922">
                  <c:v>22.721011052567299</c:v>
                </c:pt>
                <c:pt idx="923">
                  <c:v>51.002547240778803</c:v>
                </c:pt>
                <c:pt idx="924">
                  <c:v>38.508492096433898</c:v>
                </c:pt>
                <c:pt idx="925">
                  <c:v>34.276955932417103</c:v>
                </c:pt>
                <c:pt idx="926">
                  <c:v>51.246637907574303</c:v>
                </c:pt>
                <c:pt idx="927">
                  <c:v>43.149715253515097</c:v>
                </c:pt>
                <c:pt idx="928">
                  <c:v>82.545663092280506</c:v>
                </c:pt>
                <c:pt idx="929">
                  <c:v>23.740835833043199</c:v>
                </c:pt>
                <c:pt idx="930">
                  <c:v>42.986716945659197</c:v>
                </c:pt>
                <c:pt idx="931">
                  <c:v>53.999170047282497</c:v>
                </c:pt>
                <c:pt idx="932">
                  <c:v>28.844307997818898</c:v>
                </c:pt>
                <c:pt idx="933">
                  <c:v>59.5512618784201</c:v>
                </c:pt>
                <c:pt idx="934">
                  <c:v>42.319716739454996</c:v>
                </c:pt>
                <c:pt idx="935">
                  <c:v>42.913316088600297</c:v>
                </c:pt>
                <c:pt idx="936">
                  <c:v>32.968217830630302</c:v>
                </c:pt>
                <c:pt idx="937">
                  <c:v>24.2831926874365</c:v>
                </c:pt>
                <c:pt idx="938">
                  <c:v>56.330836877859603</c:v>
                </c:pt>
                <c:pt idx="939">
                  <c:v>31.925051905780499</c:v>
                </c:pt>
                <c:pt idx="940">
                  <c:v>51.262027748226302</c:v>
                </c:pt>
                <c:pt idx="941">
                  <c:v>21.3644352275278</c:v>
                </c:pt>
                <c:pt idx="942">
                  <c:v>61.036190068399499</c:v>
                </c:pt>
                <c:pt idx="943">
                  <c:v>72.325205648535999</c:v>
                </c:pt>
                <c:pt idx="944">
                  <c:v>63.05850811178</c:v>
                </c:pt>
                <c:pt idx="945">
                  <c:v>43.036092969287999</c:v>
                </c:pt>
                <c:pt idx="946">
                  <c:v>116.603565692093</c:v>
                </c:pt>
                <c:pt idx="947">
                  <c:v>83.302701728722894</c:v>
                </c:pt>
                <c:pt idx="948">
                  <c:v>61.524432934005503</c:v>
                </c:pt>
                <c:pt idx="949">
                  <c:v>0</c:v>
                </c:pt>
                <c:pt idx="950">
                  <c:v>53.374298760712897</c:v>
                </c:pt>
                <c:pt idx="951">
                  <c:v>50.4732625211374</c:v>
                </c:pt>
                <c:pt idx="952">
                  <c:v>79.561206532529496</c:v>
                </c:pt>
                <c:pt idx="953">
                  <c:v>76.103527755734206</c:v>
                </c:pt>
                <c:pt idx="954">
                  <c:v>46.764304087122099</c:v>
                </c:pt>
                <c:pt idx="955">
                  <c:v>57.884831336282502</c:v>
                </c:pt>
                <c:pt idx="956">
                  <c:v>120.084379865587</c:v>
                </c:pt>
                <c:pt idx="957">
                  <c:v>65.547748177553203</c:v>
                </c:pt>
                <c:pt idx="958">
                  <c:v>28.06318641</c:v>
                </c:pt>
                <c:pt idx="959">
                  <c:v>60.449636134976998</c:v>
                </c:pt>
                <c:pt idx="960">
                  <c:v>30.452009650040701</c:v>
                </c:pt>
                <c:pt idx="961">
                  <c:v>0</c:v>
                </c:pt>
                <c:pt idx="962">
                  <c:v>97.1965743216806</c:v>
                </c:pt>
                <c:pt idx="963">
                  <c:v>16.737925058933101</c:v>
                </c:pt>
                <c:pt idx="964">
                  <c:v>13.6986332184406</c:v>
                </c:pt>
                <c:pt idx="965">
                  <c:v>0</c:v>
                </c:pt>
                <c:pt idx="966">
                  <c:v>74.850441943110894</c:v>
                </c:pt>
                <c:pt idx="967">
                  <c:v>23.392920146194001</c:v>
                </c:pt>
                <c:pt idx="968">
                  <c:v>52.105337688207896</c:v>
                </c:pt>
                <c:pt idx="969">
                  <c:v>52.076814180788901</c:v>
                </c:pt>
                <c:pt idx="970">
                  <c:v>32.252217629778102</c:v>
                </c:pt>
                <c:pt idx="971">
                  <c:v>52.009033247770901</c:v>
                </c:pt>
                <c:pt idx="972">
                  <c:v>58.547093577328098</c:v>
                </c:pt>
                <c:pt idx="973">
                  <c:v>84.286783245347706</c:v>
                </c:pt>
                <c:pt idx="974">
                  <c:v>38.924134021176599</c:v>
                </c:pt>
                <c:pt idx="975">
                  <c:v>80.283520601814402</c:v>
                </c:pt>
                <c:pt idx="976">
                  <c:v>18.356285423538999</c:v>
                </c:pt>
                <c:pt idx="977">
                  <c:v>35.019934503421503</c:v>
                </c:pt>
                <c:pt idx="978">
                  <c:v>33.816429821143799</c:v>
                </c:pt>
                <c:pt idx="979">
                  <c:v>65.943874198190599</c:v>
                </c:pt>
                <c:pt idx="980">
                  <c:v>51.673847851145602</c:v>
                </c:pt>
                <c:pt idx="981">
                  <c:v>71.0010708692067</c:v>
                </c:pt>
                <c:pt idx="982">
                  <c:v>81.369054737468403</c:v>
                </c:pt>
                <c:pt idx="983">
                  <c:v>48.987845493482901</c:v>
                </c:pt>
                <c:pt idx="984">
                  <c:v>52.071146398514202</c:v>
                </c:pt>
                <c:pt idx="985">
                  <c:v>0</c:v>
                </c:pt>
                <c:pt idx="986">
                  <c:v>25.179406486576202</c:v>
                </c:pt>
                <c:pt idx="987">
                  <c:v>80.037884797752199</c:v>
                </c:pt>
                <c:pt idx="988">
                  <c:v>47.407696510220397</c:v>
                </c:pt>
                <c:pt idx="989">
                  <c:v>38.703698995720899</c:v>
                </c:pt>
                <c:pt idx="990">
                  <c:v>105.459743661223</c:v>
                </c:pt>
                <c:pt idx="991">
                  <c:v>58.612030363872996</c:v>
                </c:pt>
                <c:pt idx="992">
                  <c:v>61.119589877903302</c:v>
                </c:pt>
                <c:pt idx="993">
                  <c:v>58.797610921250602</c:v>
                </c:pt>
                <c:pt idx="994">
                  <c:v>35.136482976808502</c:v>
                </c:pt>
                <c:pt idx="995">
                  <c:v>29.332318409145799</c:v>
                </c:pt>
                <c:pt idx="996">
                  <c:v>50.678020556537597</c:v>
                </c:pt>
                <c:pt idx="997">
                  <c:v>58.841808000279798</c:v>
                </c:pt>
                <c:pt idx="998">
                  <c:v>30.022523021912701</c:v>
                </c:pt>
                <c:pt idx="999">
                  <c:v>53.039243265008302</c:v>
                </c:pt>
                <c:pt idx="1000">
                  <c:v>38.9210027252998</c:v>
                </c:pt>
                <c:pt idx="1001">
                  <c:v>35.613663753487401</c:v>
                </c:pt>
                <c:pt idx="1002">
                  <c:v>59.9666884411102</c:v>
                </c:pt>
                <c:pt idx="1003">
                  <c:v>68.305093488216002</c:v>
                </c:pt>
                <c:pt idx="1004">
                  <c:v>31.8505366355602</c:v>
                </c:pt>
                <c:pt idx="1005">
                  <c:v>58.498756761064499</c:v>
                </c:pt>
                <c:pt idx="1006">
                  <c:v>36.386040953902501</c:v>
                </c:pt>
                <c:pt idx="1007">
                  <c:v>26.466553687972599</c:v>
                </c:pt>
                <c:pt idx="1008">
                  <c:v>79.012775100873</c:v>
                </c:pt>
                <c:pt idx="1009">
                  <c:v>30.794264391505699</c:v>
                </c:pt>
                <c:pt idx="1010">
                  <c:v>27.705357236214699</c:v>
                </c:pt>
                <c:pt idx="1011">
                  <c:v>10.781885804356699</c:v>
                </c:pt>
                <c:pt idx="1012">
                  <c:v>52.2278342563826</c:v>
                </c:pt>
                <c:pt idx="1013">
                  <c:v>68.218852950684294</c:v>
                </c:pt>
                <c:pt idx="1014">
                  <c:v>0</c:v>
                </c:pt>
                <c:pt idx="1015">
                  <c:v>30.504236657033399</c:v>
                </c:pt>
                <c:pt idx="1016">
                  <c:v>39.6946310766875</c:v>
                </c:pt>
                <c:pt idx="1017">
                  <c:v>47.8983664719754</c:v>
                </c:pt>
                <c:pt idx="1018">
                  <c:v>0</c:v>
                </c:pt>
                <c:pt idx="1019">
                  <c:v>0</c:v>
                </c:pt>
                <c:pt idx="1020">
                  <c:v>34.817849692230503</c:v>
                </c:pt>
                <c:pt idx="1021">
                  <c:v>17.910520158986099</c:v>
                </c:pt>
                <c:pt idx="1022">
                  <c:v>27.050205361352099</c:v>
                </c:pt>
                <c:pt idx="1023">
                  <c:v>0</c:v>
                </c:pt>
                <c:pt idx="1024">
                  <c:v>65.931294319559001</c:v>
                </c:pt>
                <c:pt idx="1025">
                  <c:v>60.801544569999997</c:v>
                </c:pt>
                <c:pt idx="1026">
                  <c:v>155.11734548241699</c:v>
                </c:pt>
                <c:pt idx="1027">
                  <c:v>34.583111891721899</c:v>
                </c:pt>
                <c:pt idx="1028">
                  <c:v>23.871564017452901</c:v>
                </c:pt>
                <c:pt idx="1029">
                  <c:v>65.064479149830007</c:v>
                </c:pt>
                <c:pt idx="1030">
                  <c:v>79.1416744170578</c:v>
                </c:pt>
                <c:pt idx="1031">
                  <c:v>65.929154372813599</c:v>
                </c:pt>
                <c:pt idx="1032">
                  <c:v>46.600526373742298</c:v>
                </c:pt>
                <c:pt idx="1033">
                  <c:v>89.155497098943201</c:v>
                </c:pt>
                <c:pt idx="1034">
                  <c:v>65.214712983009207</c:v>
                </c:pt>
                <c:pt idx="1035">
                  <c:v>152.66721584909601</c:v>
                </c:pt>
                <c:pt idx="1036">
                  <c:v>32.082785807904699</c:v>
                </c:pt>
                <c:pt idx="1037">
                  <c:v>81.591869000000003</c:v>
                </c:pt>
                <c:pt idx="1038">
                  <c:v>226.87547208029301</c:v>
                </c:pt>
                <c:pt idx="1039">
                  <c:v>229.33925498406299</c:v>
                </c:pt>
                <c:pt idx="1040">
                  <c:v>61.420002850000003</c:v>
                </c:pt>
                <c:pt idx="1041">
                  <c:v>71.525364658738894</c:v>
                </c:pt>
                <c:pt idx="1042">
                  <c:v>75.775828754272794</c:v>
                </c:pt>
                <c:pt idx="1043">
                  <c:v>33.740834322215001</c:v>
                </c:pt>
                <c:pt idx="1044">
                  <c:v>51.946967955261499</c:v>
                </c:pt>
                <c:pt idx="1045">
                  <c:v>55.557482002094403</c:v>
                </c:pt>
                <c:pt idx="1046">
                  <c:v>0</c:v>
                </c:pt>
                <c:pt idx="1047">
                  <c:v>61.0220684709466</c:v>
                </c:pt>
                <c:pt idx="1048">
                  <c:v>0</c:v>
                </c:pt>
                <c:pt idx="1049">
                  <c:v>54.057502397545797</c:v>
                </c:pt>
                <c:pt idx="1050">
                  <c:v>104.15206356825</c:v>
                </c:pt>
                <c:pt idx="1051">
                  <c:v>22.226826929064099</c:v>
                </c:pt>
                <c:pt idx="1052">
                  <c:v>54.840408409424199</c:v>
                </c:pt>
                <c:pt idx="1053">
                  <c:v>37.515420068721802</c:v>
                </c:pt>
                <c:pt idx="1054">
                  <c:v>74.392807836544804</c:v>
                </c:pt>
                <c:pt idx="1055">
                  <c:v>59.074228094888298</c:v>
                </c:pt>
                <c:pt idx="1056">
                  <c:v>56.608209530000003</c:v>
                </c:pt>
                <c:pt idx="1057">
                  <c:v>60.495135641658003</c:v>
                </c:pt>
                <c:pt idx="1058">
                  <c:v>34.571331929999999</c:v>
                </c:pt>
                <c:pt idx="1059">
                  <c:v>51.741321120000002</c:v>
                </c:pt>
                <c:pt idx="1060">
                  <c:v>23.519361600222201</c:v>
                </c:pt>
                <c:pt idx="1061">
                  <c:v>9.8184927185683293</c:v>
                </c:pt>
                <c:pt idx="1062">
                  <c:v>38.542847471500998</c:v>
                </c:pt>
                <c:pt idx="1063">
                  <c:v>0</c:v>
                </c:pt>
                <c:pt idx="1064">
                  <c:v>69.620449700065507</c:v>
                </c:pt>
                <c:pt idx="1065">
                  <c:v>123.28790321807099</c:v>
                </c:pt>
                <c:pt idx="1066">
                  <c:v>116.52048486626499</c:v>
                </c:pt>
                <c:pt idx="1067">
                  <c:v>32.730369240000002</c:v>
                </c:pt>
                <c:pt idx="1068">
                  <c:v>59.342791411445504</c:v>
                </c:pt>
                <c:pt idx="1069">
                  <c:v>0</c:v>
                </c:pt>
                <c:pt idx="1070">
                  <c:v>53.901730683012502</c:v>
                </c:pt>
                <c:pt idx="1071">
                  <c:v>30.899210661611299</c:v>
                </c:pt>
                <c:pt idx="1072">
                  <c:v>14.238392054420901</c:v>
                </c:pt>
                <c:pt idx="1073">
                  <c:v>58.018752348584002</c:v>
                </c:pt>
                <c:pt idx="1074">
                  <c:v>0</c:v>
                </c:pt>
                <c:pt idx="1075">
                  <c:v>46.420210222096301</c:v>
                </c:pt>
                <c:pt idx="1076">
                  <c:v>25.075752388786601</c:v>
                </c:pt>
                <c:pt idx="1077">
                  <c:v>59.109376549260404</c:v>
                </c:pt>
                <c:pt idx="1078">
                  <c:v>58.795368421146698</c:v>
                </c:pt>
                <c:pt idx="1079">
                  <c:v>66.104787254425503</c:v>
                </c:pt>
                <c:pt idx="1080">
                  <c:v>41.010452197095098</c:v>
                </c:pt>
                <c:pt idx="1081">
                  <c:v>2.05107E-4</c:v>
                </c:pt>
                <c:pt idx="1082">
                  <c:v>92.589662099877899</c:v>
                </c:pt>
                <c:pt idx="1083">
                  <c:v>83.010161436969497</c:v>
                </c:pt>
                <c:pt idx="1084">
                  <c:v>97.707469514936605</c:v>
                </c:pt>
                <c:pt idx="1085">
                  <c:v>66.745287669999996</c:v>
                </c:pt>
                <c:pt idx="1086">
                  <c:v>130.949781706587</c:v>
                </c:pt>
                <c:pt idx="1087">
                  <c:v>46.895107477327997</c:v>
                </c:pt>
                <c:pt idx="1088">
                  <c:v>144.806829097763</c:v>
                </c:pt>
                <c:pt idx="1089">
                  <c:v>224.536113747835</c:v>
                </c:pt>
                <c:pt idx="1090">
                  <c:v>74.430588493782807</c:v>
                </c:pt>
                <c:pt idx="1091">
                  <c:v>93.559592960000003</c:v>
                </c:pt>
                <c:pt idx="1092">
                  <c:v>107.698538170425</c:v>
                </c:pt>
                <c:pt idx="1093">
                  <c:v>229.40750766253001</c:v>
                </c:pt>
                <c:pt idx="1094">
                  <c:v>93.739878347903399</c:v>
                </c:pt>
                <c:pt idx="1095">
                  <c:v>179.07788137518099</c:v>
                </c:pt>
                <c:pt idx="1096">
                  <c:v>64.342886372499294</c:v>
                </c:pt>
                <c:pt idx="1097">
                  <c:v>49.6052303848886</c:v>
                </c:pt>
                <c:pt idx="1098">
                  <c:v>102.053380021142</c:v>
                </c:pt>
                <c:pt idx="1099">
                  <c:v>93.139161795684501</c:v>
                </c:pt>
                <c:pt idx="1100">
                  <c:v>90.603796647744105</c:v>
                </c:pt>
                <c:pt idx="1101">
                  <c:v>229.386908111271</c:v>
                </c:pt>
                <c:pt idx="1102">
                  <c:v>101.970917720256</c:v>
                </c:pt>
                <c:pt idx="1103">
                  <c:v>93.888028638684204</c:v>
                </c:pt>
                <c:pt idx="1104">
                  <c:v>134.12434313604399</c:v>
                </c:pt>
                <c:pt idx="1105">
                  <c:v>79.425289149999998</c:v>
                </c:pt>
                <c:pt idx="1106">
                  <c:v>149.310148753791</c:v>
                </c:pt>
                <c:pt idx="1107">
                  <c:v>52.248885042418799</c:v>
                </c:pt>
                <c:pt idx="1108">
                  <c:v>121.03153191784899</c:v>
                </c:pt>
                <c:pt idx="1109">
                  <c:v>228.518424740245</c:v>
                </c:pt>
                <c:pt idx="1110">
                  <c:v>201.941619355092</c:v>
                </c:pt>
                <c:pt idx="1111">
                  <c:v>150.756222894714</c:v>
                </c:pt>
                <c:pt idx="1112">
                  <c:v>54.897687878541099</c:v>
                </c:pt>
                <c:pt idx="1113">
                  <c:v>229.40797940797901</c:v>
                </c:pt>
                <c:pt idx="1114">
                  <c:v>229.40797940797901</c:v>
                </c:pt>
                <c:pt idx="1115">
                  <c:v>229.14788358038101</c:v>
                </c:pt>
                <c:pt idx="1116">
                  <c:v>229.378191075806</c:v>
                </c:pt>
                <c:pt idx="1117">
                  <c:v>229.402831229387</c:v>
                </c:pt>
                <c:pt idx="1118">
                  <c:v>228.805806598071</c:v>
                </c:pt>
                <c:pt idx="1119">
                  <c:v>89.68640216</c:v>
                </c:pt>
                <c:pt idx="1120">
                  <c:v>92.353541538253495</c:v>
                </c:pt>
                <c:pt idx="1121">
                  <c:v>229.12834374715899</c:v>
                </c:pt>
                <c:pt idx="1122">
                  <c:v>229.36373105227099</c:v>
                </c:pt>
                <c:pt idx="1123">
                  <c:v>130.43417247728999</c:v>
                </c:pt>
                <c:pt idx="1124">
                  <c:v>61.066463819802003</c:v>
                </c:pt>
                <c:pt idx="1125">
                  <c:v>229.399515337465</c:v>
                </c:pt>
                <c:pt idx="1126">
                  <c:v>102.576856802252</c:v>
                </c:pt>
                <c:pt idx="1127">
                  <c:v>119.291174078079</c:v>
                </c:pt>
                <c:pt idx="1128">
                  <c:v>85.619669239999993</c:v>
                </c:pt>
                <c:pt idx="1129">
                  <c:v>165.02011655092599</c:v>
                </c:pt>
                <c:pt idx="1130">
                  <c:v>76.485706519627897</c:v>
                </c:pt>
                <c:pt idx="1131">
                  <c:v>50.386379315893002</c:v>
                </c:pt>
                <c:pt idx="1132">
                  <c:v>79.521959359999997</c:v>
                </c:pt>
                <c:pt idx="1133">
                  <c:v>33.480157358919399</c:v>
                </c:pt>
                <c:pt idx="1134">
                  <c:v>103.54187364954799</c:v>
                </c:pt>
                <c:pt idx="1135">
                  <c:v>0</c:v>
                </c:pt>
                <c:pt idx="1136">
                  <c:v>61.619315301205901</c:v>
                </c:pt>
                <c:pt idx="1137">
                  <c:v>56.122851830114797</c:v>
                </c:pt>
                <c:pt idx="1138">
                  <c:v>34.622389827992698</c:v>
                </c:pt>
                <c:pt idx="1139">
                  <c:v>52.213517807548698</c:v>
                </c:pt>
                <c:pt idx="1140">
                  <c:v>63.402817338858398</c:v>
                </c:pt>
                <c:pt idx="1141">
                  <c:v>0.55387017809746897</c:v>
                </c:pt>
                <c:pt idx="1142">
                  <c:v>95.692760930000006</c:v>
                </c:pt>
                <c:pt idx="1143">
                  <c:v>76.379656089999997</c:v>
                </c:pt>
                <c:pt idx="1144">
                  <c:v>15.755997162834801</c:v>
                </c:pt>
                <c:pt idx="1145">
                  <c:v>102.989683637306</c:v>
                </c:pt>
                <c:pt idx="1146">
                  <c:v>81.0026760276603</c:v>
                </c:pt>
                <c:pt idx="1147">
                  <c:v>96.818769458523093</c:v>
                </c:pt>
                <c:pt idx="1148">
                  <c:v>56.015560506546898</c:v>
                </c:pt>
                <c:pt idx="1149">
                  <c:v>80.915536439019803</c:v>
                </c:pt>
                <c:pt idx="1150">
                  <c:v>33.537751325002198</c:v>
                </c:pt>
                <c:pt idx="1151">
                  <c:v>84.785476298175695</c:v>
                </c:pt>
                <c:pt idx="1152">
                  <c:v>71.173087035712101</c:v>
                </c:pt>
                <c:pt idx="1153">
                  <c:v>79.517129099085196</c:v>
                </c:pt>
                <c:pt idx="1154">
                  <c:v>78.221603288306795</c:v>
                </c:pt>
                <c:pt idx="1155">
                  <c:v>24.3600119897757</c:v>
                </c:pt>
                <c:pt idx="1156">
                  <c:v>6.7832278066160097</c:v>
                </c:pt>
                <c:pt idx="1157">
                  <c:v>124.92441210867</c:v>
                </c:pt>
                <c:pt idx="1158">
                  <c:v>229.40699489573799</c:v>
                </c:pt>
                <c:pt idx="1159">
                  <c:v>229.407794811934</c:v>
                </c:pt>
                <c:pt idx="1160">
                  <c:v>87.118548109762997</c:v>
                </c:pt>
                <c:pt idx="1161">
                  <c:v>119.32897225484901</c:v>
                </c:pt>
                <c:pt idx="1162">
                  <c:v>145.82055879030401</c:v>
                </c:pt>
                <c:pt idx="1163">
                  <c:v>75.585195729999995</c:v>
                </c:pt>
                <c:pt idx="1164">
                  <c:v>61.938252830000003</c:v>
                </c:pt>
                <c:pt idx="1165">
                  <c:v>44.048178389649202</c:v>
                </c:pt>
                <c:pt idx="1166">
                  <c:v>56.777046540298898</c:v>
                </c:pt>
                <c:pt idx="1167">
                  <c:v>67.401909479149793</c:v>
                </c:pt>
                <c:pt idx="1168">
                  <c:v>41.093595623202901</c:v>
                </c:pt>
                <c:pt idx="1169">
                  <c:v>107.327541995654</c:v>
                </c:pt>
                <c:pt idx="1170">
                  <c:v>87.737370457409099</c:v>
                </c:pt>
                <c:pt idx="1171">
                  <c:v>3.0779065983789402</c:v>
                </c:pt>
                <c:pt idx="1172">
                  <c:v>136.421242668898</c:v>
                </c:pt>
                <c:pt idx="1173">
                  <c:v>89.025240659982202</c:v>
                </c:pt>
                <c:pt idx="1174">
                  <c:v>30.395837757194599</c:v>
                </c:pt>
                <c:pt idx="1175">
                  <c:v>70.620693625975704</c:v>
                </c:pt>
                <c:pt idx="1176">
                  <c:v>67.125692263609906</c:v>
                </c:pt>
                <c:pt idx="1177">
                  <c:v>117.088500357279</c:v>
                </c:pt>
                <c:pt idx="1178">
                  <c:v>35.7268553136091</c:v>
                </c:pt>
                <c:pt idx="1179">
                  <c:v>81.445562961287095</c:v>
                </c:pt>
                <c:pt idx="1180">
                  <c:v>0</c:v>
                </c:pt>
                <c:pt idx="1181">
                  <c:v>123.30567400586</c:v>
                </c:pt>
                <c:pt idx="1182">
                  <c:v>203.471530866515</c:v>
                </c:pt>
                <c:pt idx="1183">
                  <c:v>215.40336115249701</c:v>
                </c:pt>
                <c:pt idx="1184">
                  <c:v>0</c:v>
                </c:pt>
                <c:pt idx="1185">
                  <c:v>226.32048748903401</c:v>
                </c:pt>
                <c:pt idx="1186">
                  <c:v>229.40655733474199</c:v>
                </c:pt>
                <c:pt idx="1187">
                  <c:v>229.40797940797901</c:v>
                </c:pt>
                <c:pt idx="1188">
                  <c:v>87.830458140837294</c:v>
                </c:pt>
                <c:pt idx="1189">
                  <c:v>229.40791787596399</c:v>
                </c:pt>
                <c:pt idx="1190">
                  <c:v>103.652062960103</c:v>
                </c:pt>
                <c:pt idx="1191">
                  <c:v>57.474320497905502</c:v>
                </c:pt>
                <c:pt idx="1192">
                  <c:v>77.726270567189403</c:v>
                </c:pt>
                <c:pt idx="1193">
                  <c:v>24.292381468350001</c:v>
                </c:pt>
                <c:pt idx="1194">
                  <c:v>78.861095265340296</c:v>
                </c:pt>
                <c:pt idx="1195">
                  <c:v>71.116986930216896</c:v>
                </c:pt>
                <c:pt idx="1196">
                  <c:v>212.673848823307</c:v>
                </c:pt>
                <c:pt idx="1197">
                  <c:v>229.40508740327201</c:v>
                </c:pt>
                <c:pt idx="1198">
                  <c:v>228.22142337740101</c:v>
                </c:pt>
                <c:pt idx="1199">
                  <c:v>195.05246076613</c:v>
                </c:pt>
                <c:pt idx="1200">
                  <c:v>150.85311188929401</c:v>
                </c:pt>
                <c:pt idx="1201">
                  <c:v>168.029404697194</c:v>
                </c:pt>
                <c:pt idx="1202">
                  <c:v>202.89424433824701</c:v>
                </c:pt>
                <c:pt idx="1203">
                  <c:v>195.494957996994</c:v>
                </c:pt>
                <c:pt idx="1204">
                  <c:v>74.671845269440894</c:v>
                </c:pt>
                <c:pt idx="1205">
                  <c:v>122.333920257527</c:v>
                </c:pt>
                <c:pt idx="1206">
                  <c:v>229.40797940797901</c:v>
                </c:pt>
                <c:pt idx="1207">
                  <c:v>229.40797940797901</c:v>
                </c:pt>
                <c:pt idx="1208">
                  <c:v>229.40768542168499</c:v>
                </c:pt>
                <c:pt idx="1209">
                  <c:v>84.757311727511194</c:v>
                </c:pt>
                <c:pt idx="1210">
                  <c:v>0</c:v>
                </c:pt>
                <c:pt idx="1211">
                  <c:v>174.76158827888401</c:v>
                </c:pt>
                <c:pt idx="1212">
                  <c:v>63.430017907953903</c:v>
                </c:pt>
                <c:pt idx="1213">
                  <c:v>185.953318324788</c:v>
                </c:pt>
                <c:pt idx="1214">
                  <c:v>178.97051484581701</c:v>
                </c:pt>
                <c:pt idx="1215">
                  <c:v>119.8062633</c:v>
                </c:pt>
                <c:pt idx="1216">
                  <c:v>89.032792005606396</c:v>
                </c:pt>
                <c:pt idx="1217">
                  <c:v>75.09165428</c:v>
                </c:pt>
                <c:pt idx="1218">
                  <c:v>94.633152284101996</c:v>
                </c:pt>
                <c:pt idx="1219">
                  <c:v>130.98097501977</c:v>
                </c:pt>
                <c:pt idx="1220">
                  <c:v>229.40797940797901</c:v>
                </c:pt>
                <c:pt idx="1221">
                  <c:v>229.319708313951</c:v>
                </c:pt>
                <c:pt idx="1222">
                  <c:v>104.411481689072</c:v>
                </c:pt>
                <c:pt idx="1223">
                  <c:v>222.936212987743</c:v>
                </c:pt>
                <c:pt idx="1224">
                  <c:v>215.185660883266</c:v>
                </c:pt>
                <c:pt idx="1225">
                  <c:v>228.287720705167</c:v>
                </c:pt>
                <c:pt idx="1226">
                  <c:v>98.489558518393096</c:v>
                </c:pt>
                <c:pt idx="1227">
                  <c:v>95.311952963413802</c:v>
                </c:pt>
                <c:pt idx="1228">
                  <c:v>228.64939905271501</c:v>
                </c:pt>
                <c:pt idx="1229">
                  <c:v>227.399847912512</c:v>
                </c:pt>
                <c:pt idx="1230">
                  <c:v>79.233640850434099</c:v>
                </c:pt>
                <c:pt idx="1231">
                  <c:v>229.40175100067799</c:v>
                </c:pt>
                <c:pt idx="1232">
                  <c:v>73.645867287460504</c:v>
                </c:pt>
                <c:pt idx="1233">
                  <c:v>182.536951459205</c:v>
                </c:pt>
                <c:pt idx="1234">
                  <c:v>96.348430700072697</c:v>
                </c:pt>
                <c:pt idx="1235">
                  <c:v>221.18483408038901</c:v>
                </c:pt>
                <c:pt idx="1236">
                  <c:v>224.72639124902801</c:v>
                </c:pt>
                <c:pt idx="1237">
                  <c:v>229.40797940797901</c:v>
                </c:pt>
                <c:pt idx="1238">
                  <c:v>133.56982858101199</c:v>
                </c:pt>
                <c:pt idx="1239">
                  <c:v>229.36637690000001</c:v>
                </c:pt>
                <c:pt idx="1240">
                  <c:v>229.407637563451</c:v>
                </c:pt>
                <c:pt idx="1241">
                  <c:v>229.35117852120101</c:v>
                </c:pt>
                <c:pt idx="1242">
                  <c:v>229.40797940797901</c:v>
                </c:pt>
                <c:pt idx="1243">
                  <c:v>71.046484914755695</c:v>
                </c:pt>
                <c:pt idx="1244">
                  <c:v>147.15624107779001</c:v>
                </c:pt>
                <c:pt idx="1245">
                  <c:v>77.576843490000002</c:v>
                </c:pt>
                <c:pt idx="1246">
                  <c:v>80.971226331081397</c:v>
                </c:pt>
                <c:pt idx="1247">
                  <c:v>101.2310456614</c:v>
                </c:pt>
                <c:pt idx="1248">
                  <c:v>81.057654883103595</c:v>
                </c:pt>
                <c:pt idx="1249">
                  <c:v>64.385463108465601</c:v>
                </c:pt>
                <c:pt idx="1250">
                  <c:v>0</c:v>
                </c:pt>
                <c:pt idx="1251">
                  <c:v>39.5692288300245</c:v>
                </c:pt>
                <c:pt idx="1252">
                  <c:v>0</c:v>
                </c:pt>
                <c:pt idx="1253">
                  <c:v>12.8010178567359</c:v>
                </c:pt>
                <c:pt idx="1254">
                  <c:v>45.438842951024</c:v>
                </c:pt>
                <c:pt idx="1255">
                  <c:v>1.10620889270904E-2</c:v>
                </c:pt>
                <c:pt idx="1256">
                  <c:v>80.144164261517204</c:v>
                </c:pt>
                <c:pt idx="1257">
                  <c:v>68.082730459622198</c:v>
                </c:pt>
                <c:pt idx="1258">
                  <c:v>12.496167743528201</c:v>
                </c:pt>
                <c:pt idx="1259">
                  <c:v>0</c:v>
                </c:pt>
                <c:pt idx="1260">
                  <c:v>4.6110861429999996</c:v>
                </c:pt>
                <c:pt idx="1261">
                  <c:v>33.6183651016025</c:v>
                </c:pt>
                <c:pt idx="1262">
                  <c:v>0</c:v>
                </c:pt>
                <c:pt idx="1263">
                  <c:v>35.258131770553703</c:v>
                </c:pt>
                <c:pt idx="1264">
                  <c:v>93.295297574640202</c:v>
                </c:pt>
                <c:pt idx="1265">
                  <c:v>81.527779988723907</c:v>
                </c:pt>
                <c:pt idx="1266">
                  <c:v>99.63677337</c:v>
                </c:pt>
                <c:pt idx="1267">
                  <c:v>0</c:v>
                </c:pt>
                <c:pt idx="1268">
                  <c:v>47.380424153774001</c:v>
                </c:pt>
                <c:pt idx="1269">
                  <c:v>34.617036542683699</c:v>
                </c:pt>
                <c:pt idx="1270">
                  <c:v>74.436160559589695</c:v>
                </c:pt>
                <c:pt idx="1271">
                  <c:v>47.221904010000003</c:v>
                </c:pt>
                <c:pt idx="1272">
                  <c:v>84.203745789999999</c:v>
                </c:pt>
                <c:pt idx="1273">
                  <c:v>17.093026317761499</c:v>
                </c:pt>
                <c:pt idx="1274">
                  <c:v>64.095667828272298</c:v>
                </c:pt>
                <c:pt idx="1275">
                  <c:v>70.109013899527895</c:v>
                </c:pt>
                <c:pt idx="1276">
                  <c:v>56.722194167330997</c:v>
                </c:pt>
                <c:pt idx="1277">
                  <c:v>47.529687148493601</c:v>
                </c:pt>
                <c:pt idx="1278">
                  <c:v>95.474011198817607</c:v>
                </c:pt>
                <c:pt idx="1279">
                  <c:v>43.133204162811197</c:v>
                </c:pt>
                <c:pt idx="1280">
                  <c:v>102.67100591294</c:v>
                </c:pt>
                <c:pt idx="1281">
                  <c:v>66.531901481528905</c:v>
                </c:pt>
                <c:pt idx="1282">
                  <c:v>74.656797273316997</c:v>
                </c:pt>
                <c:pt idx="1283">
                  <c:v>57.373011453578201</c:v>
                </c:pt>
                <c:pt idx="1284">
                  <c:v>105.98657051870801</c:v>
                </c:pt>
                <c:pt idx="1285">
                  <c:v>77.800898646103903</c:v>
                </c:pt>
                <c:pt idx="1286">
                  <c:v>55.210181635395699</c:v>
                </c:pt>
                <c:pt idx="1287">
                  <c:v>83.774259162915698</c:v>
                </c:pt>
                <c:pt idx="1288">
                  <c:v>114.376377071684</c:v>
                </c:pt>
                <c:pt idx="1289">
                  <c:v>52.035143332821903</c:v>
                </c:pt>
                <c:pt idx="1290">
                  <c:v>38.319055532779998</c:v>
                </c:pt>
                <c:pt idx="1291">
                  <c:v>13.747906688711</c:v>
                </c:pt>
                <c:pt idx="1292">
                  <c:v>52.491546799087097</c:v>
                </c:pt>
                <c:pt idx="1293">
                  <c:v>118.49793795186901</c:v>
                </c:pt>
                <c:pt idx="1294">
                  <c:v>55.4919845905236</c:v>
                </c:pt>
                <c:pt idx="1295">
                  <c:v>75.177857213614004</c:v>
                </c:pt>
                <c:pt idx="1296">
                  <c:v>110.01311320190599</c:v>
                </c:pt>
                <c:pt idx="1297">
                  <c:v>76.119372249608404</c:v>
                </c:pt>
                <c:pt idx="1298">
                  <c:v>87.643675999943596</c:v>
                </c:pt>
                <c:pt idx="1299">
                  <c:v>60.0724790672</c:v>
                </c:pt>
                <c:pt idx="1300">
                  <c:v>156.307422511634</c:v>
                </c:pt>
                <c:pt idx="1301">
                  <c:v>202.5946381201</c:v>
                </c:pt>
                <c:pt idx="1302">
                  <c:v>117.341043343683</c:v>
                </c:pt>
                <c:pt idx="1303">
                  <c:v>88.211214831494402</c:v>
                </c:pt>
                <c:pt idx="1304">
                  <c:v>42.658012921285398</c:v>
                </c:pt>
                <c:pt idx="1305">
                  <c:v>73.725496550000003</c:v>
                </c:pt>
                <c:pt idx="1306">
                  <c:v>84.903296433206904</c:v>
                </c:pt>
                <c:pt idx="1307">
                  <c:v>70.713220684377902</c:v>
                </c:pt>
                <c:pt idx="1308">
                  <c:v>66.360192975098798</c:v>
                </c:pt>
                <c:pt idx="1309">
                  <c:v>51.952950234502097</c:v>
                </c:pt>
                <c:pt idx="1310">
                  <c:v>43.655152898881099</c:v>
                </c:pt>
                <c:pt idx="1311">
                  <c:v>75.034569661244404</c:v>
                </c:pt>
                <c:pt idx="1312">
                  <c:v>227.323418312934</c:v>
                </c:pt>
                <c:pt idx="1313">
                  <c:v>27.845445123801898</c:v>
                </c:pt>
                <c:pt idx="1314">
                  <c:v>60.474618133085499</c:v>
                </c:pt>
                <c:pt idx="1315">
                  <c:v>66.605360452157598</c:v>
                </c:pt>
                <c:pt idx="1316">
                  <c:v>80.490039136533994</c:v>
                </c:pt>
                <c:pt idx="1317">
                  <c:v>91.961433900043104</c:v>
                </c:pt>
                <c:pt idx="1318">
                  <c:v>20.869034137504801</c:v>
                </c:pt>
                <c:pt idx="1319">
                  <c:v>104.82337699778699</c:v>
                </c:pt>
                <c:pt idx="1320">
                  <c:v>65.973334359616302</c:v>
                </c:pt>
                <c:pt idx="1321">
                  <c:v>94.701434019999994</c:v>
                </c:pt>
                <c:pt idx="1322">
                  <c:v>30.938269817384199</c:v>
                </c:pt>
                <c:pt idx="1323">
                  <c:v>120.050301384588</c:v>
                </c:pt>
                <c:pt idx="1324">
                  <c:v>63.815259598818798</c:v>
                </c:pt>
                <c:pt idx="1325">
                  <c:v>153.841684257163</c:v>
                </c:pt>
                <c:pt idx="1326">
                  <c:v>54.599305463803702</c:v>
                </c:pt>
                <c:pt idx="1327">
                  <c:v>95.792711143078606</c:v>
                </c:pt>
                <c:pt idx="1328">
                  <c:v>86.346336703944004</c:v>
                </c:pt>
                <c:pt idx="1329">
                  <c:v>75.045142912496402</c:v>
                </c:pt>
                <c:pt idx="1330">
                  <c:v>64.830349832581405</c:v>
                </c:pt>
                <c:pt idx="1331">
                  <c:v>98.165488196596797</c:v>
                </c:pt>
                <c:pt idx="1332">
                  <c:v>83.776197421389597</c:v>
                </c:pt>
                <c:pt idx="1333">
                  <c:v>50.2845711785547</c:v>
                </c:pt>
                <c:pt idx="1334">
                  <c:v>57.051964746632301</c:v>
                </c:pt>
                <c:pt idx="1335">
                  <c:v>81.999060528849</c:v>
                </c:pt>
                <c:pt idx="1336">
                  <c:v>30.028840308790802</c:v>
                </c:pt>
                <c:pt idx="1337">
                  <c:v>76.132864853129803</c:v>
                </c:pt>
                <c:pt idx="1338">
                  <c:v>142.62371935295499</c:v>
                </c:pt>
                <c:pt idx="1339">
                  <c:v>43.104338810864199</c:v>
                </c:pt>
                <c:pt idx="1340">
                  <c:v>50.416878684683901</c:v>
                </c:pt>
                <c:pt idx="1341">
                  <c:v>86.289458902147501</c:v>
                </c:pt>
                <c:pt idx="1342">
                  <c:v>93.480884968908398</c:v>
                </c:pt>
                <c:pt idx="1343">
                  <c:v>45.8145095766587</c:v>
                </c:pt>
                <c:pt idx="1344">
                  <c:v>0</c:v>
                </c:pt>
                <c:pt idx="1345">
                  <c:v>47.023914495490203</c:v>
                </c:pt>
                <c:pt idx="1346">
                  <c:v>53.50430223</c:v>
                </c:pt>
                <c:pt idx="1347">
                  <c:v>0</c:v>
                </c:pt>
                <c:pt idx="1348">
                  <c:v>77.605322549999997</c:v>
                </c:pt>
                <c:pt idx="1349">
                  <c:v>0</c:v>
                </c:pt>
                <c:pt idx="1350">
                  <c:v>69.654815330468494</c:v>
                </c:pt>
                <c:pt idx="1351">
                  <c:v>46.011883770253498</c:v>
                </c:pt>
                <c:pt idx="1352">
                  <c:v>0</c:v>
                </c:pt>
                <c:pt idx="1353">
                  <c:v>0</c:v>
                </c:pt>
                <c:pt idx="1354">
                  <c:v>100.61348728389601</c:v>
                </c:pt>
                <c:pt idx="1355">
                  <c:v>68.511413750000003</c:v>
                </c:pt>
                <c:pt idx="1356">
                  <c:v>66.075884299999998</c:v>
                </c:pt>
                <c:pt idx="1357">
                  <c:v>49.499183375402701</c:v>
                </c:pt>
                <c:pt idx="1358">
                  <c:v>56.0802033067976</c:v>
                </c:pt>
                <c:pt idx="1359">
                  <c:v>77.730632503367104</c:v>
                </c:pt>
                <c:pt idx="1360">
                  <c:v>75.790295614699104</c:v>
                </c:pt>
                <c:pt idx="1361">
                  <c:v>128.41665136724899</c:v>
                </c:pt>
                <c:pt idx="1362">
                  <c:v>55.779824520016497</c:v>
                </c:pt>
                <c:pt idx="1363">
                  <c:v>104.017662264387</c:v>
                </c:pt>
                <c:pt idx="1364">
                  <c:v>67.826463290738303</c:v>
                </c:pt>
                <c:pt idx="1365">
                  <c:v>142.74072077034199</c:v>
                </c:pt>
                <c:pt idx="1366">
                  <c:v>159.770693864908</c:v>
                </c:pt>
                <c:pt idx="1367">
                  <c:v>62.787623670877402</c:v>
                </c:pt>
                <c:pt idx="1368">
                  <c:v>68.172741540000004</c:v>
                </c:pt>
                <c:pt idx="1369">
                  <c:v>83.055907071710607</c:v>
                </c:pt>
                <c:pt idx="1370">
                  <c:v>84.568422115102194</c:v>
                </c:pt>
                <c:pt idx="1371">
                  <c:v>64.536606248089299</c:v>
                </c:pt>
                <c:pt idx="1372">
                  <c:v>63.128422154653002</c:v>
                </c:pt>
                <c:pt idx="1373">
                  <c:v>39.157203620388302</c:v>
                </c:pt>
                <c:pt idx="1374">
                  <c:v>106.07749859933</c:v>
                </c:pt>
                <c:pt idx="1375">
                  <c:v>0</c:v>
                </c:pt>
                <c:pt idx="1376">
                  <c:v>25.8834284551662</c:v>
                </c:pt>
                <c:pt idx="1377">
                  <c:v>0</c:v>
                </c:pt>
                <c:pt idx="1378">
                  <c:v>46.1040929132446</c:v>
                </c:pt>
                <c:pt idx="1379">
                  <c:v>62.975388614789203</c:v>
                </c:pt>
                <c:pt idx="1380">
                  <c:v>58.703808782758799</c:v>
                </c:pt>
                <c:pt idx="1381">
                  <c:v>49.763066840371202</c:v>
                </c:pt>
                <c:pt idx="1382">
                  <c:v>59.812455026953003</c:v>
                </c:pt>
                <c:pt idx="1383">
                  <c:v>67.644567817372803</c:v>
                </c:pt>
                <c:pt idx="1384">
                  <c:v>52.947410150998003</c:v>
                </c:pt>
                <c:pt idx="1385">
                  <c:v>94.263734576439703</c:v>
                </c:pt>
                <c:pt idx="1386">
                  <c:v>42.744007330000002</c:v>
                </c:pt>
                <c:pt idx="1387">
                  <c:v>36.2519763668991</c:v>
                </c:pt>
                <c:pt idx="1388">
                  <c:v>76.111427782777</c:v>
                </c:pt>
                <c:pt idx="1389">
                  <c:v>54.528112922395898</c:v>
                </c:pt>
                <c:pt idx="1390">
                  <c:v>106.330407145726</c:v>
                </c:pt>
                <c:pt idx="1391">
                  <c:v>124.28848300623</c:v>
                </c:pt>
                <c:pt idx="1392">
                  <c:v>96.378586515113</c:v>
                </c:pt>
                <c:pt idx="1393">
                  <c:v>33.689721730000002</c:v>
                </c:pt>
                <c:pt idx="1394">
                  <c:v>0</c:v>
                </c:pt>
                <c:pt idx="1395">
                  <c:v>0</c:v>
                </c:pt>
                <c:pt idx="1396">
                  <c:v>33.880450459999999</c:v>
                </c:pt>
                <c:pt idx="1397">
                  <c:v>0.980697255797366</c:v>
                </c:pt>
                <c:pt idx="1398">
                  <c:v>126.628607925041</c:v>
                </c:pt>
                <c:pt idx="1399">
                  <c:v>1.8821276024348299</c:v>
                </c:pt>
                <c:pt idx="1400">
                  <c:v>80.883368868932095</c:v>
                </c:pt>
                <c:pt idx="1401">
                  <c:v>60.788311764233498</c:v>
                </c:pt>
                <c:pt idx="1402">
                  <c:v>0</c:v>
                </c:pt>
                <c:pt idx="1403">
                  <c:v>61.655841389026101</c:v>
                </c:pt>
                <c:pt idx="1404">
                  <c:v>60.636666113153503</c:v>
                </c:pt>
                <c:pt idx="1405">
                  <c:v>66.5109429935153</c:v>
                </c:pt>
                <c:pt idx="1406">
                  <c:v>16.006781149999998</c:v>
                </c:pt>
                <c:pt idx="1407">
                  <c:v>42.209786376130701</c:v>
                </c:pt>
                <c:pt idx="1408">
                  <c:v>9.1145733033367904</c:v>
                </c:pt>
                <c:pt idx="1409">
                  <c:v>41.062029699999997</c:v>
                </c:pt>
                <c:pt idx="1410">
                  <c:v>0</c:v>
                </c:pt>
                <c:pt idx="1411">
                  <c:v>52.608478138345497</c:v>
                </c:pt>
                <c:pt idx="1412">
                  <c:v>33.157374081771103</c:v>
                </c:pt>
                <c:pt idx="1413">
                  <c:v>56.8890074601197</c:v>
                </c:pt>
                <c:pt idx="1414">
                  <c:v>36.389732874805198</c:v>
                </c:pt>
                <c:pt idx="1415">
                  <c:v>118.032788179702</c:v>
                </c:pt>
                <c:pt idx="1416">
                  <c:v>71.835574894146205</c:v>
                </c:pt>
                <c:pt idx="1417">
                  <c:v>28.363325909988198</c:v>
                </c:pt>
                <c:pt idx="1418">
                  <c:v>99.518202887692098</c:v>
                </c:pt>
                <c:pt idx="1419">
                  <c:v>67.390741418418997</c:v>
                </c:pt>
                <c:pt idx="1420">
                  <c:v>85.788027674650095</c:v>
                </c:pt>
                <c:pt idx="1421">
                  <c:v>2.2534117812201999</c:v>
                </c:pt>
                <c:pt idx="1422">
                  <c:v>104.19974404302</c:v>
                </c:pt>
                <c:pt idx="1423">
                  <c:v>62.624850980410002</c:v>
                </c:pt>
                <c:pt idx="1424">
                  <c:v>75.72667835</c:v>
                </c:pt>
                <c:pt idx="1425">
                  <c:v>120.348601756638</c:v>
                </c:pt>
                <c:pt idx="1426">
                  <c:v>164.02856231291901</c:v>
                </c:pt>
                <c:pt idx="1427">
                  <c:v>229.36000494691501</c:v>
                </c:pt>
                <c:pt idx="1428">
                  <c:v>87.908058557922999</c:v>
                </c:pt>
                <c:pt idx="1429">
                  <c:v>48.666121934371503</c:v>
                </c:pt>
                <c:pt idx="1430">
                  <c:v>69.558169045503504</c:v>
                </c:pt>
                <c:pt idx="1431">
                  <c:v>104.795948247469</c:v>
                </c:pt>
                <c:pt idx="1432">
                  <c:v>229.38431009285799</c:v>
                </c:pt>
                <c:pt idx="1433">
                  <c:v>89.799245040350698</c:v>
                </c:pt>
                <c:pt idx="1434">
                  <c:v>81.779227149762605</c:v>
                </c:pt>
                <c:pt idx="1435">
                  <c:v>78.564777590000006</c:v>
                </c:pt>
                <c:pt idx="1436">
                  <c:v>40.846722341949203</c:v>
                </c:pt>
                <c:pt idx="1437">
                  <c:v>71.600799490739604</c:v>
                </c:pt>
                <c:pt idx="1438">
                  <c:v>73.223210713002601</c:v>
                </c:pt>
                <c:pt idx="1439">
                  <c:v>66.193119880468799</c:v>
                </c:pt>
                <c:pt idx="1440">
                  <c:v>56.6570932954127</c:v>
                </c:pt>
                <c:pt idx="1441">
                  <c:v>41.680993912609601</c:v>
                </c:pt>
                <c:pt idx="1442">
                  <c:v>83.995425735661399</c:v>
                </c:pt>
                <c:pt idx="1443">
                  <c:v>57.957524579999998</c:v>
                </c:pt>
                <c:pt idx="1444">
                  <c:v>44.391157841513603</c:v>
                </c:pt>
                <c:pt idx="1445">
                  <c:v>30.108189260637399</c:v>
                </c:pt>
                <c:pt idx="1446">
                  <c:v>82.004964183848102</c:v>
                </c:pt>
                <c:pt idx="1447">
                  <c:v>0</c:v>
                </c:pt>
                <c:pt idx="1448">
                  <c:v>39.759314898281602</c:v>
                </c:pt>
                <c:pt idx="1449">
                  <c:v>68.472932310000004</c:v>
                </c:pt>
                <c:pt idx="1450">
                  <c:v>0</c:v>
                </c:pt>
                <c:pt idx="1451">
                  <c:v>35.469384851986497</c:v>
                </c:pt>
                <c:pt idx="1452">
                  <c:v>74.675622651475706</c:v>
                </c:pt>
                <c:pt idx="1453">
                  <c:v>0</c:v>
                </c:pt>
                <c:pt idx="1454">
                  <c:v>55.949064908954298</c:v>
                </c:pt>
                <c:pt idx="1455">
                  <c:v>78.442253675815195</c:v>
                </c:pt>
                <c:pt idx="1456">
                  <c:v>80.810593587359506</c:v>
                </c:pt>
                <c:pt idx="1457">
                  <c:v>46.307326322049803</c:v>
                </c:pt>
                <c:pt idx="1458">
                  <c:v>73.389873594199003</c:v>
                </c:pt>
                <c:pt idx="1459">
                  <c:v>96.210641716936493</c:v>
                </c:pt>
                <c:pt idx="1460">
                  <c:v>54.913330684143901</c:v>
                </c:pt>
                <c:pt idx="1461">
                  <c:v>0.54129029946591301</c:v>
                </c:pt>
                <c:pt idx="1462">
                  <c:v>81.021655235856599</c:v>
                </c:pt>
                <c:pt idx="1463">
                  <c:v>38.640409900000002</c:v>
                </c:pt>
                <c:pt idx="1464">
                  <c:v>74.18840874</c:v>
                </c:pt>
                <c:pt idx="1465">
                  <c:v>55.762281059999999</c:v>
                </c:pt>
                <c:pt idx="1466">
                  <c:v>51.556718242061002</c:v>
                </c:pt>
                <c:pt idx="1467">
                  <c:v>38.348344771941797</c:v>
                </c:pt>
                <c:pt idx="1468">
                  <c:v>0</c:v>
                </c:pt>
                <c:pt idx="1469">
                  <c:v>28.785626966136999</c:v>
                </c:pt>
                <c:pt idx="1470">
                  <c:v>68.506781759754503</c:v>
                </c:pt>
                <c:pt idx="1471">
                  <c:v>55.814952463716999</c:v>
                </c:pt>
                <c:pt idx="1472">
                  <c:v>3.7947135523172602</c:v>
                </c:pt>
                <c:pt idx="1473">
                  <c:v>51.3483640022259</c:v>
                </c:pt>
                <c:pt idx="1474">
                  <c:v>70.009711482580002</c:v>
                </c:pt>
                <c:pt idx="1475">
                  <c:v>59.130560654662503</c:v>
                </c:pt>
                <c:pt idx="1476">
                  <c:v>0</c:v>
                </c:pt>
                <c:pt idx="1477">
                  <c:v>107.962189181114</c:v>
                </c:pt>
                <c:pt idx="1478">
                  <c:v>102.384935028879</c:v>
                </c:pt>
                <c:pt idx="1479">
                  <c:v>50.213207709999999</c:v>
                </c:pt>
                <c:pt idx="1480">
                  <c:v>87.493404563866306</c:v>
                </c:pt>
                <c:pt idx="1481">
                  <c:v>85.385939885443804</c:v>
                </c:pt>
                <c:pt idx="1482">
                  <c:v>83.282614944255698</c:v>
                </c:pt>
                <c:pt idx="1483">
                  <c:v>76.028930442827203</c:v>
                </c:pt>
                <c:pt idx="1484">
                  <c:v>91.427182180000003</c:v>
                </c:pt>
                <c:pt idx="1485">
                  <c:v>71.241749927612403</c:v>
                </c:pt>
                <c:pt idx="1486">
                  <c:v>32.874142216516098</c:v>
                </c:pt>
                <c:pt idx="1487">
                  <c:v>41.624213536503603</c:v>
                </c:pt>
                <c:pt idx="1488">
                  <c:v>52.641712263360702</c:v>
                </c:pt>
                <c:pt idx="1489">
                  <c:v>0</c:v>
                </c:pt>
                <c:pt idx="1490">
                  <c:v>11.3365285510875</c:v>
                </c:pt>
                <c:pt idx="1491">
                  <c:v>0</c:v>
                </c:pt>
                <c:pt idx="1492">
                  <c:v>58.011508663035102</c:v>
                </c:pt>
                <c:pt idx="1493">
                  <c:v>0</c:v>
                </c:pt>
                <c:pt idx="1494">
                  <c:v>0</c:v>
                </c:pt>
                <c:pt idx="1495">
                  <c:v>43.492865627643504</c:v>
                </c:pt>
                <c:pt idx="1496">
                  <c:v>104.43714139395701</c:v>
                </c:pt>
                <c:pt idx="1497">
                  <c:v>40.455118924417697</c:v>
                </c:pt>
                <c:pt idx="1498">
                  <c:v>68.649959920000001</c:v>
                </c:pt>
                <c:pt idx="1499">
                  <c:v>57.404030426051698</c:v>
                </c:pt>
                <c:pt idx="1500">
                  <c:v>33.056133406349403</c:v>
                </c:pt>
                <c:pt idx="1501">
                  <c:v>51.570877442411998</c:v>
                </c:pt>
                <c:pt idx="1502">
                  <c:v>66.751881853762399</c:v>
                </c:pt>
                <c:pt idx="1503">
                  <c:v>108.49047998779</c:v>
                </c:pt>
                <c:pt idx="1504">
                  <c:v>118.205279937407</c:v>
                </c:pt>
                <c:pt idx="1505">
                  <c:v>48.286462564649398</c:v>
                </c:pt>
                <c:pt idx="1506">
                  <c:v>119.440197354324</c:v>
                </c:pt>
                <c:pt idx="1507">
                  <c:v>80.807448617701596</c:v>
                </c:pt>
                <c:pt idx="1508">
                  <c:v>52.306923406387902</c:v>
                </c:pt>
                <c:pt idx="1509">
                  <c:v>40.133183421698902</c:v>
                </c:pt>
                <c:pt idx="1510">
                  <c:v>63.217920470536797</c:v>
                </c:pt>
                <c:pt idx="1511">
                  <c:v>35.800680059999998</c:v>
                </c:pt>
                <c:pt idx="1512">
                  <c:v>55.185274843083299</c:v>
                </c:pt>
                <c:pt idx="1513">
                  <c:v>33.695013481677698</c:v>
                </c:pt>
                <c:pt idx="1514">
                  <c:v>40.7267964446253</c:v>
                </c:pt>
                <c:pt idx="1515">
                  <c:v>46.904275747569798</c:v>
                </c:pt>
                <c:pt idx="1516">
                  <c:v>29.7909233541715</c:v>
                </c:pt>
                <c:pt idx="1517">
                  <c:v>26.963746043322399</c:v>
                </c:pt>
                <c:pt idx="1518">
                  <c:v>0</c:v>
                </c:pt>
                <c:pt idx="1519">
                  <c:v>0</c:v>
                </c:pt>
                <c:pt idx="1520">
                  <c:v>71.8017527965428</c:v>
                </c:pt>
                <c:pt idx="1521">
                  <c:v>99.514707527393</c:v>
                </c:pt>
                <c:pt idx="1522">
                  <c:v>24.0875345533725</c:v>
                </c:pt>
                <c:pt idx="1523">
                  <c:v>59.340336967734203</c:v>
                </c:pt>
                <c:pt idx="1524">
                  <c:v>221.304137820672</c:v>
                </c:pt>
                <c:pt idx="1525">
                  <c:v>91.663345471599797</c:v>
                </c:pt>
                <c:pt idx="1526">
                  <c:v>62.0718046476251</c:v>
                </c:pt>
                <c:pt idx="1527">
                  <c:v>141.08127923958</c:v>
                </c:pt>
                <c:pt idx="1528">
                  <c:v>111.258799148761</c:v>
                </c:pt>
                <c:pt idx="1529">
                  <c:v>0</c:v>
                </c:pt>
                <c:pt idx="1530">
                  <c:v>174.37297941941799</c:v>
                </c:pt>
                <c:pt idx="1531">
                  <c:v>104.985406176406</c:v>
                </c:pt>
                <c:pt idx="1532">
                  <c:v>63.938159543536599</c:v>
                </c:pt>
                <c:pt idx="1533">
                  <c:v>69.314526195039704</c:v>
                </c:pt>
                <c:pt idx="1534">
                  <c:v>161.85761368719599</c:v>
                </c:pt>
                <c:pt idx="1535">
                  <c:v>75.149832799205996</c:v>
                </c:pt>
                <c:pt idx="1536">
                  <c:v>48.162660150377498</c:v>
                </c:pt>
                <c:pt idx="1537">
                  <c:v>229.40642743382199</c:v>
                </c:pt>
                <c:pt idx="1538">
                  <c:v>87.816037429422295</c:v>
                </c:pt>
                <c:pt idx="1539">
                  <c:v>229.40505321881901</c:v>
                </c:pt>
                <c:pt idx="1540">
                  <c:v>36.0909675941964</c:v>
                </c:pt>
                <c:pt idx="1541">
                  <c:v>68.95879936</c:v>
                </c:pt>
                <c:pt idx="1542">
                  <c:v>56.902223169573404</c:v>
                </c:pt>
                <c:pt idx="1543">
                  <c:v>228.731209285164</c:v>
                </c:pt>
                <c:pt idx="1544">
                  <c:v>59.313584214970497</c:v>
                </c:pt>
                <c:pt idx="1545">
                  <c:v>72.196747311792393</c:v>
                </c:pt>
                <c:pt idx="1546">
                  <c:v>106.825468100444</c:v>
                </c:pt>
                <c:pt idx="1547">
                  <c:v>80.675400913413696</c:v>
                </c:pt>
                <c:pt idx="1548">
                  <c:v>229.40372002516</c:v>
                </c:pt>
                <c:pt idx="1549">
                  <c:v>48.883541891089997</c:v>
                </c:pt>
                <c:pt idx="1550">
                  <c:v>103.9017906</c:v>
                </c:pt>
                <c:pt idx="1551">
                  <c:v>73.170135931580504</c:v>
                </c:pt>
                <c:pt idx="1552">
                  <c:v>54.279318474894701</c:v>
                </c:pt>
                <c:pt idx="1553">
                  <c:v>33.142804667986397</c:v>
                </c:pt>
                <c:pt idx="1554">
                  <c:v>186.57168089154399</c:v>
                </c:pt>
                <c:pt idx="1555">
                  <c:v>101.145060652653</c:v>
                </c:pt>
                <c:pt idx="1556">
                  <c:v>72.481011547522101</c:v>
                </c:pt>
                <c:pt idx="1557">
                  <c:v>126.372803955493</c:v>
                </c:pt>
                <c:pt idx="1558">
                  <c:v>78.074993007124704</c:v>
                </c:pt>
                <c:pt idx="1559">
                  <c:v>87.333231601034598</c:v>
                </c:pt>
                <c:pt idx="1560">
                  <c:v>80.486227570046395</c:v>
                </c:pt>
                <c:pt idx="1561">
                  <c:v>229.136301887771</c:v>
                </c:pt>
                <c:pt idx="1562">
                  <c:v>229.36693755394299</c:v>
                </c:pt>
                <c:pt idx="1563">
                  <c:v>229.36518730995999</c:v>
                </c:pt>
                <c:pt idx="1564">
                  <c:v>229.40797940797901</c:v>
                </c:pt>
                <c:pt idx="1565">
                  <c:v>229.40797940797901</c:v>
                </c:pt>
                <c:pt idx="1566">
                  <c:v>215.66852311600101</c:v>
                </c:pt>
                <c:pt idx="1567">
                  <c:v>131.17397189418301</c:v>
                </c:pt>
                <c:pt idx="1568">
                  <c:v>74.753891374613701</c:v>
                </c:pt>
                <c:pt idx="1569">
                  <c:v>65.514032049999997</c:v>
                </c:pt>
                <c:pt idx="1570">
                  <c:v>66.562937546228895</c:v>
                </c:pt>
                <c:pt idx="1571">
                  <c:v>58.044773554057798</c:v>
                </c:pt>
                <c:pt idx="1572">
                  <c:v>57.102113338894497</c:v>
                </c:pt>
                <c:pt idx="1573">
                  <c:v>42.4732117694317</c:v>
                </c:pt>
                <c:pt idx="1574">
                  <c:v>53.699290353512303</c:v>
                </c:pt>
                <c:pt idx="1575">
                  <c:v>35.989275683997597</c:v>
                </c:pt>
                <c:pt idx="1576">
                  <c:v>0</c:v>
                </c:pt>
                <c:pt idx="1577">
                  <c:v>80.224443030480003</c:v>
                </c:pt>
                <c:pt idx="1578">
                  <c:v>47.541528642944598</c:v>
                </c:pt>
                <c:pt idx="1579">
                  <c:v>0</c:v>
                </c:pt>
                <c:pt idx="1580">
                  <c:v>81.599738261874506</c:v>
                </c:pt>
                <c:pt idx="1581">
                  <c:v>21.4942062472591</c:v>
                </c:pt>
                <c:pt idx="1582">
                  <c:v>46.885542667433697</c:v>
                </c:pt>
                <c:pt idx="1583">
                  <c:v>37.444747130996603</c:v>
                </c:pt>
                <c:pt idx="1584">
                  <c:v>39.7362130450772</c:v>
                </c:pt>
                <c:pt idx="1585">
                  <c:v>52.522223927032599</c:v>
                </c:pt>
                <c:pt idx="1586">
                  <c:v>51.040464635828101</c:v>
                </c:pt>
                <c:pt idx="1587">
                  <c:v>30.670851679995799</c:v>
                </c:pt>
                <c:pt idx="1588">
                  <c:v>65.375085924889802</c:v>
                </c:pt>
                <c:pt idx="1589">
                  <c:v>30.2331607831951</c:v>
                </c:pt>
                <c:pt idx="1590">
                  <c:v>42.484458454403899</c:v>
                </c:pt>
                <c:pt idx="1591">
                  <c:v>30.5830386576351</c:v>
                </c:pt>
                <c:pt idx="1592">
                  <c:v>0</c:v>
                </c:pt>
                <c:pt idx="1593">
                  <c:v>34.963892511495999</c:v>
                </c:pt>
                <c:pt idx="1594">
                  <c:v>0</c:v>
                </c:pt>
                <c:pt idx="1595">
                  <c:v>64.573022945660497</c:v>
                </c:pt>
                <c:pt idx="1596">
                  <c:v>31.897964145379301</c:v>
                </c:pt>
                <c:pt idx="1597">
                  <c:v>39.335742180488502</c:v>
                </c:pt>
                <c:pt idx="1598">
                  <c:v>0</c:v>
                </c:pt>
                <c:pt idx="1599">
                  <c:v>59.811156017746498</c:v>
                </c:pt>
                <c:pt idx="1600">
                  <c:v>26.869711450551598</c:v>
                </c:pt>
                <c:pt idx="1601">
                  <c:v>42.187969858351799</c:v>
                </c:pt>
                <c:pt idx="1602">
                  <c:v>95.068296439168904</c:v>
                </c:pt>
                <c:pt idx="1603">
                  <c:v>63.704809631811898</c:v>
                </c:pt>
                <c:pt idx="1604">
                  <c:v>0</c:v>
                </c:pt>
                <c:pt idx="1605">
                  <c:v>25.865262836946599</c:v>
                </c:pt>
                <c:pt idx="1606">
                  <c:v>64.005892618320701</c:v>
                </c:pt>
                <c:pt idx="1607">
                  <c:v>27.513678172456999</c:v>
                </c:pt>
                <c:pt idx="1608">
                  <c:v>63.064493809465802</c:v>
                </c:pt>
                <c:pt idx="1609">
                  <c:v>58.591119734093297</c:v>
                </c:pt>
                <c:pt idx="1610">
                  <c:v>52.921224860150801</c:v>
                </c:pt>
                <c:pt idx="1611">
                  <c:v>49.882623545604901</c:v>
                </c:pt>
                <c:pt idx="1612">
                  <c:v>31.075704991433899</c:v>
                </c:pt>
                <c:pt idx="1613">
                  <c:v>86.964718072148898</c:v>
                </c:pt>
                <c:pt idx="1614">
                  <c:v>107.10739241037901</c:v>
                </c:pt>
                <c:pt idx="1615">
                  <c:v>0</c:v>
                </c:pt>
                <c:pt idx="1616">
                  <c:v>32.407114222319699</c:v>
                </c:pt>
                <c:pt idx="1617">
                  <c:v>31.306723523477402</c:v>
                </c:pt>
                <c:pt idx="1618">
                  <c:v>33.4201021122349</c:v>
                </c:pt>
                <c:pt idx="1619">
                  <c:v>23.276262282558001</c:v>
                </c:pt>
                <c:pt idx="1620">
                  <c:v>47.382748696564697</c:v>
                </c:pt>
                <c:pt idx="1621">
                  <c:v>74.309801148248198</c:v>
                </c:pt>
                <c:pt idx="1622">
                  <c:v>45.723886592277601</c:v>
                </c:pt>
                <c:pt idx="1623">
                  <c:v>43.5415716359974</c:v>
                </c:pt>
                <c:pt idx="1624">
                  <c:v>42.772018071383798</c:v>
                </c:pt>
                <c:pt idx="1625">
                  <c:v>0</c:v>
                </c:pt>
                <c:pt idx="1626">
                  <c:v>24.111730309066601</c:v>
                </c:pt>
                <c:pt idx="1627">
                  <c:v>0</c:v>
                </c:pt>
                <c:pt idx="1628">
                  <c:v>39.027384742423202</c:v>
                </c:pt>
                <c:pt idx="1629">
                  <c:v>0</c:v>
                </c:pt>
                <c:pt idx="1630">
                  <c:v>74.981645291414594</c:v>
                </c:pt>
                <c:pt idx="1631">
                  <c:v>35.752322730947398</c:v>
                </c:pt>
                <c:pt idx="1632">
                  <c:v>9.7332640408395505</c:v>
                </c:pt>
                <c:pt idx="1633">
                  <c:v>54.245496377291303</c:v>
                </c:pt>
                <c:pt idx="1634">
                  <c:v>31.68772976064</c:v>
                </c:pt>
                <c:pt idx="1635">
                  <c:v>65.053724720978195</c:v>
                </c:pt>
                <c:pt idx="1636">
                  <c:v>48.228109703714402</c:v>
                </c:pt>
                <c:pt idx="1637">
                  <c:v>69.329963893925594</c:v>
                </c:pt>
                <c:pt idx="1638">
                  <c:v>20.525733351784101</c:v>
                </c:pt>
                <c:pt idx="1639">
                  <c:v>43.9823596442221</c:v>
                </c:pt>
                <c:pt idx="1640">
                  <c:v>0</c:v>
                </c:pt>
                <c:pt idx="1641">
                  <c:v>40.073387976855599</c:v>
                </c:pt>
                <c:pt idx="1642">
                  <c:v>0</c:v>
                </c:pt>
                <c:pt idx="1643">
                  <c:v>26.035727029294701</c:v>
                </c:pt>
                <c:pt idx="1644">
                  <c:v>0</c:v>
                </c:pt>
                <c:pt idx="1645">
                  <c:v>71.111370424621299</c:v>
                </c:pt>
                <c:pt idx="1646">
                  <c:v>28.378613197281801</c:v>
                </c:pt>
                <c:pt idx="1647">
                  <c:v>23.0283634677203</c:v>
                </c:pt>
                <c:pt idx="1648">
                  <c:v>56.371543724257599</c:v>
                </c:pt>
                <c:pt idx="1649">
                  <c:v>31.144866976345199</c:v>
                </c:pt>
                <c:pt idx="1650">
                  <c:v>39.500791555512599</c:v>
                </c:pt>
                <c:pt idx="1651">
                  <c:v>20.881545647230801</c:v>
                </c:pt>
                <c:pt idx="1652">
                  <c:v>49.328972148005398</c:v>
                </c:pt>
                <c:pt idx="1653">
                  <c:v>79.883087340123794</c:v>
                </c:pt>
                <c:pt idx="1654">
                  <c:v>0</c:v>
                </c:pt>
                <c:pt idx="1655">
                  <c:v>34.440398638159401</c:v>
                </c:pt>
                <c:pt idx="1656">
                  <c:v>74.865530960578198</c:v>
                </c:pt>
                <c:pt idx="1657">
                  <c:v>18.461778644889399</c:v>
                </c:pt>
                <c:pt idx="1658">
                  <c:v>46.613304522200103</c:v>
                </c:pt>
                <c:pt idx="1659">
                  <c:v>60.610234694246103</c:v>
                </c:pt>
                <c:pt idx="1660">
                  <c:v>62.548835012711699</c:v>
                </c:pt>
                <c:pt idx="1661">
                  <c:v>39.124837780474301</c:v>
                </c:pt>
                <c:pt idx="1662">
                  <c:v>0</c:v>
                </c:pt>
                <c:pt idx="1663">
                  <c:v>47.525284190972599</c:v>
                </c:pt>
                <c:pt idx="1664">
                  <c:v>12.7174642171945</c:v>
                </c:pt>
                <c:pt idx="1665">
                  <c:v>0</c:v>
                </c:pt>
                <c:pt idx="1666">
                  <c:v>44.636390269032702</c:v>
                </c:pt>
                <c:pt idx="1667">
                  <c:v>0</c:v>
                </c:pt>
                <c:pt idx="1668">
                  <c:v>76.523733304926097</c:v>
                </c:pt>
                <c:pt idx="1669">
                  <c:v>0</c:v>
                </c:pt>
                <c:pt idx="1670">
                  <c:v>50.870267082211797</c:v>
                </c:pt>
                <c:pt idx="1671">
                  <c:v>39.758726925693402</c:v>
                </c:pt>
                <c:pt idx="1672">
                  <c:v>56.190584904898998</c:v>
                </c:pt>
                <c:pt idx="1673">
                  <c:v>38.220535939801401</c:v>
                </c:pt>
                <c:pt idx="1674">
                  <c:v>37.666146158021299</c:v>
                </c:pt>
                <c:pt idx="1675">
                  <c:v>41.991887837073001</c:v>
                </c:pt>
                <c:pt idx="1676">
                  <c:v>69.729730559999993</c:v>
                </c:pt>
                <c:pt idx="1677">
                  <c:v>67.228331083151303</c:v>
                </c:pt>
                <c:pt idx="1678">
                  <c:v>63.335152632979899</c:v>
                </c:pt>
                <c:pt idx="1679">
                  <c:v>39.187887585224402</c:v>
                </c:pt>
                <c:pt idx="1680">
                  <c:v>47.803723395944701</c:v>
                </c:pt>
                <c:pt idx="1681">
                  <c:v>9.7706208108628196</c:v>
                </c:pt>
                <c:pt idx="1682">
                  <c:v>46.964324157363798</c:v>
                </c:pt>
                <c:pt idx="1683">
                  <c:v>26.4355894106235</c:v>
                </c:pt>
                <c:pt idx="1684">
                  <c:v>42.268932316370702</c:v>
                </c:pt>
                <c:pt idx="1685">
                  <c:v>164.16208678556799</c:v>
                </c:pt>
                <c:pt idx="1686">
                  <c:v>154.36691470070201</c:v>
                </c:pt>
                <c:pt idx="1687">
                  <c:v>42.7011400269418</c:v>
                </c:pt>
                <c:pt idx="1688">
                  <c:v>58.113627880000003</c:v>
                </c:pt>
                <c:pt idx="1689">
                  <c:v>0</c:v>
                </c:pt>
                <c:pt idx="1690">
                  <c:v>41.744406069999997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50.630593046718502</c:v>
                </c:pt>
                <c:pt idx="1696">
                  <c:v>14.713733707538999</c:v>
                </c:pt>
                <c:pt idx="1697">
                  <c:v>41.193974850414001</c:v>
                </c:pt>
                <c:pt idx="1698">
                  <c:v>98.496998764545694</c:v>
                </c:pt>
                <c:pt idx="1699">
                  <c:v>46.161570652187798</c:v>
                </c:pt>
                <c:pt idx="1700">
                  <c:v>33.391236760287903</c:v>
                </c:pt>
                <c:pt idx="1701">
                  <c:v>77.9537475899226</c:v>
                </c:pt>
                <c:pt idx="1702">
                  <c:v>30.707347001808401</c:v>
                </c:pt>
                <c:pt idx="1703">
                  <c:v>229.40797940797901</c:v>
                </c:pt>
                <c:pt idx="1704">
                  <c:v>42.667844369911599</c:v>
                </c:pt>
                <c:pt idx="1705">
                  <c:v>27.020854590175301</c:v>
                </c:pt>
                <c:pt idx="1706">
                  <c:v>38.376670009534401</c:v>
                </c:pt>
                <c:pt idx="1707">
                  <c:v>10.7558509251018</c:v>
                </c:pt>
                <c:pt idx="1708">
                  <c:v>37.005873452128803</c:v>
                </c:pt>
                <c:pt idx="1709">
                  <c:v>120.277887370264</c:v>
                </c:pt>
                <c:pt idx="1710">
                  <c:v>97.106677756921599</c:v>
                </c:pt>
                <c:pt idx="1711">
                  <c:v>101.603339136155</c:v>
                </c:pt>
                <c:pt idx="1712">
                  <c:v>1.28165034138558</c:v>
                </c:pt>
                <c:pt idx="1713">
                  <c:v>49.6415752951089</c:v>
                </c:pt>
                <c:pt idx="1714">
                  <c:v>40.922105897270697</c:v>
                </c:pt>
                <c:pt idx="1715">
                  <c:v>9.8456761954373704</c:v>
                </c:pt>
                <c:pt idx="1716">
                  <c:v>40.036455094047099</c:v>
                </c:pt>
                <c:pt idx="1717">
                  <c:v>71.9540411153355</c:v>
                </c:pt>
                <c:pt idx="1718">
                  <c:v>69.053702238597097</c:v>
                </c:pt>
                <c:pt idx="1719">
                  <c:v>54.356958204101197</c:v>
                </c:pt>
                <c:pt idx="1720">
                  <c:v>70.733239099939496</c:v>
                </c:pt>
                <c:pt idx="1721">
                  <c:v>19.946122280725898</c:v>
                </c:pt>
                <c:pt idx="1722">
                  <c:v>53.1969087982269</c:v>
                </c:pt>
                <c:pt idx="1723">
                  <c:v>43.129737859296903</c:v>
                </c:pt>
                <c:pt idx="1724">
                  <c:v>20.981029241778501</c:v>
                </c:pt>
                <c:pt idx="1725">
                  <c:v>50.055289216713497</c:v>
                </c:pt>
                <c:pt idx="1726">
                  <c:v>35.773530765466496</c:v>
                </c:pt>
                <c:pt idx="1727">
                  <c:v>30.776891852591099</c:v>
                </c:pt>
                <c:pt idx="1728">
                  <c:v>27.5956046320449</c:v>
                </c:pt>
                <c:pt idx="1729">
                  <c:v>32.9573335008578</c:v>
                </c:pt>
                <c:pt idx="1730">
                  <c:v>52.3674503985212</c:v>
                </c:pt>
                <c:pt idx="1731">
                  <c:v>61.875394455599498</c:v>
                </c:pt>
                <c:pt idx="1732">
                  <c:v>0</c:v>
                </c:pt>
                <c:pt idx="1733">
                  <c:v>0</c:v>
                </c:pt>
                <c:pt idx="1734">
                  <c:v>40.478542111478397</c:v>
                </c:pt>
                <c:pt idx="1735">
                  <c:v>43.756311531616099</c:v>
                </c:pt>
                <c:pt idx="1736">
                  <c:v>75.376615877547295</c:v>
                </c:pt>
                <c:pt idx="1737">
                  <c:v>23.251526412509701</c:v>
                </c:pt>
                <c:pt idx="1738">
                  <c:v>0</c:v>
                </c:pt>
                <c:pt idx="1739">
                  <c:v>11.261691947010901</c:v>
                </c:pt>
                <c:pt idx="1740">
                  <c:v>50.07224471</c:v>
                </c:pt>
                <c:pt idx="1741">
                  <c:v>39.236552572234999</c:v>
                </c:pt>
                <c:pt idx="1742">
                  <c:v>33.022010485561303</c:v>
                </c:pt>
                <c:pt idx="1743">
                  <c:v>31.8323436697784</c:v>
                </c:pt>
                <c:pt idx="1744">
                  <c:v>23.5960441647502</c:v>
                </c:pt>
                <c:pt idx="1745">
                  <c:v>50.309662566912202</c:v>
                </c:pt>
                <c:pt idx="1746">
                  <c:v>2.8679730368243499</c:v>
                </c:pt>
                <c:pt idx="1747">
                  <c:v>30.017203921056598</c:v>
                </c:pt>
                <c:pt idx="1748">
                  <c:v>0</c:v>
                </c:pt>
                <c:pt idx="1749">
                  <c:v>33.686105013277199</c:v>
                </c:pt>
                <c:pt idx="1750">
                  <c:v>44.851123327760902</c:v>
                </c:pt>
                <c:pt idx="1751">
                  <c:v>35.4594918713453</c:v>
                </c:pt>
                <c:pt idx="1752">
                  <c:v>26.0322402151088</c:v>
                </c:pt>
                <c:pt idx="1753">
                  <c:v>50.077461252801598</c:v>
                </c:pt>
                <c:pt idx="1754">
                  <c:v>0</c:v>
                </c:pt>
                <c:pt idx="1755">
                  <c:v>48.862997034955299</c:v>
                </c:pt>
                <c:pt idx="1756">
                  <c:v>28.286390380509498</c:v>
                </c:pt>
                <c:pt idx="1757">
                  <c:v>0</c:v>
                </c:pt>
                <c:pt idx="1758">
                  <c:v>0</c:v>
                </c:pt>
                <c:pt idx="1759">
                  <c:v>22.0840042852526</c:v>
                </c:pt>
                <c:pt idx="1760">
                  <c:v>47.924250939637901</c:v>
                </c:pt>
                <c:pt idx="1761">
                  <c:v>48.935468069999999</c:v>
                </c:pt>
                <c:pt idx="1762">
                  <c:v>27.995699467652798</c:v>
                </c:pt>
                <c:pt idx="1763">
                  <c:v>40.528301000978601</c:v>
                </c:pt>
                <c:pt idx="1764">
                  <c:v>42.028191725949902</c:v>
                </c:pt>
                <c:pt idx="1765">
                  <c:v>0</c:v>
                </c:pt>
                <c:pt idx="1766">
                  <c:v>55.666120193102699</c:v>
                </c:pt>
                <c:pt idx="1767">
                  <c:v>0</c:v>
                </c:pt>
                <c:pt idx="1768">
                  <c:v>62.686280442097299</c:v>
                </c:pt>
                <c:pt idx="1769">
                  <c:v>46.105904689243197</c:v>
                </c:pt>
                <c:pt idx="1770">
                  <c:v>21.237193857304</c:v>
                </c:pt>
                <c:pt idx="1771">
                  <c:v>62.733044773531901</c:v>
                </c:pt>
                <c:pt idx="1772">
                  <c:v>0</c:v>
                </c:pt>
                <c:pt idx="1773">
                  <c:v>52.361543325076802</c:v>
                </c:pt>
                <c:pt idx="1774">
                  <c:v>47.678922795650998</c:v>
                </c:pt>
                <c:pt idx="1775">
                  <c:v>35.754907075579403</c:v>
                </c:pt>
                <c:pt idx="1776">
                  <c:v>0</c:v>
                </c:pt>
                <c:pt idx="1777">
                  <c:v>25.142261659999999</c:v>
                </c:pt>
                <c:pt idx="1778">
                  <c:v>31.7268299377562</c:v>
                </c:pt>
                <c:pt idx="1779">
                  <c:v>69.164275269634103</c:v>
                </c:pt>
                <c:pt idx="1780">
                  <c:v>1.36737811260445E-5</c:v>
                </c:pt>
                <c:pt idx="1781">
                  <c:v>215.289397023742</c:v>
                </c:pt>
                <c:pt idx="1782">
                  <c:v>162.27093106914799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36.868472462531898</c:v>
                </c:pt>
                <c:pt idx="1787">
                  <c:v>23.700293072018599</c:v>
                </c:pt>
                <c:pt idx="1788">
                  <c:v>69.325017403605003</c:v>
                </c:pt>
                <c:pt idx="1789">
                  <c:v>32.2981000023305</c:v>
                </c:pt>
                <c:pt idx="1790">
                  <c:v>32.686688351124801</c:v>
                </c:pt>
                <c:pt idx="1791">
                  <c:v>8.0093215753059397</c:v>
                </c:pt>
                <c:pt idx="1792">
                  <c:v>53.991963964631601</c:v>
                </c:pt>
                <c:pt idx="1793">
                  <c:v>34.140375369687398</c:v>
                </c:pt>
                <c:pt idx="1794">
                  <c:v>118.609506177789</c:v>
                </c:pt>
                <c:pt idx="1795">
                  <c:v>62.210214078579703</c:v>
                </c:pt>
                <c:pt idx="1796">
                  <c:v>0</c:v>
                </c:pt>
                <c:pt idx="1797">
                  <c:v>73.286236590000001</c:v>
                </c:pt>
                <c:pt idx="1798">
                  <c:v>67.330245192293305</c:v>
                </c:pt>
                <c:pt idx="1799">
                  <c:v>0</c:v>
                </c:pt>
                <c:pt idx="1800">
                  <c:v>50.338808231372099</c:v>
                </c:pt>
                <c:pt idx="1801">
                  <c:v>75.632667684378603</c:v>
                </c:pt>
                <c:pt idx="1802">
                  <c:v>38.845482432167103</c:v>
                </c:pt>
                <c:pt idx="1803">
                  <c:v>0</c:v>
                </c:pt>
                <c:pt idx="1804">
                  <c:v>28.972875720000001</c:v>
                </c:pt>
                <c:pt idx="1805">
                  <c:v>32.560294755330503</c:v>
                </c:pt>
                <c:pt idx="1806">
                  <c:v>76.582769854917103</c:v>
                </c:pt>
                <c:pt idx="1807">
                  <c:v>27.6802453371855</c:v>
                </c:pt>
                <c:pt idx="1808">
                  <c:v>36.107191535496703</c:v>
                </c:pt>
                <c:pt idx="1809">
                  <c:v>0</c:v>
                </c:pt>
                <c:pt idx="1810">
                  <c:v>26.0884804768605</c:v>
                </c:pt>
                <c:pt idx="1811">
                  <c:v>55.3018096426892</c:v>
                </c:pt>
                <c:pt idx="1812">
                  <c:v>0</c:v>
                </c:pt>
                <c:pt idx="1813">
                  <c:v>0</c:v>
                </c:pt>
                <c:pt idx="1814">
                  <c:v>57.4670323725679</c:v>
                </c:pt>
                <c:pt idx="1815">
                  <c:v>20.4278974478616</c:v>
                </c:pt>
                <c:pt idx="1816">
                  <c:v>92.128807817857805</c:v>
                </c:pt>
                <c:pt idx="1817">
                  <c:v>12.613823793186</c:v>
                </c:pt>
                <c:pt idx="1818">
                  <c:v>86.785299262389003</c:v>
                </c:pt>
                <c:pt idx="1819">
                  <c:v>26.333138605572501</c:v>
                </c:pt>
                <c:pt idx="1820">
                  <c:v>92.005779681441993</c:v>
                </c:pt>
                <c:pt idx="1821">
                  <c:v>32.150156527489102</c:v>
                </c:pt>
                <c:pt idx="1822">
                  <c:v>74.984198870038995</c:v>
                </c:pt>
                <c:pt idx="1823">
                  <c:v>0</c:v>
                </c:pt>
                <c:pt idx="1824">
                  <c:v>44.5125605071987</c:v>
                </c:pt>
                <c:pt idx="1825">
                  <c:v>53.480455160447796</c:v>
                </c:pt>
                <c:pt idx="1826">
                  <c:v>43.896563504576797</c:v>
                </c:pt>
                <c:pt idx="1827">
                  <c:v>44.754880419338903</c:v>
                </c:pt>
                <c:pt idx="1828">
                  <c:v>54.850691092827397</c:v>
                </c:pt>
                <c:pt idx="1829">
                  <c:v>120.798262766894</c:v>
                </c:pt>
                <c:pt idx="1830">
                  <c:v>224.37086610298499</c:v>
                </c:pt>
                <c:pt idx="1831">
                  <c:v>0</c:v>
                </c:pt>
                <c:pt idx="1832">
                  <c:v>65.428485458613594</c:v>
                </c:pt>
                <c:pt idx="1833">
                  <c:v>229.18608812483399</c:v>
                </c:pt>
                <c:pt idx="1834">
                  <c:v>156.84822055497901</c:v>
                </c:pt>
                <c:pt idx="1835">
                  <c:v>0</c:v>
                </c:pt>
                <c:pt idx="1836">
                  <c:v>103.099849018744</c:v>
                </c:pt>
                <c:pt idx="1837">
                  <c:v>50.026594787030596</c:v>
                </c:pt>
                <c:pt idx="1838">
                  <c:v>53.0823225124308</c:v>
                </c:pt>
                <c:pt idx="1839">
                  <c:v>61.635634958974101</c:v>
                </c:pt>
                <c:pt idx="1840">
                  <c:v>17.974089567418801</c:v>
                </c:pt>
                <c:pt idx="1841">
                  <c:v>42.559978747536597</c:v>
                </c:pt>
                <c:pt idx="1842">
                  <c:v>229.21478939140701</c:v>
                </c:pt>
                <c:pt idx="1843">
                  <c:v>85.529818828846899</c:v>
                </c:pt>
                <c:pt idx="1844">
                  <c:v>113.220115142941</c:v>
                </c:pt>
                <c:pt idx="1845">
                  <c:v>0</c:v>
                </c:pt>
                <c:pt idx="1846">
                  <c:v>74.076160668674703</c:v>
                </c:pt>
                <c:pt idx="1847">
                  <c:v>31.391282185931299</c:v>
                </c:pt>
                <c:pt idx="1848">
                  <c:v>53.693916557531701</c:v>
                </c:pt>
                <c:pt idx="1849">
                  <c:v>33.384201599900997</c:v>
                </c:pt>
                <c:pt idx="1850">
                  <c:v>33.9620966114285</c:v>
                </c:pt>
                <c:pt idx="1851">
                  <c:v>48.945183296384599</c:v>
                </c:pt>
                <c:pt idx="1852">
                  <c:v>32.4205350384902</c:v>
                </c:pt>
                <c:pt idx="1853">
                  <c:v>96.1929290427165</c:v>
                </c:pt>
                <c:pt idx="1854">
                  <c:v>110.305258235924</c:v>
                </c:pt>
                <c:pt idx="1855">
                  <c:v>31.952119155510001</c:v>
                </c:pt>
                <c:pt idx="1856">
                  <c:v>0</c:v>
                </c:pt>
                <c:pt idx="1857">
                  <c:v>78.495126768965804</c:v>
                </c:pt>
                <c:pt idx="1858">
                  <c:v>0</c:v>
                </c:pt>
                <c:pt idx="1859">
                  <c:v>46.837513511245298</c:v>
                </c:pt>
                <c:pt idx="1860">
                  <c:v>0</c:v>
                </c:pt>
                <c:pt idx="1861">
                  <c:v>50.150424548864599</c:v>
                </c:pt>
                <c:pt idx="1862">
                  <c:v>64.069817545062605</c:v>
                </c:pt>
                <c:pt idx="1863">
                  <c:v>30.1389689419413</c:v>
                </c:pt>
                <c:pt idx="1864">
                  <c:v>18.0656697164784</c:v>
                </c:pt>
                <c:pt idx="1865">
                  <c:v>38.412891855724602</c:v>
                </c:pt>
                <c:pt idx="1866">
                  <c:v>65.513563719999993</c:v>
                </c:pt>
                <c:pt idx="1867">
                  <c:v>53.558587145774602</c:v>
                </c:pt>
                <c:pt idx="1868">
                  <c:v>229.37712452087899</c:v>
                </c:pt>
                <c:pt idx="1869">
                  <c:v>18.072328847884499</c:v>
                </c:pt>
                <c:pt idx="1870">
                  <c:v>14.554618753521501</c:v>
                </c:pt>
                <c:pt idx="1871">
                  <c:v>29.960081700422499</c:v>
                </c:pt>
                <c:pt idx="1872">
                  <c:v>0</c:v>
                </c:pt>
                <c:pt idx="1873">
                  <c:v>72.4926308430299</c:v>
                </c:pt>
                <c:pt idx="1874">
                  <c:v>26.834973209613</c:v>
                </c:pt>
                <c:pt idx="1875">
                  <c:v>44.145583569466503</c:v>
                </c:pt>
                <c:pt idx="1876">
                  <c:v>40.719098105854002</c:v>
                </c:pt>
                <c:pt idx="1877">
                  <c:v>9.2448023947356095</c:v>
                </c:pt>
                <c:pt idx="1878">
                  <c:v>15.0548945465143</c:v>
                </c:pt>
                <c:pt idx="1879">
                  <c:v>0</c:v>
                </c:pt>
                <c:pt idx="1880">
                  <c:v>8.2099569656980798</c:v>
                </c:pt>
                <c:pt idx="1881">
                  <c:v>35.076461914576697</c:v>
                </c:pt>
                <c:pt idx="1882">
                  <c:v>50.737364766603797</c:v>
                </c:pt>
                <c:pt idx="1883">
                  <c:v>48.311335172508898</c:v>
                </c:pt>
                <c:pt idx="1884">
                  <c:v>69.572697437944797</c:v>
                </c:pt>
                <c:pt idx="1885">
                  <c:v>0</c:v>
                </c:pt>
                <c:pt idx="1886">
                  <c:v>34.737605107720398</c:v>
                </c:pt>
                <c:pt idx="1887">
                  <c:v>93.9620208867766</c:v>
                </c:pt>
                <c:pt idx="1888">
                  <c:v>65.055922781293404</c:v>
                </c:pt>
                <c:pt idx="1889">
                  <c:v>29.508053844116201</c:v>
                </c:pt>
                <c:pt idx="1890">
                  <c:v>21.218864153710999</c:v>
                </c:pt>
                <c:pt idx="1891">
                  <c:v>30.7226547997737</c:v>
                </c:pt>
                <c:pt idx="1892">
                  <c:v>31.791547943803099</c:v>
                </c:pt>
                <c:pt idx="1893">
                  <c:v>47.552283071796502</c:v>
                </c:pt>
                <c:pt idx="1894">
                  <c:v>0</c:v>
                </c:pt>
                <c:pt idx="1895">
                  <c:v>61.361786726013499</c:v>
                </c:pt>
                <c:pt idx="1896">
                  <c:v>38.788243984393603</c:v>
                </c:pt>
                <c:pt idx="1897">
                  <c:v>45.281628652582398</c:v>
                </c:pt>
                <c:pt idx="1898">
                  <c:v>21.3811992831825</c:v>
                </c:pt>
                <c:pt idx="1899">
                  <c:v>54.687152670617202</c:v>
                </c:pt>
                <c:pt idx="1900">
                  <c:v>46.179893518890303</c:v>
                </c:pt>
                <c:pt idx="1901">
                  <c:v>62.344012026851203</c:v>
                </c:pt>
                <c:pt idx="1902">
                  <c:v>141.73834886224401</c:v>
                </c:pt>
                <c:pt idx="1903">
                  <c:v>0</c:v>
                </c:pt>
                <c:pt idx="1904">
                  <c:v>97.412873028347207</c:v>
                </c:pt>
                <c:pt idx="1905">
                  <c:v>2.7347599999999998E-4</c:v>
                </c:pt>
                <c:pt idx="1906">
                  <c:v>101.722201042385</c:v>
                </c:pt>
                <c:pt idx="1907">
                  <c:v>0</c:v>
                </c:pt>
                <c:pt idx="1908">
                  <c:v>48.371547667676403</c:v>
                </c:pt>
                <c:pt idx="1909">
                  <c:v>0</c:v>
                </c:pt>
                <c:pt idx="1910">
                  <c:v>37.380596586866197</c:v>
                </c:pt>
                <c:pt idx="1911">
                  <c:v>59.562727343890302</c:v>
                </c:pt>
                <c:pt idx="1912">
                  <c:v>50.351873529233501</c:v>
                </c:pt>
                <c:pt idx="1913">
                  <c:v>31.2467434825891</c:v>
                </c:pt>
                <c:pt idx="1914">
                  <c:v>0</c:v>
                </c:pt>
                <c:pt idx="1915">
                  <c:v>60.419389731136803</c:v>
                </c:pt>
                <c:pt idx="1916">
                  <c:v>39.635799633413299</c:v>
                </c:pt>
                <c:pt idx="1917">
                  <c:v>59.179273499906998</c:v>
                </c:pt>
                <c:pt idx="1918">
                  <c:v>70.479265707838593</c:v>
                </c:pt>
                <c:pt idx="1919">
                  <c:v>15.088634601430901</c:v>
                </c:pt>
                <c:pt idx="1920">
                  <c:v>0</c:v>
                </c:pt>
                <c:pt idx="1921">
                  <c:v>55.205942763248103</c:v>
                </c:pt>
                <c:pt idx="1922">
                  <c:v>36.032901882665001</c:v>
                </c:pt>
                <c:pt idx="1923">
                  <c:v>44.187480034822002</c:v>
                </c:pt>
                <c:pt idx="1924">
                  <c:v>37.824762019027901</c:v>
                </c:pt>
                <c:pt idx="1925">
                  <c:v>0</c:v>
                </c:pt>
                <c:pt idx="1926">
                  <c:v>34.965772656400198</c:v>
                </c:pt>
                <c:pt idx="1927">
                  <c:v>51.287823336311497</c:v>
                </c:pt>
                <c:pt idx="1928">
                  <c:v>0</c:v>
                </c:pt>
                <c:pt idx="1929">
                  <c:v>38.278116232103002</c:v>
                </c:pt>
                <c:pt idx="1930">
                  <c:v>56.4990859176661</c:v>
                </c:pt>
                <c:pt idx="1931">
                  <c:v>30.296620801378801</c:v>
                </c:pt>
                <c:pt idx="1932">
                  <c:v>40.228824683751498</c:v>
                </c:pt>
                <c:pt idx="1933">
                  <c:v>56.112979360145303</c:v>
                </c:pt>
                <c:pt idx="1934">
                  <c:v>0</c:v>
                </c:pt>
                <c:pt idx="1935">
                  <c:v>68.225659075237402</c:v>
                </c:pt>
                <c:pt idx="1936">
                  <c:v>69.845444931525194</c:v>
                </c:pt>
                <c:pt idx="1937">
                  <c:v>33.797156626653397</c:v>
                </c:pt>
                <c:pt idx="1938">
                  <c:v>136.46482100933201</c:v>
                </c:pt>
                <c:pt idx="1939">
                  <c:v>62.493606610763003</c:v>
                </c:pt>
                <c:pt idx="1940">
                  <c:v>0</c:v>
                </c:pt>
                <c:pt idx="1941">
                  <c:v>75.042086822415797</c:v>
                </c:pt>
                <c:pt idx="1942">
                  <c:v>27.1426127741695</c:v>
                </c:pt>
                <c:pt idx="1943">
                  <c:v>51.483337895673799</c:v>
                </c:pt>
                <c:pt idx="1944">
                  <c:v>35.652770767494196</c:v>
                </c:pt>
                <c:pt idx="1945">
                  <c:v>55.587516462327201</c:v>
                </c:pt>
                <c:pt idx="1946">
                  <c:v>35.906720230478101</c:v>
                </c:pt>
                <c:pt idx="1947">
                  <c:v>55.580850494030599</c:v>
                </c:pt>
                <c:pt idx="1948">
                  <c:v>22.076169208670201</c:v>
                </c:pt>
                <c:pt idx="1949">
                  <c:v>4.7796496800000003</c:v>
                </c:pt>
                <c:pt idx="1950">
                  <c:v>97.192432875223503</c:v>
                </c:pt>
                <c:pt idx="1951">
                  <c:v>0</c:v>
                </c:pt>
                <c:pt idx="1952">
                  <c:v>0</c:v>
                </c:pt>
                <c:pt idx="1953">
                  <c:v>32.162914165275197</c:v>
                </c:pt>
                <c:pt idx="1954">
                  <c:v>29.130760038527999</c:v>
                </c:pt>
                <c:pt idx="1955">
                  <c:v>39.602312543447397</c:v>
                </c:pt>
                <c:pt idx="1956">
                  <c:v>2.1904987142813099</c:v>
                </c:pt>
                <c:pt idx="1957">
                  <c:v>0</c:v>
                </c:pt>
                <c:pt idx="1958">
                  <c:v>35.273309667598298</c:v>
                </c:pt>
                <c:pt idx="1959">
                  <c:v>60.013353637631702</c:v>
                </c:pt>
                <c:pt idx="1960">
                  <c:v>61.871729882258997</c:v>
                </c:pt>
                <c:pt idx="1961">
                  <c:v>43.248070759999997</c:v>
                </c:pt>
                <c:pt idx="1962">
                  <c:v>103.296974520444</c:v>
                </c:pt>
                <c:pt idx="1963">
                  <c:v>71.472970149999995</c:v>
                </c:pt>
                <c:pt idx="1964">
                  <c:v>58.697009495096303</c:v>
                </c:pt>
                <c:pt idx="1965">
                  <c:v>60.534752004011501</c:v>
                </c:pt>
                <c:pt idx="1966">
                  <c:v>0</c:v>
                </c:pt>
                <c:pt idx="1967">
                  <c:v>25.050804575130801</c:v>
                </c:pt>
                <c:pt idx="1968">
                  <c:v>37.587200582717799</c:v>
                </c:pt>
                <c:pt idx="1969">
                  <c:v>46.847221900000001</c:v>
                </c:pt>
                <c:pt idx="1970">
                  <c:v>24.725560017380701</c:v>
                </c:pt>
                <c:pt idx="1971">
                  <c:v>0</c:v>
                </c:pt>
                <c:pt idx="1972">
                  <c:v>53.1549781484186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7.0966919999999999E-3</c:v>
                </c:pt>
                <c:pt idx="1977">
                  <c:v>63.124873808452001</c:v>
                </c:pt>
                <c:pt idx="1978">
                  <c:v>0</c:v>
                </c:pt>
                <c:pt idx="1979">
                  <c:v>20.958809347456398</c:v>
                </c:pt>
                <c:pt idx="1980">
                  <c:v>47.232884055475701</c:v>
                </c:pt>
                <c:pt idx="1981">
                  <c:v>43.6212555954815</c:v>
                </c:pt>
                <c:pt idx="1982">
                  <c:v>12.5843704686508</c:v>
                </c:pt>
                <c:pt idx="1983">
                  <c:v>31.808824766249799</c:v>
                </c:pt>
                <c:pt idx="1984">
                  <c:v>39.437481948921203</c:v>
                </c:pt>
                <c:pt idx="1985">
                  <c:v>56.377532840388703</c:v>
                </c:pt>
                <c:pt idx="1986">
                  <c:v>58.567006020000001</c:v>
                </c:pt>
                <c:pt idx="1987">
                  <c:v>53.051221497270497</c:v>
                </c:pt>
                <c:pt idx="1988">
                  <c:v>8.2811358333247593</c:v>
                </c:pt>
                <c:pt idx="1989">
                  <c:v>51.3626120821542</c:v>
                </c:pt>
                <c:pt idx="1990">
                  <c:v>56.840896261244602</c:v>
                </c:pt>
                <c:pt idx="1991">
                  <c:v>35.260640909389402</c:v>
                </c:pt>
                <c:pt idx="1992">
                  <c:v>36.035076013863304</c:v>
                </c:pt>
                <c:pt idx="1993">
                  <c:v>69.963282158782803</c:v>
                </c:pt>
                <c:pt idx="1994">
                  <c:v>0</c:v>
                </c:pt>
                <c:pt idx="1995">
                  <c:v>37.930474020876296</c:v>
                </c:pt>
                <c:pt idx="1996">
                  <c:v>89.787271935756394</c:v>
                </c:pt>
                <c:pt idx="1997">
                  <c:v>69.2619402512927</c:v>
                </c:pt>
                <c:pt idx="1998">
                  <c:v>42.549675553461697</c:v>
                </c:pt>
                <c:pt idx="1999">
                  <c:v>0</c:v>
                </c:pt>
                <c:pt idx="2000">
                  <c:v>54.569729075238499</c:v>
                </c:pt>
                <c:pt idx="2001">
                  <c:v>52.976371219412798</c:v>
                </c:pt>
                <c:pt idx="2002">
                  <c:v>46.681741796711997</c:v>
                </c:pt>
                <c:pt idx="2003">
                  <c:v>77.424698743005493</c:v>
                </c:pt>
                <c:pt idx="2004">
                  <c:v>78.103068698211899</c:v>
                </c:pt>
                <c:pt idx="2005">
                  <c:v>48.945730249999997</c:v>
                </c:pt>
                <c:pt idx="2006">
                  <c:v>50.342295045557997</c:v>
                </c:pt>
                <c:pt idx="2007">
                  <c:v>103.092811294523</c:v>
                </c:pt>
                <c:pt idx="2008">
                  <c:v>68.687162861860799</c:v>
                </c:pt>
                <c:pt idx="2009">
                  <c:v>0</c:v>
                </c:pt>
                <c:pt idx="2010">
                  <c:v>48.006526080644498</c:v>
                </c:pt>
                <c:pt idx="2011">
                  <c:v>75.401799563927298</c:v>
                </c:pt>
                <c:pt idx="2012">
                  <c:v>2.2313081140377</c:v>
                </c:pt>
                <c:pt idx="2013">
                  <c:v>72.837818610545398</c:v>
                </c:pt>
                <c:pt idx="2014">
                  <c:v>51.840517569232603</c:v>
                </c:pt>
                <c:pt idx="2015">
                  <c:v>22.578742196891199</c:v>
                </c:pt>
                <c:pt idx="2016">
                  <c:v>0</c:v>
                </c:pt>
                <c:pt idx="2017">
                  <c:v>52.877728562404101</c:v>
                </c:pt>
                <c:pt idx="2018">
                  <c:v>31.359846163133501</c:v>
                </c:pt>
                <c:pt idx="2019">
                  <c:v>9.7744973278106997</c:v>
                </c:pt>
                <c:pt idx="2020">
                  <c:v>63.789819529042703</c:v>
                </c:pt>
                <c:pt idx="2021">
                  <c:v>149.99470951340001</c:v>
                </c:pt>
                <c:pt idx="2022">
                  <c:v>0</c:v>
                </c:pt>
                <c:pt idx="2023">
                  <c:v>60.021513470000002</c:v>
                </c:pt>
                <c:pt idx="2024">
                  <c:v>42.687336344899897</c:v>
                </c:pt>
                <c:pt idx="2025">
                  <c:v>33.257206357737402</c:v>
                </c:pt>
                <c:pt idx="2026">
                  <c:v>0</c:v>
                </c:pt>
                <c:pt idx="2027">
                  <c:v>56.587903962939201</c:v>
                </c:pt>
                <c:pt idx="2028">
                  <c:v>68.737899426711195</c:v>
                </c:pt>
                <c:pt idx="2029">
                  <c:v>0</c:v>
                </c:pt>
                <c:pt idx="2030">
                  <c:v>229.16176930511</c:v>
                </c:pt>
                <c:pt idx="2031">
                  <c:v>74.476074326682706</c:v>
                </c:pt>
                <c:pt idx="2032">
                  <c:v>61.702438216642001</c:v>
                </c:pt>
                <c:pt idx="2033">
                  <c:v>47.626285575224699</c:v>
                </c:pt>
                <c:pt idx="2034">
                  <c:v>28.960186455930899</c:v>
                </c:pt>
                <c:pt idx="2035">
                  <c:v>70.967888020870703</c:v>
                </c:pt>
                <c:pt idx="2036">
                  <c:v>0</c:v>
                </c:pt>
                <c:pt idx="2037">
                  <c:v>25.961485234696799</c:v>
                </c:pt>
                <c:pt idx="2038">
                  <c:v>30.776768788561</c:v>
                </c:pt>
                <c:pt idx="2039">
                  <c:v>59.370880776313797</c:v>
                </c:pt>
                <c:pt idx="2040">
                  <c:v>0</c:v>
                </c:pt>
                <c:pt idx="2041">
                  <c:v>37.714640222767898</c:v>
                </c:pt>
                <c:pt idx="2042">
                  <c:v>25.073933780000001</c:v>
                </c:pt>
                <c:pt idx="2043">
                  <c:v>0</c:v>
                </c:pt>
                <c:pt idx="2044">
                  <c:v>25.461161583470201</c:v>
                </c:pt>
                <c:pt idx="2045">
                  <c:v>73.437936934840195</c:v>
                </c:pt>
                <c:pt idx="2046">
                  <c:v>43.195727526988101</c:v>
                </c:pt>
                <c:pt idx="2047">
                  <c:v>0</c:v>
                </c:pt>
                <c:pt idx="2048">
                  <c:v>46.382805593839102</c:v>
                </c:pt>
                <c:pt idx="2049">
                  <c:v>28.978338400369399</c:v>
                </c:pt>
                <c:pt idx="2050">
                  <c:v>81.480195230421998</c:v>
                </c:pt>
                <c:pt idx="2051">
                  <c:v>39.819431676981203</c:v>
                </c:pt>
                <c:pt idx="2052">
                  <c:v>90.830786542024796</c:v>
                </c:pt>
                <c:pt idx="2053">
                  <c:v>56.170983539661599</c:v>
                </c:pt>
                <c:pt idx="2054">
                  <c:v>0</c:v>
                </c:pt>
                <c:pt idx="2055">
                  <c:v>42.960982889588998</c:v>
                </c:pt>
                <c:pt idx="2056">
                  <c:v>20.301244050226</c:v>
                </c:pt>
                <c:pt idx="2057">
                  <c:v>0</c:v>
                </c:pt>
                <c:pt idx="2058">
                  <c:v>45.3936716150899</c:v>
                </c:pt>
                <c:pt idx="2059">
                  <c:v>103.222127661032</c:v>
                </c:pt>
                <c:pt idx="2060">
                  <c:v>52.562103509672802</c:v>
                </c:pt>
                <c:pt idx="2061">
                  <c:v>1.1945893769865701</c:v>
                </c:pt>
                <c:pt idx="2062">
                  <c:v>56.512862252145801</c:v>
                </c:pt>
                <c:pt idx="2063">
                  <c:v>46.933797441010597</c:v>
                </c:pt>
                <c:pt idx="2064">
                  <c:v>80.272400399999995</c:v>
                </c:pt>
                <c:pt idx="2065">
                  <c:v>84.4413687593688</c:v>
                </c:pt>
                <c:pt idx="2066">
                  <c:v>38.897046260775397</c:v>
                </c:pt>
                <c:pt idx="2067">
                  <c:v>66.260203450000006</c:v>
                </c:pt>
                <c:pt idx="2068">
                  <c:v>228.820293969169</c:v>
                </c:pt>
                <c:pt idx="2069">
                  <c:v>145.830697899005</c:v>
                </c:pt>
                <c:pt idx="2070">
                  <c:v>66.847984605927806</c:v>
                </c:pt>
                <c:pt idx="2071">
                  <c:v>6.1926093417551797</c:v>
                </c:pt>
                <c:pt idx="2072">
                  <c:v>166.24837419547899</c:v>
                </c:pt>
                <c:pt idx="2073">
                  <c:v>0</c:v>
                </c:pt>
                <c:pt idx="2074">
                  <c:v>82.595609996271193</c:v>
                </c:pt>
                <c:pt idx="2075">
                  <c:v>0</c:v>
                </c:pt>
                <c:pt idx="2076">
                  <c:v>60.9747913727198</c:v>
                </c:pt>
                <c:pt idx="2077">
                  <c:v>0</c:v>
                </c:pt>
                <c:pt idx="2078">
                  <c:v>21.031082117572801</c:v>
                </c:pt>
                <c:pt idx="2079">
                  <c:v>72.576902356080197</c:v>
                </c:pt>
                <c:pt idx="2080">
                  <c:v>42.2241985414325</c:v>
                </c:pt>
                <c:pt idx="2081">
                  <c:v>48.223098262933497</c:v>
                </c:pt>
                <c:pt idx="2082">
                  <c:v>22.179707079320298</c:v>
                </c:pt>
                <c:pt idx="2083">
                  <c:v>106.058897983949</c:v>
                </c:pt>
                <c:pt idx="2084">
                  <c:v>135.93214690119501</c:v>
                </c:pt>
                <c:pt idx="2085">
                  <c:v>63.733678402204099</c:v>
                </c:pt>
                <c:pt idx="2086">
                  <c:v>29.5577443647108</c:v>
                </c:pt>
                <c:pt idx="2087">
                  <c:v>41.800072035504101</c:v>
                </c:pt>
                <c:pt idx="2088">
                  <c:v>0</c:v>
                </c:pt>
                <c:pt idx="2089">
                  <c:v>81.392768492377996</c:v>
                </c:pt>
                <c:pt idx="2090">
                  <c:v>21.510635295276298</c:v>
                </c:pt>
                <c:pt idx="2091">
                  <c:v>47.015819617066398</c:v>
                </c:pt>
                <c:pt idx="2092">
                  <c:v>59.966572210000002</c:v>
                </c:pt>
                <c:pt idx="2093">
                  <c:v>37.077811214607799</c:v>
                </c:pt>
                <c:pt idx="2094">
                  <c:v>55.486344155811103</c:v>
                </c:pt>
                <c:pt idx="2095">
                  <c:v>83.274007299039894</c:v>
                </c:pt>
                <c:pt idx="2096">
                  <c:v>17.610387500265201</c:v>
                </c:pt>
                <c:pt idx="2097">
                  <c:v>59.2213477244171</c:v>
                </c:pt>
                <c:pt idx="2098">
                  <c:v>52.556886962175</c:v>
                </c:pt>
                <c:pt idx="2099">
                  <c:v>46.202127089999998</c:v>
                </c:pt>
                <c:pt idx="2100">
                  <c:v>44.575842766227801</c:v>
                </c:pt>
                <c:pt idx="2101">
                  <c:v>68.722362592912205</c:v>
                </c:pt>
                <c:pt idx="2102">
                  <c:v>52.0868165516791</c:v>
                </c:pt>
                <c:pt idx="2103">
                  <c:v>65.263733488328896</c:v>
                </c:pt>
                <c:pt idx="2104">
                  <c:v>59.707830090000002</c:v>
                </c:pt>
                <c:pt idx="2105">
                  <c:v>25.7646648292375</c:v>
                </c:pt>
                <c:pt idx="2106">
                  <c:v>128.787368938729</c:v>
                </c:pt>
                <c:pt idx="2107">
                  <c:v>41.1695398035503</c:v>
                </c:pt>
                <c:pt idx="2108">
                  <c:v>21.817098909999999</c:v>
                </c:pt>
                <c:pt idx="2109">
                  <c:v>0</c:v>
                </c:pt>
                <c:pt idx="2110">
                  <c:v>38.1791932625813</c:v>
                </c:pt>
                <c:pt idx="2111">
                  <c:v>48.197022362335296</c:v>
                </c:pt>
                <c:pt idx="2112">
                  <c:v>0</c:v>
                </c:pt>
                <c:pt idx="2113">
                  <c:v>49.794331940904897</c:v>
                </c:pt>
                <c:pt idx="2114">
                  <c:v>40.357289857385602</c:v>
                </c:pt>
                <c:pt idx="2115">
                  <c:v>25.782885142581598</c:v>
                </c:pt>
                <c:pt idx="2116">
                  <c:v>82.352066280000003</c:v>
                </c:pt>
                <c:pt idx="2117">
                  <c:v>0</c:v>
                </c:pt>
                <c:pt idx="2118">
                  <c:v>31.312459674657799</c:v>
                </c:pt>
                <c:pt idx="2119">
                  <c:v>0</c:v>
                </c:pt>
                <c:pt idx="2120">
                  <c:v>30.304558431319698</c:v>
                </c:pt>
                <c:pt idx="2121">
                  <c:v>20.763793881105101</c:v>
                </c:pt>
                <c:pt idx="2122">
                  <c:v>30.555547520690801</c:v>
                </c:pt>
                <c:pt idx="2123">
                  <c:v>50.254605087227397</c:v>
                </c:pt>
                <c:pt idx="2124">
                  <c:v>34.088845725532003</c:v>
                </c:pt>
                <c:pt idx="2125">
                  <c:v>30.8888390986308</c:v>
                </c:pt>
                <c:pt idx="2126">
                  <c:v>19.068463802567699</c:v>
                </c:pt>
                <c:pt idx="2127">
                  <c:v>0</c:v>
                </c:pt>
                <c:pt idx="2128">
                  <c:v>77.856978240000004</c:v>
                </c:pt>
                <c:pt idx="2129">
                  <c:v>12.1698976521939</c:v>
                </c:pt>
                <c:pt idx="2130">
                  <c:v>9.7473480353944506</c:v>
                </c:pt>
                <c:pt idx="2131">
                  <c:v>66.984459200000003</c:v>
                </c:pt>
                <c:pt idx="2132">
                  <c:v>83.666930236449701</c:v>
                </c:pt>
                <c:pt idx="2133">
                  <c:v>23.7583245990972</c:v>
                </c:pt>
                <c:pt idx="2134">
                  <c:v>0</c:v>
                </c:pt>
                <c:pt idx="2135">
                  <c:v>36.115723974916399</c:v>
                </c:pt>
                <c:pt idx="2136">
                  <c:v>37.938815027360199</c:v>
                </c:pt>
                <c:pt idx="2137">
                  <c:v>0</c:v>
                </c:pt>
                <c:pt idx="2138">
                  <c:v>22.1123295228453</c:v>
                </c:pt>
                <c:pt idx="2139">
                  <c:v>71.474087979534204</c:v>
                </c:pt>
                <c:pt idx="2140">
                  <c:v>41.140346280856399</c:v>
                </c:pt>
                <c:pt idx="2141">
                  <c:v>39.070368273377802</c:v>
                </c:pt>
                <c:pt idx="2142">
                  <c:v>46.281530733964601</c:v>
                </c:pt>
                <c:pt idx="2143">
                  <c:v>50.148188885651301</c:v>
                </c:pt>
                <c:pt idx="2144">
                  <c:v>43.139015519787698</c:v>
                </c:pt>
                <c:pt idx="2145">
                  <c:v>53.033274659548901</c:v>
                </c:pt>
                <c:pt idx="2146">
                  <c:v>0</c:v>
                </c:pt>
                <c:pt idx="2147">
                  <c:v>26.621457117404699</c:v>
                </c:pt>
                <c:pt idx="2148">
                  <c:v>40.119591679999999</c:v>
                </c:pt>
                <c:pt idx="2149">
                  <c:v>38.712217761359398</c:v>
                </c:pt>
                <c:pt idx="2150">
                  <c:v>12.589771612193699</c:v>
                </c:pt>
                <c:pt idx="2151">
                  <c:v>41.369587221354202</c:v>
                </c:pt>
                <c:pt idx="2152">
                  <c:v>59.061460201766302</c:v>
                </c:pt>
                <c:pt idx="2153">
                  <c:v>49.173453398422801</c:v>
                </c:pt>
                <c:pt idx="2154">
                  <c:v>5.6841429538708299</c:v>
                </c:pt>
                <c:pt idx="2155">
                  <c:v>64.801552849540002</c:v>
                </c:pt>
                <c:pt idx="2156">
                  <c:v>49.722640306486198</c:v>
                </c:pt>
                <c:pt idx="2157">
                  <c:v>62.805098763150397</c:v>
                </c:pt>
                <c:pt idx="2158">
                  <c:v>32.034619913905097</c:v>
                </c:pt>
                <c:pt idx="2159">
                  <c:v>48.669718138806402</c:v>
                </c:pt>
                <c:pt idx="2160">
                  <c:v>47.911705245459203</c:v>
                </c:pt>
                <c:pt idx="2161">
                  <c:v>42.932254275453197</c:v>
                </c:pt>
                <c:pt idx="2162">
                  <c:v>42.890603938157902</c:v>
                </c:pt>
                <c:pt idx="2163">
                  <c:v>39.853506739535298</c:v>
                </c:pt>
                <c:pt idx="2164">
                  <c:v>65.610401442650797</c:v>
                </c:pt>
                <c:pt idx="2165">
                  <c:v>51.073097114473903</c:v>
                </c:pt>
                <c:pt idx="2166">
                  <c:v>0</c:v>
                </c:pt>
                <c:pt idx="2167">
                  <c:v>48.493565653511901</c:v>
                </c:pt>
                <c:pt idx="2168">
                  <c:v>0</c:v>
                </c:pt>
                <c:pt idx="2169">
                  <c:v>6.1532015038778795E-5</c:v>
                </c:pt>
                <c:pt idx="2170">
                  <c:v>0</c:v>
                </c:pt>
                <c:pt idx="2171">
                  <c:v>53.054195544664402</c:v>
                </c:pt>
                <c:pt idx="2172">
                  <c:v>0</c:v>
                </c:pt>
                <c:pt idx="2173">
                  <c:v>55.891067566328502</c:v>
                </c:pt>
                <c:pt idx="2174">
                  <c:v>0</c:v>
                </c:pt>
                <c:pt idx="2175">
                  <c:v>35.511103558187401</c:v>
                </c:pt>
                <c:pt idx="2176">
                  <c:v>61.302931353622398</c:v>
                </c:pt>
                <c:pt idx="2177">
                  <c:v>48.3955725011064</c:v>
                </c:pt>
                <c:pt idx="2178">
                  <c:v>35.365614527057303</c:v>
                </c:pt>
                <c:pt idx="2179">
                  <c:v>50.069803935373699</c:v>
                </c:pt>
                <c:pt idx="2180">
                  <c:v>0</c:v>
                </c:pt>
                <c:pt idx="2181">
                  <c:v>65.093720530757807</c:v>
                </c:pt>
                <c:pt idx="2182">
                  <c:v>30.610946844903602</c:v>
                </c:pt>
                <c:pt idx="2183">
                  <c:v>46.694205448204002</c:v>
                </c:pt>
                <c:pt idx="2184">
                  <c:v>0</c:v>
                </c:pt>
                <c:pt idx="2185">
                  <c:v>84.330771799214801</c:v>
                </c:pt>
                <c:pt idx="2186">
                  <c:v>28.693903242375601</c:v>
                </c:pt>
                <c:pt idx="2187">
                  <c:v>13.0909156902876</c:v>
                </c:pt>
                <c:pt idx="2188">
                  <c:v>99.123919409060804</c:v>
                </c:pt>
                <c:pt idx="2189">
                  <c:v>77.896444191688701</c:v>
                </c:pt>
                <c:pt idx="2190">
                  <c:v>0</c:v>
                </c:pt>
                <c:pt idx="2191">
                  <c:v>49.297358366052997</c:v>
                </c:pt>
                <c:pt idx="2192">
                  <c:v>0</c:v>
                </c:pt>
                <c:pt idx="2193">
                  <c:v>58.265403430894501</c:v>
                </c:pt>
                <c:pt idx="2194">
                  <c:v>0</c:v>
                </c:pt>
                <c:pt idx="2195">
                  <c:v>46.798338128332901</c:v>
                </c:pt>
                <c:pt idx="2196">
                  <c:v>18.640501801034802</c:v>
                </c:pt>
                <c:pt idx="2197">
                  <c:v>48.771765567314297</c:v>
                </c:pt>
                <c:pt idx="2198">
                  <c:v>0</c:v>
                </c:pt>
                <c:pt idx="2199">
                  <c:v>58.9788158686694</c:v>
                </c:pt>
                <c:pt idx="2200">
                  <c:v>31.349160103187199</c:v>
                </c:pt>
                <c:pt idx="2201">
                  <c:v>46.530270486341301</c:v>
                </c:pt>
                <c:pt idx="2202">
                  <c:v>35.216303674103798</c:v>
                </c:pt>
                <c:pt idx="2203">
                  <c:v>27.4909660220146</c:v>
                </c:pt>
                <c:pt idx="2204">
                  <c:v>0</c:v>
                </c:pt>
                <c:pt idx="2205">
                  <c:v>54.764806073604802</c:v>
                </c:pt>
                <c:pt idx="2206">
                  <c:v>42.783025469999998</c:v>
                </c:pt>
                <c:pt idx="2207">
                  <c:v>26.396338821914899</c:v>
                </c:pt>
                <c:pt idx="2208">
                  <c:v>38.634489152575597</c:v>
                </c:pt>
                <c:pt idx="2209">
                  <c:v>45.688546704969802</c:v>
                </c:pt>
                <c:pt idx="2210">
                  <c:v>25.334426143147901</c:v>
                </c:pt>
                <c:pt idx="2211">
                  <c:v>41.694045536689899</c:v>
                </c:pt>
                <c:pt idx="2212">
                  <c:v>41.238893221397298</c:v>
                </c:pt>
                <c:pt idx="2213">
                  <c:v>0</c:v>
                </c:pt>
                <c:pt idx="2214">
                  <c:v>11.647839525875099</c:v>
                </c:pt>
                <c:pt idx="2215">
                  <c:v>0</c:v>
                </c:pt>
                <c:pt idx="2216">
                  <c:v>25.378154895173601</c:v>
                </c:pt>
                <c:pt idx="2217">
                  <c:v>26.625634457537199</c:v>
                </c:pt>
                <c:pt idx="2218">
                  <c:v>44.264511280768602</c:v>
                </c:pt>
                <c:pt idx="2219">
                  <c:v>41.737958884760801</c:v>
                </c:pt>
                <c:pt idx="2220">
                  <c:v>56.115577378558299</c:v>
                </c:pt>
                <c:pt idx="2221">
                  <c:v>0</c:v>
                </c:pt>
                <c:pt idx="2222">
                  <c:v>0</c:v>
                </c:pt>
                <c:pt idx="2223">
                  <c:v>76.758864226641904</c:v>
                </c:pt>
                <c:pt idx="2224">
                  <c:v>47.869480609356799</c:v>
                </c:pt>
                <c:pt idx="2225">
                  <c:v>58.152827190923198</c:v>
                </c:pt>
                <c:pt idx="2226">
                  <c:v>6.2735444520000003</c:v>
                </c:pt>
                <c:pt idx="2227">
                  <c:v>14.871310361180299</c:v>
                </c:pt>
                <c:pt idx="2228">
                  <c:v>0</c:v>
                </c:pt>
                <c:pt idx="2229">
                  <c:v>21.0611712729301</c:v>
                </c:pt>
                <c:pt idx="2230">
                  <c:v>0</c:v>
                </c:pt>
                <c:pt idx="2231">
                  <c:v>0</c:v>
                </c:pt>
                <c:pt idx="2232">
                  <c:v>22.001688122902699</c:v>
                </c:pt>
                <c:pt idx="2233">
                  <c:v>47.854965890696597</c:v>
                </c:pt>
                <c:pt idx="2234">
                  <c:v>41.991033225752901</c:v>
                </c:pt>
                <c:pt idx="2235">
                  <c:v>51.771164151385598</c:v>
                </c:pt>
                <c:pt idx="2236">
                  <c:v>25.850536174679</c:v>
                </c:pt>
                <c:pt idx="2237">
                  <c:v>25.942745317670202</c:v>
                </c:pt>
                <c:pt idx="2238">
                  <c:v>61.479350477648801</c:v>
                </c:pt>
                <c:pt idx="2239">
                  <c:v>0</c:v>
                </c:pt>
                <c:pt idx="2240">
                  <c:v>0.15527945841294799</c:v>
                </c:pt>
                <c:pt idx="2241">
                  <c:v>36.4729583435997</c:v>
                </c:pt>
                <c:pt idx="2242">
                  <c:v>0</c:v>
                </c:pt>
                <c:pt idx="2243">
                  <c:v>61.7485120221301</c:v>
                </c:pt>
                <c:pt idx="2244">
                  <c:v>39.065404690830803</c:v>
                </c:pt>
                <c:pt idx="2245">
                  <c:v>0</c:v>
                </c:pt>
                <c:pt idx="2246">
                  <c:v>0</c:v>
                </c:pt>
                <c:pt idx="2247">
                  <c:v>75.588983372141399</c:v>
                </c:pt>
                <c:pt idx="2248">
                  <c:v>45.307075560000001</c:v>
                </c:pt>
                <c:pt idx="2249">
                  <c:v>65.93032006</c:v>
                </c:pt>
                <c:pt idx="2250">
                  <c:v>33.2652602148178</c:v>
                </c:pt>
                <c:pt idx="2251">
                  <c:v>24.629665790377398</c:v>
                </c:pt>
                <c:pt idx="2252">
                  <c:v>40.882349378660599</c:v>
                </c:pt>
                <c:pt idx="2253">
                  <c:v>0</c:v>
                </c:pt>
                <c:pt idx="2254">
                  <c:v>0</c:v>
                </c:pt>
                <c:pt idx="2255">
                  <c:v>43.144696975843601</c:v>
                </c:pt>
                <c:pt idx="2256">
                  <c:v>17.338005780329802</c:v>
                </c:pt>
                <c:pt idx="2257">
                  <c:v>29.246966667386999</c:v>
                </c:pt>
                <c:pt idx="2258">
                  <c:v>40.7182093100811</c:v>
                </c:pt>
                <c:pt idx="2259">
                  <c:v>0</c:v>
                </c:pt>
                <c:pt idx="2260">
                  <c:v>33.687335653578103</c:v>
                </c:pt>
                <c:pt idx="2261">
                  <c:v>0</c:v>
                </c:pt>
                <c:pt idx="2262">
                  <c:v>68.444340438264305</c:v>
                </c:pt>
                <c:pt idx="2263">
                  <c:v>33.935118241276299</c:v>
                </c:pt>
                <c:pt idx="2264">
                  <c:v>0</c:v>
                </c:pt>
                <c:pt idx="2265">
                  <c:v>48.801608594611402</c:v>
                </c:pt>
                <c:pt idx="2266">
                  <c:v>25.9497462936042</c:v>
                </c:pt>
                <c:pt idx="2267">
                  <c:v>0</c:v>
                </c:pt>
                <c:pt idx="2268">
                  <c:v>43.272799794278001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48.154510576829303</c:v>
                </c:pt>
                <c:pt idx="2274">
                  <c:v>0</c:v>
                </c:pt>
                <c:pt idx="2275">
                  <c:v>63.011713014337801</c:v>
                </c:pt>
                <c:pt idx="2276">
                  <c:v>0</c:v>
                </c:pt>
                <c:pt idx="2277">
                  <c:v>47.068949093613</c:v>
                </c:pt>
                <c:pt idx="2278">
                  <c:v>34.3675105478926</c:v>
                </c:pt>
                <c:pt idx="2279">
                  <c:v>34.7837814665669</c:v>
                </c:pt>
                <c:pt idx="2280">
                  <c:v>10.2854386700779</c:v>
                </c:pt>
                <c:pt idx="2281">
                  <c:v>84.403830810000002</c:v>
                </c:pt>
                <c:pt idx="2282">
                  <c:v>0</c:v>
                </c:pt>
                <c:pt idx="2283">
                  <c:v>11.756299957728899</c:v>
                </c:pt>
                <c:pt idx="2284">
                  <c:v>54.877047305938603</c:v>
                </c:pt>
                <c:pt idx="2285">
                  <c:v>45.028725233854303</c:v>
                </c:pt>
                <c:pt idx="2286">
                  <c:v>48.574808424043802</c:v>
                </c:pt>
                <c:pt idx="2287">
                  <c:v>42.688566985200801</c:v>
                </c:pt>
                <c:pt idx="2288">
                  <c:v>31.049102650262501</c:v>
                </c:pt>
                <c:pt idx="2289">
                  <c:v>87.449542492474606</c:v>
                </c:pt>
                <c:pt idx="2290">
                  <c:v>34.7007405938175</c:v>
                </c:pt>
                <c:pt idx="2291">
                  <c:v>0</c:v>
                </c:pt>
                <c:pt idx="2292">
                  <c:v>50.106709470619997</c:v>
                </c:pt>
                <c:pt idx="2293">
                  <c:v>47.493684082801401</c:v>
                </c:pt>
                <c:pt idx="2294">
                  <c:v>14.7775150595791</c:v>
                </c:pt>
                <c:pt idx="2295">
                  <c:v>52.543732784736399</c:v>
                </c:pt>
                <c:pt idx="2296">
                  <c:v>0</c:v>
                </c:pt>
                <c:pt idx="2297">
                  <c:v>78.858452807138605</c:v>
                </c:pt>
                <c:pt idx="2298">
                  <c:v>0</c:v>
                </c:pt>
                <c:pt idx="2299">
                  <c:v>24.4783243809274</c:v>
                </c:pt>
                <c:pt idx="2300">
                  <c:v>16.891864486796202</c:v>
                </c:pt>
                <c:pt idx="2301">
                  <c:v>0</c:v>
                </c:pt>
                <c:pt idx="2302">
                  <c:v>27.176058842792099</c:v>
                </c:pt>
                <c:pt idx="2303">
                  <c:v>26.063539500095299</c:v>
                </c:pt>
                <c:pt idx="2304">
                  <c:v>0</c:v>
                </c:pt>
                <c:pt idx="2305">
                  <c:v>56.782064817970401</c:v>
                </c:pt>
                <c:pt idx="2306">
                  <c:v>44.308992090756</c:v>
                </c:pt>
                <c:pt idx="2307">
                  <c:v>57.119438019575099</c:v>
                </c:pt>
                <c:pt idx="2308">
                  <c:v>42.509187487561697</c:v>
                </c:pt>
                <c:pt idx="2309">
                  <c:v>101.910365944395</c:v>
                </c:pt>
                <c:pt idx="2310">
                  <c:v>44.609835789999998</c:v>
                </c:pt>
                <c:pt idx="2311">
                  <c:v>87.819860960468304</c:v>
                </c:pt>
                <c:pt idx="2312">
                  <c:v>75.277498056644603</c:v>
                </c:pt>
                <c:pt idx="2313">
                  <c:v>31.848061681177299</c:v>
                </c:pt>
                <c:pt idx="2314">
                  <c:v>60.723077572949201</c:v>
                </c:pt>
                <c:pt idx="2315">
                  <c:v>13.073249165079</c:v>
                </c:pt>
                <c:pt idx="2316">
                  <c:v>177.226588149175</c:v>
                </c:pt>
                <c:pt idx="2317">
                  <c:v>0</c:v>
                </c:pt>
                <c:pt idx="2318">
                  <c:v>61.7208021</c:v>
                </c:pt>
                <c:pt idx="2319">
                  <c:v>75.549233689999994</c:v>
                </c:pt>
                <c:pt idx="2320">
                  <c:v>28.897553701505</c:v>
                </c:pt>
                <c:pt idx="2321">
                  <c:v>36.232176731835601</c:v>
                </c:pt>
                <c:pt idx="2322">
                  <c:v>0</c:v>
                </c:pt>
                <c:pt idx="2323">
                  <c:v>39.707935665718502</c:v>
                </c:pt>
                <c:pt idx="2324">
                  <c:v>32.711137071769599</c:v>
                </c:pt>
                <c:pt idx="2325">
                  <c:v>59.603235920461998</c:v>
                </c:pt>
                <c:pt idx="2326">
                  <c:v>58.49452814</c:v>
                </c:pt>
                <c:pt idx="2327">
                  <c:v>43.082638520224798</c:v>
                </c:pt>
                <c:pt idx="2328">
                  <c:v>17.961051617119701</c:v>
                </c:pt>
                <c:pt idx="2329">
                  <c:v>51.000496173610699</c:v>
                </c:pt>
                <c:pt idx="2330">
                  <c:v>0</c:v>
                </c:pt>
                <c:pt idx="2331">
                  <c:v>28.623209793978798</c:v>
                </c:pt>
                <c:pt idx="2332">
                  <c:v>37.411410449999998</c:v>
                </c:pt>
                <c:pt idx="2333">
                  <c:v>0</c:v>
                </c:pt>
                <c:pt idx="2334">
                  <c:v>32.382986835531199</c:v>
                </c:pt>
                <c:pt idx="2335">
                  <c:v>78.782252243395106</c:v>
                </c:pt>
                <c:pt idx="2336">
                  <c:v>65.035989826863897</c:v>
                </c:pt>
                <c:pt idx="2337">
                  <c:v>34.034649694057897</c:v>
                </c:pt>
                <c:pt idx="2338">
                  <c:v>0</c:v>
                </c:pt>
                <c:pt idx="2339">
                  <c:v>59.2616614496078</c:v>
                </c:pt>
                <c:pt idx="2340">
                  <c:v>0</c:v>
                </c:pt>
                <c:pt idx="2341">
                  <c:v>44.936905789999997</c:v>
                </c:pt>
                <c:pt idx="2342">
                  <c:v>0</c:v>
                </c:pt>
                <c:pt idx="2343">
                  <c:v>48.891315435657397</c:v>
                </c:pt>
                <c:pt idx="2344">
                  <c:v>0</c:v>
                </c:pt>
                <c:pt idx="2345">
                  <c:v>74.083154807718202</c:v>
                </c:pt>
                <c:pt idx="2346">
                  <c:v>52.583195317052301</c:v>
                </c:pt>
                <c:pt idx="2347">
                  <c:v>55.588261683398301</c:v>
                </c:pt>
                <c:pt idx="2348">
                  <c:v>42.447245259082401</c:v>
                </c:pt>
                <c:pt idx="2349">
                  <c:v>71.206998012892797</c:v>
                </c:pt>
                <c:pt idx="2350">
                  <c:v>42.937252042453103</c:v>
                </c:pt>
                <c:pt idx="2351">
                  <c:v>24.331638893949101</c:v>
                </c:pt>
                <c:pt idx="2352">
                  <c:v>33.294433226839999</c:v>
                </c:pt>
                <c:pt idx="2353">
                  <c:v>68.421501809999995</c:v>
                </c:pt>
                <c:pt idx="2354">
                  <c:v>30.159999217305799</c:v>
                </c:pt>
                <c:pt idx="2355">
                  <c:v>54.458185205741799</c:v>
                </c:pt>
                <c:pt idx="2356">
                  <c:v>66.363720810628095</c:v>
                </c:pt>
                <c:pt idx="2357">
                  <c:v>227.130501771985</c:v>
                </c:pt>
                <c:pt idx="2358">
                  <c:v>62.151574068241203</c:v>
                </c:pt>
                <c:pt idx="2359">
                  <c:v>66.104079636252493</c:v>
                </c:pt>
                <c:pt idx="2360">
                  <c:v>0</c:v>
                </c:pt>
                <c:pt idx="2361">
                  <c:v>63.154904850000001</c:v>
                </c:pt>
                <c:pt idx="2362">
                  <c:v>27.557434272045001</c:v>
                </c:pt>
                <c:pt idx="2363">
                  <c:v>44.3838355317232</c:v>
                </c:pt>
                <c:pt idx="2364">
                  <c:v>39.906588357848001</c:v>
                </c:pt>
                <c:pt idx="2365">
                  <c:v>48.526765594074298</c:v>
                </c:pt>
                <c:pt idx="2366">
                  <c:v>31.44882829378</c:v>
                </c:pt>
                <c:pt idx="2367">
                  <c:v>80.019168809842498</c:v>
                </c:pt>
                <c:pt idx="2368">
                  <c:v>69.805127787889106</c:v>
                </c:pt>
                <c:pt idx="2369">
                  <c:v>44.727197849459003</c:v>
                </c:pt>
                <c:pt idx="2370">
                  <c:v>17.696942534762702</c:v>
                </c:pt>
                <c:pt idx="2371">
                  <c:v>41.302558349999998</c:v>
                </c:pt>
                <c:pt idx="2372">
                  <c:v>0</c:v>
                </c:pt>
                <c:pt idx="2373">
                  <c:v>71.150768006476895</c:v>
                </c:pt>
                <c:pt idx="2374">
                  <c:v>33.923782676726802</c:v>
                </c:pt>
                <c:pt idx="2375">
                  <c:v>0</c:v>
                </c:pt>
                <c:pt idx="2376">
                  <c:v>29.612309588275199</c:v>
                </c:pt>
                <c:pt idx="2377">
                  <c:v>49.366315244247502</c:v>
                </c:pt>
                <c:pt idx="2378">
                  <c:v>29.263805928837801</c:v>
                </c:pt>
                <c:pt idx="2379">
                  <c:v>88.316643102384504</c:v>
                </c:pt>
                <c:pt idx="2380">
                  <c:v>0</c:v>
                </c:pt>
                <c:pt idx="2381">
                  <c:v>44.039980957867002</c:v>
                </c:pt>
                <c:pt idx="2382">
                  <c:v>15.161146662717</c:v>
                </c:pt>
                <c:pt idx="2383">
                  <c:v>87.828400236778506</c:v>
                </c:pt>
                <c:pt idx="2384">
                  <c:v>75.303030424443193</c:v>
                </c:pt>
                <c:pt idx="2385">
                  <c:v>43.351731695800503</c:v>
                </c:pt>
                <c:pt idx="2386">
                  <c:v>15.9575145121093</c:v>
                </c:pt>
                <c:pt idx="2387">
                  <c:v>38.865418805041898</c:v>
                </c:pt>
                <c:pt idx="2388">
                  <c:v>27.913711476049802</c:v>
                </c:pt>
                <c:pt idx="2389">
                  <c:v>53.8144851225683</c:v>
                </c:pt>
                <c:pt idx="2390">
                  <c:v>44.692015210633997</c:v>
                </c:pt>
                <c:pt idx="2391">
                  <c:v>54.259853847468598</c:v>
                </c:pt>
                <c:pt idx="2392">
                  <c:v>52.032005200054599</c:v>
                </c:pt>
                <c:pt idx="2393">
                  <c:v>11.653630372179901</c:v>
                </c:pt>
                <c:pt idx="2394">
                  <c:v>25.0908482431444</c:v>
                </c:pt>
                <c:pt idx="2395">
                  <c:v>68.190086730000004</c:v>
                </c:pt>
                <c:pt idx="2396">
                  <c:v>49.257882159955997</c:v>
                </c:pt>
                <c:pt idx="2397">
                  <c:v>59.970028259999999</c:v>
                </c:pt>
                <c:pt idx="2398">
                  <c:v>4.7858233926945097E-5</c:v>
                </c:pt>
                <c:pt idx="2399">
                  <c:v>0</c:v>
                </c:pt>
                <c:pt idx="2400">
                  <c:v>33.041981042888899</c:v>
                </c:pt>
                <c:pt idx="2401">
                  <c:v>64.638431477653995</c:v>
                </c:pt>
                <c:pt idx="2402">
                  <c:v>49.739418035922</c:v>
                </c:pt>
                <c:pt idx="2403">
                  <c:v>55.746740809999999</c:v>
                </c:pt>
                <c:pt idx="2404">
                  <c:v>76.151724415741299</c:v>
                </c:pt>
                <c:pt idx="2405">
                  <c:v>28.740530835999099</c:v>
                </c:pt>
                <c:pt idx="2406">
                  <c:v>39.038166518837301</c:v>
                </c:pt>
                <c:pt idx="2407">
                  <c:v>66.033998089560797</c:v>
                </c:pt>
                <c:pt idx="2408">
                  <c:v>91.392284980765297</c:v>
                </c:pt>
                <c:pt idx="2409">
                  <c:v>50.703829820000003</c:v>
                </c:pt>
                <c:pt idx="2410">
                  <c:v>36.209396212487597</c:v>
                </c:pt>
                <c:pt idx="2411">
                  <c:v>0</c:v>
                </c:pt>
                <c:pt idx="2412">
                  <c:v>42.689667724581099</c:v>
                </c:pt>
                <c:pt idx="2413">
                  <c:v>0</c:v>
                </c:pt>
                <c:pt idx="2414">
                  <c:v>22.335335219151801</c:v>
                </c:pt>
                <c:pt idx="2415">
                  <c:v>55.527386009846502</c:v>
                </c:pt>
                <c:pt idx="2416">
                  <c:v>55.626397858945502</c:v>
                </c:pt>
                <c:pt idx="2417">
                  <c:v>0</c:v>
                </c:pt>
                <c:pt idx="2418">
                  <c:v>38.8676339575836</c:v>
                </c:pt>
                <c:pt idx="2419">
                  <c:v>66.640375587163803</c:v>
                </c:pt>
                <c:pt idx="2420">
                  <c:v>71.039172860301093</c:v>
                </c:pt>
                <c:pt idx="2421">
                  <c:v>49.856698056599001</c:v>
                </c:pt>
                <c:pt idx="2422">
                  <c:v>62.742452334943401</c:v>
                </c:pt>
                <c:pt idx="2423">
                  <c:v>11.452851407085999</c:v>
                </c:pt>
                <c:pt idx="2424">
                  <c:v>54.516332959960003</c:v>
                </c:pt>
                <c:pt idx="2425">
                  <c:v>89.911985365695401</c:v>
                </c:pt>
                <c:pt idx="2426">
                  <c:v>62.634220938923399</c:v>
                </c:pt>
                <c:pt idx="2427">
                  <c:v>14.517186777702101</c:v>
                </c:pt>
                <c:pt idx="2428">
                  <c:v>85.583030350000001</c:v>
                </c:pt>
                <c:pt idx="2429">
                  <c:v>45.8736965382421</c:v>
                </c:pt>
                <c:pt idx="2430">
                  <c:v>58.744043883708102</c:v>
                </c:pt>
                <c:pt idx="2431">
                  <c:v>45.907710068781199</c:v>
                </c:pt>
                <c:pt idx="2432">
                  <c:v>71.946752989997805</c:v>
                </c:pt>
                <c:pt idx="2433">
                  <c:v>69.760923871969396</c:v>
                </c:pt>
                <c:pt idx="2434">
                  <c:v>36.856336981786797</c:v>
                </c:pt>
                <c:pt idx="2435">
                  <c:v>38.769613457615897</c:v>
                </c:pt>
                <c:pt idx="2436">
                  <c:v>74.061642531569206</c:v>
                </c:pt>
                <c:pt idx="2437">
                  <c:v>41.878949241901999</c:v>
                </c:pt>
                <c:pt idx="2438">
                  <c:v>59.276200097385001</c:v>
                </c:pt>
                <c:pt idx="2439">
                  <c:v>48.619145659329398</c:v>
                </c:pt>
                <c:pt idx="2440">
                  <c:v>22.8676691919833</c:v>
                </c:pt>
                <c:pt idx="2441">
                  <c:v>65.061399130632495</c:v>
                </c:pt>
                <c:pt idx="2442">
                  <c:v>60.297734100501003</c:v>
                </c:pt>
                <c:pt idx="2443">
                  <c:v>117.17526989921799</c:v>
                </c:pt>
                <c:pt idx="2444">
                  <c:v>41.956712035138601</c:v>
                </c:pt>
                <c:pt idx="2445">
                  <c:v>41.960834680146597</c:v>
                </c:pt>
                <c:pt idx="2446">
                  <c:v>0</c:v>
                </c:pt>
                <c:pt idx="2447">
                  <c:v>44.0992157776843</c:v>
                </c:pt>
                <c:pt idx="2448">
                  <c:v>58.509863289780199</c:v>
                </c:pt>
                <c:pt idx="2449">
                  <c:v>61.856210140686301</c:v>
                </c:pt>
                <c:pt idx="2450">
                  <c:v>27.6298437799726</c:v>
                </c:pt>
                <c:pt idx="2451">
                  <c:v>55.014475643097803</c:v>
                </c:pt>
                <c:pt idx="2452">
                  <c:v>85.220446112533295</c:v>
                </c:pt>
                <c:pt idx="2453">
                  <c:v>57.475352868380199</c:v>
                </c:pt>
                <c:pt idx="2454">
                  <c:v>104.369636500395</c:v>
                </c:pt>
                <c:pt idx="2455">
                  <c:v>51.756218709999999</c:v>
                </c:pt>
                <c:pt idx="2456">
                  <c:v>41.646905179999997</c:v>
                </c:pt>
                <c:pt idx="2457">
                  <c:v>8.8879599999999997E-4</c:v>
                </c:pt>
                <c:pt idx="2458">
                  <c:v>52.984582324976103</c:v>
                </c:pt>
                <c:pt idx="2459">
                  <c:v>54.917514861167</c:v>
                </c:pt>
                <c:pt idx="2460">
                  <c:v>122.546627032816</c:v>
                </c:pt>
                <c:pt idx="2461">
                  <c:v>2.9068475965520602</c:v>
                </c:pt>
                <c:pt idx="2462">
                  <c:v>88.429778258159104</c:v>
                </c:pt>
                <c:pt idx="2463">
                  <c:v>150.553919303025</c:v>
                </c:pt>
                <c:pt idx="2464">
                  <c:v>59.924880855331999</c:v>
                </c:pt>
                <c:pt idx="2465">
                  <c:v>65.032403877764807</c:v>
                </c:pt>
                <c:pt idx="2466">
                  <c:v>29.646658126451701</c:v>
                </c:pt>
                <c:pt idx="2467">
                  <c:v>65.392383258008195</c:v>
                </c:pt>
                <c:pt idx="2468">
                  <c:v>53.850529209603899</c:v>
                </c:pt>
                <c:pt idx="2469">
                  <c:v>77.827877020000003</c:v>
                </c:pt>
                <c:pt idx="2470">
                  <c:v>24.841684603552999</c:v>
                </c:pt>
                <c:pt idx="2471">
                  <c:v>60.500615409442297</c:v>
                </c:pt>
                <c:pt idx="2472">
                  <c:v>10.3936324631999</c:v>
                </c:pt>
                <c:pt idx="2473">
                  <c:v>34.903037348615896</c:v>
                </c:pt>
                <c:pt idx="2474">
                  <c:v>75.291534189999993</c:v>
                </c:pt>
                <c:pt idx="2475">
                  <c:v>54.999687448815102</c:v>
                </c:pt>
                <c:pt idx="2476">
                  <c:v>51.188914040570999</c:v>
                </c:pt>
                <c:pt idx="2477">
                  <c:v>0</c:v>
                </c:pt>
                <c:pt idx="2478">
                  <c:v>40.241807938926101</c:v>
                </c:pt>
                <c:pt idx="2479">
                  <c:v>74.084460653815299</c:v>
                </c:pt>
                <c:pt idx="2480">
                  <c:v>80.660359754180305</c:v>
                </c:pt>
                <c:pt idx="2481">
                  <c:v>53.913982390897097</c:v>
                </c:pt>
                <c:pt idx="2482">
                  <c:v>36.899279491398097</c:v>
                </c:pt>
                <c:pt idx="2483">
                  <c:v>54.058452725333701</c:v>
                </c:pt>
                <c:pt idx="2484">
                  <c:v>53.896110758971602</c:v>
                </c:pt>
                <c:pt idx="2485">
                  <c:v>63.510894904840796</c:v>
                </c:pt>
                <c:pt idx="2486">
                  <c:v>60.7114480221056</c:v>
                </c:pt>
                <c:pt idx="2487">
                  <c:v>84.3449925315809</c:v>
                </c:pt>
                <c:pt idx="2488">
                  <c:v>66.707609568937002</c:v>
                </c:pt>
                <c:pt idx="2489">
                  <c:v>59.579559768450601</c:v>
                </c:pt>
                <c:pt idx="2490">
                  <c:v>34.961916650124003</c:v>
                </c:pt>
                <c:pt idx="2491">
                  <c:v>90.4272835164725</c:v>
                </c:pt>
                <c:pt idx="2492">
                  <c:v>1.6453250609769701</c:v>
                </c:pt>
                <c:pt idx="2493">
                  <c:v>49.195481859809099</c:v>
                </c:pt>
                <c:pt idx="2494">
                  <c:v>36.435348608625702</c:v>
                </c:pt>
                <c:pt idx="2495">
                  <c:v>27.125390646847301</c:v>
                </c:pt>
                <c:pt idx="2496">
                  <c:v>52.814309565563697</c:v>
                </c:pt>
                <c:pt idx="2497">
                  <c:v>18.3118319611138</c:v>
                </c:pt>
                <c:pt idx="2498">
                  <c:v>59.709935852996402</c:v>
                </c:pt>
                <c:pt idx="2499">
                  <c:v>54.137897393648203</c:v>
                </c:pt>
                <c:pt idx="2500">
                  <c:v>43.747573985479598</c:v>
                </c:pt>
                <c:pt idx="2501">
                  <c:v>68.935403521226604</c:v>
                </c:pt>
                <c:pt idx="2502">
                  <c:v>3.8004702141692999</c:v>
                </c:pt>
                <c:pt idx="2503">
                  <c:v>78.777346774417893</c:v>
                </c:pt>
                <c:pt idx="2504">
                  <c:v>72.549178764856904</c:v>
                </c:pt>
                <c:pt idx="2505">
                  <c:v>0</c:v>
                </c:pt>
                <c:pt idx="2506">
                  <c:v>0</c:v>
                </c:pt>
                <c:pt idx="2507">
                  <c:v>7.6884731381863096</c:v>
                </c:pt>
                <c:pt idx="2508">
                  <c:v>46.955360993838802</c:v>
                </c:pt>
                <c:pt idx="2509">
                  <c:v>69.987724042537096</c:v>
                </c:pt>
                <c:pt idx="2510">
                  <c:v>77.478347823234699</c:v>
                </c:pt>
                <c:pt idx="2511">
                  <c:v>18.1649140198565</c:v>
                </c:pt>
                <c:pt idx="2512">
                  <c:v>68.439021337408093</c:v>
                </c:pt>
                <c:pt idx="2513">
                  <c:v>0</c:v>
                </c:pt>
                <c:pt idx="2514">
                  <c:v>41.896444844846698</c:v>
                </c:pt>
                <c:pt idx="2515">
                  <c:v>45.8015468321558</c:v>
                </c:pt>
                <c:pt idx="2516">
                  <c:v>33.221914329999997</c:v>
                </c:pt>
                <c:pt idx="2517">
                  <c:v>10.2049137730549</c:v>
                </c:pt>
                <c:pt idx="2518">
                  <c:v>64.349251517611194</c:v>
                </c:pt>
                <c:pt idx="2519">
                  <c:v>35.3285859277809</c:v>
                </c:pt>
                <c:pt idx="2520">
                  <c:v>30.998010567102899</c:v>
                </c:pt>
                <c:pt idx="2521">
                  <c:v>33.598674856787902</c:v>
                </c:pt>
                <c:pt idx="2522">
                  <c:v>57.2981338281582</c:v>
                </c:pt>
                <c:pt idx="2523">
                  <c:v>40.845512212320003</c:v>
                </c:pt>
                <c:pt idx="2524">
                  <c:v>50.620241994409703</c:v>
                </c:pt>
                <c:pt idx="2525">
                  <c:v>59.989219413952704</c:v>
                </c:pt>
                <c:pt idx="2526">
                  <c:v>35.316176971413398</c:v>
                </c:pt>
                <c:pt idx="2527">
                  <c:v>36.799105370903803</c:v>
                </c:pt>
                <c:pt idx="2528">
                  <c:v>74.610309835950005</c:v>
                </c:pt>
                <c:pt idx="2529">
                  <c:v>0</c:v>
                </c:pt>
                <c:pt idx="2530">
                  <c:v>17.2618017981411</c:v>
                </c:pt>
                <c:pt idx="2531">
                  <c:v>60.525279492139802</c:v>
                </c:pt>
                <c:pt idx="2532">
                  <c:v>0</c:v>
                </c:pt>
                <c:pt idx="2533">
                  <c:v>55.041248906533198</c:v>
                </c:pt>
                <c:pt idx="2534">
                  <c:v>0</c:v>
                </c:pt>
                <c:pt idx="2535">
                  <c:v>61.390094871379802</c:v>
                </c:pt>
                <c:pt idx="2536">
                  <c:v>0</c:v>
                </c:pt>
                <c:pt idx="2537">
                  <c:v>47.554587103915402</c:v>
                </c:pt>
                <c:pt idx="2538">
                  <c:v>52.311743414233199</c:v>
                </c:pt>
                <c:pt idx="2539">
                  <c:v>54.905810104527198</c:v>
                </c:pt>
                <c:pt idx="2540">
                  <c:v>44.033656834098501</c:v>
                </c:pt>
                <c:pt idx="2541">
                  <c:v>0</c:v>
                </c:pt>
                <c:pt idx="2542">
                  <c:v>29.150204155282399</c:v>
                </c:pt>
                <c:pt idx="2543">
                  <c:v>48.231835809069999</c:v>
                </c:pt>
                <c:pt idx="2544">
                  <c:v>29.678312929747399</c:v>
                </c:pt>
                <c:pt idx="2545">
                  <c:v>44.485048859582697</c:v>
                </c:pt>
                <c:pt idx="2546">
                  <c:v>20.3118822519383</c:v>
                </c:pt>
                <c:pt idx="2547">
                  <c:v>37.5239866925942</c:v>
                </c:pt>
                <c:pt idx="2548">
                  <c:v>0</c:v>
                </c:pt>
                <c:pt idx="2549">
                  <c:v>83.337515175457597</c:v>
                </c:pt>
                <c:pt idx="2550">
                  <c:v>50.9602474</c:v>
                </c:pt>
                <c:pt idx="2551">
                  <c:v>37.287197824917499</c:v>
                </c:pt>
                <c:pt idx="2552">
                  <c:v>46.406844101050297</c:v>
                </c:pt>
                <c:pt idx="2553">
                  <c:v>30.4404553049933</c:v>
                </c:pt>
                <c:pt idx="2554">
                  <c:v>81.722658717263997</c:v>
                </c:pt>
                <c:pt idx="2555">
                  <c:v>8.8444956155203691</c:v>
                </c:pt>
                <c:pt idx="2556">
                  <c:v>105.869780190317</c:v>
                </c:pt>
                <c:pt idx="2557">
                  <c:v>33.9415585921844</c:v>
                </c:pt>
                <c:pt idx="2558">
                  <c:v>56.379994120990503</c:v>
                </c:pt>
                <c:pt idx="2559">
                  <c:v>78.110097019999998</c:v>
                </c:pt>
                <c:pt idx="2560">
                  <c:v>64.268791571048496</c:v>
                </c:pt>
                <c:pt idx="2561">
                  <c:v>75.005629103501306</c:v>
                </c:pt>
                <c:pt idx="2562">
                  <c:v>1.20017511657459</c:v>
                </c:pt>
                <c:pt idx="2563">
                  <c:v>58.034149026126599</c:v>
                </c:pt>
                <c:pt idx="2564">
                  <c:v>76.731861927372705</c:v>
                </c:pt>
                <c:pt idx="2565">
                  <c:v>4.3887504624584004</c:v>
                </c:pt>
                <c:pt idx="2566">
                  <c:v>70.936291331144801</c:v>
                </c:pt>
                <c:pt idx="2567">
                  <c:v>29.18261785</c:v>
                </c:pt>
                <c:pt idx="2568">
                  <c:v>54.666888126995502</c:v>
                </c:pt>
                <c:pt idx="2569">
                  <c:v>48.037572400680297</c:v>
                </c:pt>
                <c:pt idx="2570">
                  <c:v>66.005146411394904</c:v>
                </c:pt>
                <c:pt idx="2571">
                  <c:v>25.893629095882599</c:v>
                </c:pt>
                <c:pt idx="2572">
                  <c:v>80.758858836487207</c:v>
                </c:pt>
                <c:pt idx="2573">
                  <c:v>1.0988865829189201</c:v>
                </c:pt>
                <c:pt idx="2574">
                  <c:v>109.317738617958</c:v>
                </c:pt>
                <c:pt idx="2575">
                  <c:v>144.89747601126101</c:v>
                </c:pt>
                <c:pt idx="2576">
                  <c:v>53.9469156927276</c:v>
                </c:pt>
                <c:pt idx="2577">
                  <c:v>0</c:v>
                </c:pt>
                <c:pt idx="2578">
                  <c:v>0</c:v>
                </c:pt>
                <c:pt idx="2579">
                  <c:v>14.720871421284301</c:v>
                </c:pt>
                <c:pt idx="2580">
                  <c:v>37.831646767822399</c:v>
                </c:pt>
                <c:pt idx="2581">
                  <c:v>69.560411545607394</c:v>
                </c:pt>
                <c:pt idx="2582">
                  <c:v>44.004292389140602</c:v>
                </c:pt>
                <c:pt idx="2583">
                  <c:v>30.407918542815199</c:v>
                </c:pt>
                <c:pt idx="2584">
                  <c:v>0</c:v>
                </c:pt>
                <c:pt idx="2585">
                  <c:v>64.737566390783101</c:v>
                </c:pt>
                <c:pt idx="2586">
                  <c:v>0</c:v>
                </c:pt>
                <c:pt idx="2587">
                  <c:v>54.629524520081702</c:v>
                </c:pt>
                <c:pt idx="2588">
                  <c:v>19.349227550330401</c:v>
                </c:pt>
                <c:pt idx="2589">
                  <c:v>8.2211284448741502</c:v>
                </c:pt>
                <c:pt idx="2590">
                  <c:v>57.804412411063097</c:v>
                </c:pt>
                <c:pt idx="2591">
                  <c:v>13.0146091547405</c:v>
                </c:pt>
                <c:pt idx="2592">
                  <c:v>0</c:v>
                </c:pt>
                <c:pt idx="2593">
                  <c:v>59.189241686344403</c:v>
                </c:pt>
                <c:pt idx="2594">
                  <c:v>48.758693432562403</c:v>
                </c:pt>
                <c:pt idx="2595">
                  <c:v>60.020952841489901</c:v>
                </c:pt>
                <c:pt idx="2596">
                  <c:v>57.039938656136101</c:v>
                </c:pt>
                <c:pt idx="2597">
                  <c:v>75.2881362583569</c:v>
                </c:pt>
                <c:pt idx="2598">
                  <c:v>44.9717397510314</c:v>
                </c:pt>
                <c:pt idx="2599">
                  <c:v>93.288156442449605</c:v>
                </c:pt>
                <c:pt idx="2600">
                  <c:v>108.147376617284</c:v>
                </c:pt>
                <c:pt idx="2601">
                  <c:v>50.423530979199398</c:v>
                </c:pt>
                <c:pt idx="2602">
                  <c:v>39.681531594373297</c:v>
                </c:pt>
                <c:pt idx="2603">
                  <c:v>0</c:v>
                </c:pt>
                <c:pt idx="2604">
                  <c:v>48.054869733798697</c:v>
                </c:pt>
                <c:pt idx="2605">
                  <c:v>43.2034600502122</c:v>
                </c:pt>
                <c:pt idx="2606">
                  <c:v>74.708179924325407</c:v>
                </c:pt>
                <c:pt idx="2607">
                  <c:v>0</c:v>
                </c:pt>
                <c:pt idx="2608">
                  <c:v>42.369687572562697</c:v>
                </c:pt>
                <c:pt idx="2609">
                  <c:v>73.236891331014405</c:v>
                </c:pt>
                <c:pt idx="2610">
                  <c:v>21.250724063723499</c:v>
                </c:pt>
                <c:pt idx="2611">
                  <c:v>10.5063796254351</c:v>
                </c:pt>
                <c:pt idx="2612">
                  <c:v>76.76811112</c:v>
                </c:pt>
                <c:pt idx="2613">
                  <c:v>0</c:v>
                </c:pt>
                <c:pt idx="2614">
                  <c:v>73.961020594743204</c:v>
                </c:pt>
                <c:pt idx="2615">
                  <c:v>55.079733763498901</c:v>
                </c:pt>
                <c:pt idx="2616">
                  <c:v>50.899542650000001</c:v>
                </c:pt>
                <c:pt idx="2617">
                  <c:v>46.480634660871097</c:v>
                </c:pt>
                <c:pt idx="2618">
                  <c:v>11.974909533404899</c:v>
                </c:pt>
                <c:pt idx="2619">
                  <c:v>81.644783115333198</c:v>
                </c:pt>
                <c:pt idx="2620">
                  <c:v>72.352331011835304</c:v>
                </c:pt>
                <c:pt idx="2621">
                  <c:v>53.832226853573097</c:v>
                </c:pt>
                <c:pt idx="2622">
                  <c:v>69.022898628176193</c:v>
                </c:pt>
                <c:pt idx="2623">
                  <c:v>66.7078556969972</c:v>
                </c:pt>
                <c:pt idx="2624">
                  <c:v>34.680523908429699</c:v>
                </c:pt>
                <c:pt idx="2625">
                  <c:v>84.699957052598094</c:v>
                </c:pt>
                <c:pt idx="2626">
                  <c:v>62.563373660488899</c:v>
                </c:pt>
                <c:pt idx="2627">
                  <c:v>54.782000853364799</c:v>
                </c:pt>
                <c:pt idx="2628">
                  <c:v>52.241590080190598</c:v>
                </c:pt>
                <c:pt idx="2629">
                  <c:v>31.229726461983699</c:v>
                </c:pt>
                <c:pt idx="2630">
                  <c:v>43.412641553805102</c:v>
                </c:pt>
                <c:pt idx="2631">
                  <c:v>49.454736749868097</c:v>
                </c:pt>
                <c:pt idx="2632">
                  <c:v>50.059117880000002</c:v>
                </c:pt>
                <c:pt idx="2633">
                  <c:v>65.975323894769502</c:v>
                </c:pt>
                <c:pt idx="2634">
                  <c:v>46.587850778642903</c:v>
                </c:pt>
                <c:pt idx="2635">
                  <c:v>109.09388471991601</c:v>
                </c:pt>
                <c:pt idx="2636">
                  <c:v>50.407156626306701</c:v>
                </c:pt>
                <c:pt idx="2637">
                  <c:v>0</c:v>
                </c:pt>
                <c:pt idx="2638">
                  <c:v>56.190742149999998</c:v>
                </c:pt>
                <c:pt idx="2639">
                  <c:v>64.864978679999993</c:v>
                </c:pt>
                <c:pt idx="2640">
                  <c:v>43.357734485712697</c:v>
                </c:pt>
                <c:pt idx="2641">
                  <c:v>51.8452555343911</c:v>
                </c:pt>
                <c:pt idx="2642">
                  <c:v>58.722569210457202</c:v>
                </c:pt>
                <c:pt idx="2643">
                  <c:v>48.480972101099198</c:v>
                </c:pt>
                <c:pt idx="2644">
                  <c:v>74.352712891851994</c:v>
                </c:pt>
                <c:pt idx="2645">
                  <c:v>48.512640578175997</c:v>
                </c:pt>
                <c:pt idx="2646">
                  <c:v>44.725283520102003</c:v>
                </c:pt>
                <c:pt idx="2647">
                  <c:v>0</c:v>
                </c:pt>
                <c:pt idx="2648">
                  <c:v>6.89901054826022</c:v>
                </c:pt>
                <c:pt idx="2649">
                  <c:v>39.411590644368097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52.843578290000004</c:v>
                </c:pt>
                <c:pt idx="2654">
                  <c:v>38.925501399288699</c:v>
                </c:pt>
                <c:pt idx="2655">
                  <c:v>29.986690878484499</c:v>
                </c:pt>
                <c:pt idx="2656">
                  <c:v>53.316198864728698</c:v>
                </c:pt>
                <c:pt idx="2657">
                  <c:v>73.285381977315694</c:v>
                </c:pt>
                <c:pt idx="2658">
                  <c:v>61.694650998293497</c:v>
                </c:pt>
                <c:pt idx="2659">
                  <c:v>69.555598374652703</c:v>
                </c:pt>
                <c:pt idx="2660">
                  <c:v>59.615979884467002</c:v>
                </c:pt>
                <c:pt idx="2661">
                  <c:v>41.174934110202599</c:v>
                </c:pt>
                <c:pt idx="2662">
                  <c:v>75.400627037196202</c:v>
                </c:pt>
                <c:pt idx="2663">
                  <c:v>34.784007083955402</c:v>
                </c:pt>
                <c:pt idx="2664">
                  <c:v>20.863578298837499</c:v>
                </c:pt>
                <c:pt idx="2665">
                  <c:v>53.798192812362302</c:v>
                </c:pt>
                <c:pt idx="2666">
                  <c:v>66.017794658932104</c:v>
                </c:pt>
                <c:pt idx="2667">
                  <c:v>17.850738387924</c:v>
                </c:pt>
                <c:pt idx="2668">
                  <c:v>51.497927820000001</c:v>
                </c:pt>
                <c:pt idx="2669">
                  <c:v>68.646753420202202</c:v>
                </c:pt>
                <c:pt idx="2670">
                  <c:v>80.716794867312998</c:v>
                </c:pt>
                <c:pt idx="2671">
                  <c:v>52.9640579795131</c:v>
                </c:pt>
                <c:pt idx="2672">
                  <c:v>0</c:v>
                </c:pt>
                <c:pt idx="2673">
                  <c:v>67.035722202277299</c:v>
                </c:pt>
                <c:pt idx="2674">
                  <c:v>51.1024342118696</c:v>
                </c:pt>
                <c:pt idx="2675">
                  <c:v>44.547756819804803</c:v>
                </c:pt>
                <c:pt idx="2676">
                  <c:v>47.152666818527898</c:v>
                </c:pt>
                <c:pt idx="2677">
                  <c:v>27.1660359612302</c:v>
                </c:pt>
                <c:pt idx="2678">
                  <c:v>48.553935397162199</c:v>
                </c:pt>
                <c:pt idx="2679">
                  <c:v>44.308616061775197</c:v>
                </c:pt>
                <c:pt idx="2680">
                  <c:v>49.315906850144003</c:v>
                </c:pt>
                <c:pt idx="2681">
                  <c:v>53.908034296109399</c:v>
                </c:pt>
                <c:pt idx="2682">
                  <c:v>60.072434627411397</c:v>
                </c:pt>
                <c:pt idx="2683">
                  <c:v>82.061693283274906</c:v>
                </c:pt>
                <c:pt idx="2684">
                  <c:v>70.069671012796704</c:v>
                </c:pt>
                <c:pt idx="2685">
                  <c:v>49.671028619644098</c:v>
                </c:pt>
                <c:pt idx="2686">
                  <c:v>29.325604582615298</c:v>
                </c:pt>
                <c:pt idx="2687">
                  <c:v>48.1979795270137</c:v>
                </c:pt>
                <c:pt idx="2688">
                  <c:v>27.857040490192698</c:v>
                </c:pt>
                <c:pt idx="2689">
                  <c:v>47.535088292036498</c:v>
                </c:pt>
                <c:pt idx="2690">
                  <c:v>30.310916739541099</c:v>
                </c:pt>
                <c:pt idx="2691">
                  <c:v>45.760771616852203</c:v>
                </c:pt>
                <c:pt idx="2692">
                  <c:v>53.819845244767798</c:v>
                </c:pt>
                <c:pt idx="2693">
                  <c:v>110.805896384116</c:v>
                </c:pt>
                <c:pt idx="2694">
                  <c:v>36.407173782625399</c:v>
                </c:pt>
                <c:pt idx="2695">
                  <c:v>110.51457006774299</c:v>
                </c:pt>
                <c:pt idx="2696">
                  <c:v>35.665658306200903</c:v>
                </c:pt>
                <c:pt idx="2697">
                  <c:v>32.352043068853803</c:v>
                </c:pt>
                <c:pt idx="2698">
                  <c:v>23.735687654450999</c:v>
                </c:pt>
                <c:pt idx="2699">
                  <c:v>64.880112140526904</c:v>
                </c:pt>
                <c:pt idx="2700">
                  <c:v>52.469408947451797</c:v>
                </c:pt>
                <c:pt idx="2701">
                  <c:v>66.217284870155297</c:v>
                </c:pt>
                <c:pt idx="2702">
                  <c:v>50.331479084691097</c:v>
                </c:pt>
                <c:pt idx="2703">
                  <c:v>62.162926725017201</c:v>
                </c:pt>
                <c:pt idx="2704">
                  <c:v>50.4025553989594</c:v>
                </c:pt>
                <c:pt idx="2705">
                  <c:v>58.205994270367903</c:v>
                </c:pt>
                <c:pt idx="2706">
                  <c:v>39.369044674409302</c:v>
                </c:pt>
                <c:pt idx="2707">
                  <c:v>88.912047390637795</c:v>
                </c:pt>
                <c:pt idx="2708">
                  <c:v>35.474669768389802</c:v>
                </c:pt>
                <c:pt idx="2709">
                  <c:v>0</c:v>
                </c:pt>
                <c:pt idx="2710">
                  <c:v>59.027545806140303</c:v>
                </c:pt>
                <c:pt idx="2711">
                  <c:v>44.789126404157102</c:v>
                </c:pt>
                <c:pt idx="2712">
                  <c:v>21.174294459999999</c:v>
                </c:pt>
                <c:pt idx="2713">
                  <c:v>23.555152722307099</c:v>
                </c:pt>
                <c:pt idx="2714">
                  <c:v>55.864212260206301</c:v>
                </c:pt>
                <c:pt idx="2715">
                  <c:v>25.313826591888699</c:v>
                </c:pt>
                <c:pt idx="2716">
                  <c:v>82.748739252602803</c:v>
                </c:pt>
                <c:pt idx="2717">
                  <c:v>61.816535664763002</c:v>
                </c:pt>
                <c:pt idx="2718">
                  <c:v>35.295269760079002</c:v>
                </c:pt>
                <c:pt idx="2719">
                  <c:v>0</c:v>
                </c:pt>
                <c:pt idx="2720">
                  <c:v>9.4143979999999992E-3</c:v>
                </c:pt>
                <c:pt idx="2721">
                  <c:v>40.9453581620674</c:v>
                </c:pt>
                <c:pt idx="2722">
                  <c:v>0</c:v>
                </c:pt>
                <c:pt idx="2723">
                  <c:v>67.075444536434603</c:v>
                </c:pt>
                <c:pt idx="2724">
                  <c:v>58.993511764929501</c:v>
                </c:pt>
                <c:pt idx="2725">
                  <c:v>57.691665248827803</c:v>
                </c:pt>
                <c:pt idx="2726">
                  <c:v>28.506353660516499</c:v>
                </c:pt>
                <c:pt idx="2727">
                  <c:v>0</c:v>
                </c:pt>
                <c:pt idx="2728">
                  <c:v>64.198686095239793</c:v>
                </c:pt>
                <c:pt idx="2729">
                  <c:v>67.610503010154503</c:v>
                </c:pt>
                <c:pt idx="2730">
                  <c:v>7.06563240811324</c:v>
                </c:pt>
                <c:pt idx="2731">
                  <c:v>0.86017654899464402</c:v>
                </c:pt>
                <c:pt idx="2732">
                  <c:v>47.750375138900097</c:v>
                </c:pt>
                <c:pt idx="2733">
                  <c:v>32.999817938801499</c:v>
                </c:pt>
                <c:pt idx="2734">
                  <c:v>45.963711039363297</c:v>
                </c:pt>
                <c:pt idx="2735">
                  <c:v>77.900464283338295</c:v>
                </c:pt>
                <c:pt idx="2736">
                  <c:v>60.867486375370802</c:v>
                </c:pt>
                <c:pt idx="2737">
                  <c:v>43.563483870244198</c:v>
                </c:pt>
                <c:pt idx="2738">
                  <c:v>45.566870563662299</c:v>
                </c:pt>
                <c:pt idx="2739">
                  <c:v>69.051558873406293</c:v>
                </c:pt>
                <c:pt idx="2740">
                  <c:v>59.388991699408898</c:v>
                </c:pt>
                <c:pt idx="2741">
                  <c:v>127.127593254941</c:v>
                </c:pt>
                <c:pt idx="2742">
                  <c:v>12.5238434765176</c:v>
                </c:pt>
                <c:pt idx="2743">
                  <c:v>114.769302512838</c:v>
                </c:pt>
                <c:pt idx="2744">
                  <c:v>122.69311083152201</c:v>
                </c:pt>
                <c:pt idx="2745">
                  <c:v>83.894116691334006</c:v>
                </c:pt>
                <c:pt idx="2746">
                  <c:v>40.0619020007138</c:v>
                </c:pt>
                <c:pt idx="2747">
                  <c:v>40.26648911385</c:v>
                </c:pt>
                <c:pt idx="2748">
                  <c:v>56.690812839657703</c:v>
                </c:pt>
                <c:pt idx="2749">
                  <c:v>40.731513899112102</c:v>
                </c:pt>
                <c:pt idx="2750">
                  <c:v>46.927158820276198</c:v>
                </c:pt>
                <c:pt idx="2751">
                  <c:v>66.1631503706963</c:v>
                </c:pt>
                <c:pt idx="2752">
                  <c:v>63.226247803239701</c:v>
                </c:pt>
                <c:pt idx="2753">
                  <c:v>46.740361296378801</c:v>
                </c:pt>
                <c:pt idx="2754">
                  <c:v>44.1758573208689</c:v>
                </c:pt>
                <c:pt idx="2755">
                  <c:v>75.478400085768598</c:v>
                </c:pt>
                <c:pt idx="2756">
                  <c:v>109.589979754331</c:v>
                </c:pt>
                <c:pt idx="2757">
                  <c:v>0</c:v>
                </c:pt>
                <c:pt idx="2758">
                  <c:v>68.771564275831693</c:v>
                </c:pt>
                <c:pt idx="2759">
                  <c:v>23.687473902217501</c:v>
                </c:pt>
                <c:pt idx="2760">
                  <c:v>0</c:v>
                </c:pt>
                <c:pt idx="2761">
                  <c:v>79.633578437558995</c:v>
                </c:pt>
                <c:pt idx="2762">
                  <c:v>0.278664822360568</c:v>
                </c:pt>
                <c:pt idx="2763">
                  <c:v>12.6060844330714</c:v>
                </c:pt>
                <c:pt idx="2764">
                  <c:v>72.510082006185897</c:v>
                </c:pt>
                <c:pt idx="2765">
                  <c:v>45.621258028072099</c:v>
                </c:pt>
                <c:pt idx="2766">
                  <c:v>0</c:v>
                </c:pt>
                <c:pt idx="2767">
                  <c:v>49.732143584365502</c:v>
                </c:pt>
                <c:pt idx="2768">
                  <c:v>59.516687722855004</c:v>
                </c:pt>
                <c:pt idx="2769">
                  <c:v>49.503196630161803</c:v>
                </c:pt>
                <c:pt idx="2770">
                  <c:v>45.767341868681001</c:v>
                </c:pt>
                <c:pt idx="2771">
                  <c:v>65.380275119999993</c:v>
                </c:pt>
                <c:pt idx="2772">
                  <c:v>8.9831956143237992</c:v>
                </c:pt>
                <c:pt idx="2773">
                  <c:v>0</c:v>
                </c:pt>
                <c:pt idx="2774">
                  <c:v>43.5189688758039</c:v>
                </c:pt>
                <c:pt idx="2775">
                  <c:v>56.289931761635401</c:v>
                </c:pt>
                <c:pt idx="2776">
                  <c:v>18.626663934540101</c:v>
                </c:pt>
                <c:pt idx="2777">
                  <c:v>60.030285197105101</c:v>
                </c:pt>
                <c:pt idx="2778">
                  <c:v>0</c:v>
                </c:pt>
                <c:pt idx="2779">
                  <c:v>97.182418539774901</c:v>
                </c:pt>
                <c:pt idx="2780">
                  <c:v>84.867047239454493</c:v>
                </c:pt>
                <c:pt idx="2781">
                  <c:v>15.9068121317117</c:v>
                </c:pt>
                <c:pt idx="2782">
                  <c:v>0</c:v>
                </c:pt>
                <c:pt idx="2783">
                  <c:v>6.6591310000000004E-3</c:v>
                </c:pt>
                <c:pt idx="2784">
                  <c:v>24.496770311659901</c:v>
                </c:pt>
                <c:pt idx="2785">
                  <c:v>20.310425994248899</c:v>
                </c:pt>
                <c:pt idx="2786">
                  <c:v>42.275707674916298</c:v>
                </c:pt>
                <c:pt idx="2787">
                  <c:v>46.082447317729702</c:v>
                </c:pt>
                <c:pt idx="2788">
                  <c:v>80.304503018944999</c:v>
                </c:pt>
                <c:pt idx="2789">
                  <c:v>229.250354896104</c:v>
                </c:pt>
                <c:pt idx="2790">
                  <c:v>38.702919590196998</c:v>
                </c:pt>
                <c:pt idx="2791">
                  <c:v>38.259984798336198</c:v>
                </c:pt>
                <c:pt idx="2792">
                  <c:v>43.4394353279122</c:v>
                </c:pt>
                <c:pt idx="2793">
                  <c:v>38.835315975903498</c:v>
                </c:pt>
                <c:pt idx="2794">
                  <c:v>104.920765939989</c:v>
                </c:pt>
                <c:pt idx="2795">
                  <c:v>0</c:v>
                </c:pt>
                <c:pt idx="2796">
                  <c:v>85.854236122839197</c:v>
                </c:pt>
                <c:pt idx="2797">
                  <c:v>54.532256078075697</c:v>
                </c:pt>
                <c:pt idx="2798">
                  <c:v>0</c:v>
                </c:pt>
                <c:pt idx="2799">
                  <c:v>18.818889949542601</c:v>
                </c:pt>
                <c:pt idx="2800">
                  <c:v>63.614518236622899</c:v>
                </c:pt>
                <c:pt idx="2801">
                  <c:v>56.965505428602597</c:v>
                </c:pt>
                <c:pt idx="2802">
                  <c:v>54.289662690313001</c:v>
                </c:pt>
                <c:pt idx="2803">
                  <c:v>58.625413577145402</c:v>
                </c:pt>
                <c:pt idx="2804">
                  <c:v>65.101374430000007</c:v>
                </c:pt>
                <c:pt idx="2805">
                  <c:v>6.4015447172879103</c:v>
                </c:pt>
                <c:pt idx="2806">
                  <c:v>21.149763700814699</c:v>
                </c:pt>
                <c:pt idx="2807">
                  <c:v>49.598892587338902</c:v>
                </c:pt>
                <c:pt idx="2808">
                  <c:v>0</c:v>
                </c:pt>
                <c:pt idx="2809">
                  <c:v>36.296443503105401</c:v>
                </c:pt>
                <c:pt idx="2810">
                  <c:v>40.975467828096399</c:v>
                </c:pt>
                <c:pt idx="2811">
                  <c:v>49.564379963788802</c:v>
                </c:pt>
                <c:pt idx="2812">
                  <c:v>9.9630929539255799</c:v>
                </c:pt>
                <c:pt idx="2813">
                  <c:v>16.281863437195899</c:v>
                </c:pt>
                <c:pt idx="2814">
                  <c:v>41.284023535987998</c:v>
                </c:pt>
                <c:pt idx="2815">
                  <c:v>42.727209090649502</c:v>
                </c:pt>
                <c:pt idx="2816">
                  <c:v>0</c:v>
                </c:pt>
                <c:pt idx="2817">
                  <c:v>0</c:v>
                </c:pt>
                <c:pt idx="2818">
                  <c:v>22.7447213890316</c:v>
                </c:pt>
                <c:pt idx="2819">
                  <c:v>26.103316529377</c:v>
                </c:pt>
                <c:pt idx="2820">
                  <c:v>26.890557129870899</c:v>
                </c:pt>
                <c:pt idx="2821">
                  <c:v>35.230011639677798</c:v>
                </c:pt>
                <c:pt idx="2822">
                  <c:v>58.470691325313098</c:v>
                </c:pt>
                <c:pt idx="2823">
                  <c:v>51.801663520176497</c:v>
                </c:pt>
                <c:pt idx="2824">
                  <c:v>52.587051323328502</c:v>
                </c:pt>
                <c:pt idx="2825">
                  <c:v>38.276543747274097</c:v>
                </c:pt>
                <c:pt idx="2826">
                  <c:v>46.84513664</c:v>
                </c:pt>
                <c:pt idx="2827">
                  <c:v>55.793491464247197</c:v>
                </c:pt>
                <c:pt idx="2828">
                  <c:v>74.006745718812596</c:v>
                </c:pt>
                <c:pt idx="2829">
                  <c:v>44.848429592880002</c:v>
                </c:pt>
                <c:pt idx="2830">
                  <c:v>54.415946895858298</c:v>
                </c:pt>
                <c:pt idx="2831">
                  <c:v>65.1992889579045</c:v>
                </c:pt>
                <c:pt idx="2832">
                  <c:v>15.234991917662301</c:v>
                </c:pt>
                <c:pt idx="2833">
                  <c:v>47.358525589999999</c:v>
                </c:pt>
                <c:pt idx="2834">
                  <c:v>0</c:v>
                </c:pt>
                <c:pt idx="2835">
                  <c:v>72.425530179999996</c:v>
                </c:pt>
                <c:pt idx="2836">
                  <c:v>82.437807725241399</c:v>
                </c:pt>
                <c:pt idx="2837">
                  <c:v>0</c:v>
                </c:pt>
                <c:pt idx="2838">
                  <c:v>0</c:v>
                </c:pt>
                <c:pt idx="2839">
                  <c:v>47.0763671198713</c:v>
                </c:pt>
                <c:pt idx="2840">
                  <c:v>31.9563238432048</c:v>
                </c:pt>
                <c:pt idx="2841">
                  <c:v>45.423747096666098</c:v>
                </c:pt>
                <c:pt idx="2842">
                  <c:v>29.5527876190543</c:v>
                </c:pt>
                <c:pt idx="2843">
                  <c:v>27.9912965101318</c:v>
                </c:pt>
                <c:pt idx="2844">
                  <c:v>60.085872535808299</c:v>
                </c:pt>
                <c:pt idx="2845">
                  <c:v>36.8956354287293</c:v>
                </c:pt>
                <c:pt idx="2846">
                  <c:v>0</c:v>
                </c:pt>
                <c:pt idx="2847">
                  <c:v>27.599070935559201</c:v>
                </c:pt>
                <c:pt idx="2848">
                  <c:v>73.366761485658799</c:v>
                </c:pt>
                <c:pt idx="2849">
                  <c:v>51.665944405657498</c:v>
                </c:pt>
                <c:pt idx="2850">
                  <c:v>0</c:v>
                </c:pt>
                <c:pt idx="2851">
                  <c:v>51.373147730508201</c:v>
                </c:pt>
                <c:pt idx="2852">
                  <c:v>32.402902697734298</c:v>
                </c:pt>
                <c:pt idx="2853">
                  <c:v>46.725320137145403</c:v>
                </c:pt>
                <c:pt idx="2854">
                  <c:v>68.5208520805283</c:v>
                </c:pt>
                <c:pt idx="2855">
                  <c:v>41.758237102163598</c:v>
                </c:pt>
                <c:pt idx="2856">
                  <c:v>38.790739449448203</c:v>
                </c:pt>
                <c:pt idx="2857">
                  <c:v>52.503080633462901</c:v>
                </c:pt>
                <c:pt idx="2858">
                  <c:v>17.662922167333001</c:v>
                </c:pt>
                <c:pt idx="2859">
                  <c:v>75.796431723977193</c:v>
                </c:pt>
                <c:pt idx="2860">
                  <c:v>92.261858835835497</c:v>
                </c:pt>
                <c:pt idx="2861">
                  <c:v>54.293552881041997</c:v>
                </c:pt>
                <c:pt idx="2862">
                  <c:v>0</c:v>
                </c:pt>
                <c:pt idx="2863">
                  <c:v>69.575780879999996</c:v>
                </c:pt>
                <c:pt idx="2864">
                  <c:v>36.248298119777502</c:v>
                </c:pt>
                <c:pt idx="2865">
                  <c:v>26.9562391374869</c:v>
                </c:pt>
                <c:pt idx="2866">
                  <c:v>45.949551839012202</c:v>
                </c:pt>
                <c:pt idx="2867">
                  <c:v>67.890976190068301</c:v>
                </c:pt>
                <c:pt idx="2868">
                  <c:v>0</c:v>
                </c:pt>
                <c:pt idx="2869">
                  <c:v>46.355922940154699</c:v>
                </c:pt>
                <c:pt idx="2870">
                  <c:v>0</c:v>
                </c:pt>
                <c:pt idx="2871">
                  <c:v>79.139438753844502</c:v>
                </c:pt>
                <c:pt idx="2872">
                  <c:v>53.468668361121303</c:v>
                </c:pt>
                <c:pt idx="2873">
                  <c:v>35.126254988529801</c:v>
                </c:pt>
                <c:pt idx="2874">
                  <c:v>5.3156824108867698E-2</c:v>
                </c:pt>
                <c:pt idx="2875">
                  <c:v>0</c:v>
                </c:pt>
                <c:pt idx="2876">
                  <c:v>0</c:v>
                </c:pt>
                <c:pt idx="2877">
                  <c:v>30.585171767489999</c:v>
                </c:pt>
                <c:pt idx="2878">
                  <c:v>0</c:v>
                </c:pt>
                <c:pt idx="2879">
                  <c:v>54.5366180142533</c:v>
                </c:pt>
                <c:pt idx="2880">
                  <c:v>50.832089885321302</c:v>
                </c:pt>
                <c:pt idx="2881">
                  <c:v>49.876586570000001</c:v>
                </c:pt>
                <c:pt idx="2882">
                  <c:v>33.989840713323602</c:v>
                </c:pt>
                <c:pt idx="2883">
                  <c:v>32.278669559357198</c:v>
                </c:pt>
                <c:pt idx="2884">
                  <c:v>60.941858070889303</c:v>
                </c:pt>
                <c:pt idx="2885">
                  <c:v>55.364401375771699</c:v>
                </c:pt>
                <c:pt idx="2886">
                  <c:v>37.235319499343497</c:v>
                </c:pt>
                <c:pt idx="2887">
                  <c:v>61.801268888141102</c:v>
                </c:pt>
                <c:pt idx="2888">
                  <c:v>5.8307600719434696</c:v>
                </c:pt>
                <c:pt idx="2889">
                  <c:v>40.756865089310899</c:v>
                </c:pt>
                <c:pt idx="2890">
                  <c:v>67.294095133453993</c:v>
                </c:pt>
                <c:pt idx="2891">
                  <c:v>27.238671086546301</c:v>
                </c:pt>
                <c:pt idx="2892">
                  <c:v>56.213802985242801</c:v>
                </c:pt>
                <c:pt idx="2893">
                  <c:v>25.747996490050699</c:v>
                </c:pt>
                <c:pt idx="2894">
                  <c:v>68.429494130411896</c:v>
                </c:pt>
                <c:pt idx="2895">
                  <c:v>69.7635800039522</c:v>
                </c:pt>
                <c:pt idx="2896">
                  <c:v>0</c:v>
                </c:pt>
                <c:pt idx="2897">
                  <c:v>72.5211748611205</c:v>
                </c:pt>
                <c:pt idx="2898">
                  <c:v>0</c:v>
                </c:pt>
                <c:pt idx="2899">
                  <c:v>68.7410546517049</c:v>
                </c:pt>
                <c:pt idx="2900">
                  <c:v>55.646279536695801</c:v>
                </c:pt>
                <c:pt idx="2901">
                  <c:v>0</c:v>
                </c:pt>
                <c:pt idx="2902">
                  <c:v>56.549733602939199</c:v>
                </c:pt>
                <c:pt idx="2903">
                  <c:v>53.6744382563244</c:v>
                </c:pt>
                <c:pt idx="2904">
                  <c:v>51.541246358722297</c:v>
                </c:pt>
                <c:pt idx="2905">
                  <c:v>58.827112104019697</c:v>
                </c:pt>
                <c:pt idx="2906">
                  <c:v>27.808765205944201</c:v>
                </c:pt>
                <c:pt idx="2907">
                  <c:v>49.656595943670602</c:v>
                </c:pt>
                <c:pt idx="2908">
                  <c:v>61.488429868313297</c:v>
                </c:pt>
                <c:pt idx="2909">
                  <c:v>44.049696179353703</c:v>
                </c:pt>
                <c:pt idx="2910">
                  <c:v>71.597381045459301</c:v>
                </c:pt>
                <c:pt idx="2911">
                  <c:v>46.341503937962401</c:v>
                </c:pt>
                <c:pt idx="2912">
                  <c:v>61.23724593</c:v>
                </c:pt>
                <c:pt idx="2913">
                  <c:v>54.060599508969702</c:v>
                </c:pt>
                <c:pt idx="2914">
                  <c:v>45.235055754083398</c:v>
                </c:pt>
                <c:pt idx="2915">
                  <c:v>0</c:v>
                </c:pt>
                <c:pt idx="2916">
                  <c:v>39.12179536</c:v>
                </c:pt>
                <c:pt idx="2917">
                  <c:v>46.454278447759897</c:v>
                </c:pt>
                <c:pt idx="2918">
                  <c:v>44.914938864253799</c:v>
                </c:pt>
                <c:pt idx="2919">
                  <c:v>36.5085648696394</c:v>
                </c:pt>
                <c:pt idx="2920">
                  <c:v>47.404113979566603</c:v>
                </c:pt>
                <c:pt idx="2921">
                  <c:v>76.574914267663004</c:v>
                </c:pt>
                <c:pt idx="2922">
                  <c:v>0</c:v>
                </c:pt>
                <c:pt idx="2923">
                  <c:v>85.965588559400103</c:v>
                </c:pt>
                <c:pt idx="2924">
                  <c:v>58.005228979055097</c:v>
                </c:pt>
                <c:pt idx="2925">
                  <c:v>67.888094440697003</c:v>
                </c:pt>
                <c:pt idx="2926">
                  <c:v>54.175828462478499</c:v>
                </c:pt>
                <c:pt idx="2927">
                  <c:v>47.580656167623097</c:v>
                </c:pt>
                <c:pt idx="2928">
                  <c:v>60.894447653296602</c:v>
                </c:pt>
                <c:pt idx="2929">
                  <c:v>66.859641504333695</c:v>
                </c:pt>
                <c:pt idx="2930">
                  <c:v>57.880657414595198</c:v>
                </c:pt>
                <c:pt idx="2931">
                  <c:v>46.501234212130299</c:v>
                </c:pt>
                <c:pt idx="2932">
                  <c:v>68.448767324902306</c:v>
                </c:pt>
                <c:pt idx="2933">
                  <c:v>47.615086748486398</c:v>
                </c:pt>
                <c:pt idx="2934">
                  <c:v>40.471903490743998</c:v>
                </c:pt>
                <c:pt idx="2935">
                  <c:v>74.017178813808201</c:v>
                </c:pt>
                <c:pt idx="2936">
                  <c:v>56.565519983243703</c:v>
                </c:pt>
                <c:pt idx="2937">
                  <c:v>101.787088261473</c:v>
                </c:pt>
                <c:pt idx="2938">
                  <c:v>35.6459612244958</c:v>
                </c:pt>
                <c:pt idx="2939">
                  <c:v>54.252401636757497</c:v>
                </c:pt>
                <c:pt idx="2940">
                  <c:v>51.754427443293203</c:v>
                </c:pt>
                <c:pt idx="2941">
                  <c:v>0</c:v>
                </c:pt>
                <c:pt idx="2942">
                  <c:v>42.947623605433499</c:v>
                </c:pt>
                <c:pt idx="2943">
                  <c:v>6.08371818579608</c:v>
                </c:pt>
                <c:pt idx="2944">
                  <c:v>37.005135067948302</c:v>
                </c:pt>
                <c:pt idx="2945">
                  <c:v>47.9117189192403</c:v>
                </c:pt>
                <c:pt idx="2946">
                  <c:v>0</c:v>
                </c:pt>
                <c:pt idx="2947">
                  <c:v>227.47114300727799</c:v>
                </c:pt>
                <c:pt idx="2948">
                  <c:v>47.693998139337197</c:v>
                </c:pt>
                <c:pt idx="2949">
                  <c:v>0</c:v>
                </c:pt>
                <c:pt idx="2950">
                  <c:v>79.673051225210799</c:v>
                </c:pt>
                <c:pt idx="2951">
                  <c:v>10.608365521928</c:v>
                </c:pt>
                <c:pt idx="2952">
                  <c:v>28.889410964847301</c:v>
                </c:pt>
                <c:pt idx="2953">
                  <c:v>54.076549974647698</c:v>
                </c:pt>
                <c:pt idx="2954">
                  <c:v>24.2613283114236</c:v>
                </c:pt>
                <c:pt idx="2955">
                  <c:v>0</c:v>
                </c:pt>
                <c:pt idx="2956">
                  <c:v>12.3673812360376</c:v>
                </c:pt>
                <c:pt idx="2957">
                  <c:v>48.140925675285303</c:v>
                </c:pt>
                <c:pt idx="2958">
                  <c:v>27.097550828484401</c:v>
                </c:pt>
                <c:pt idx="2959">
                  <c:v>0</c:v>
                </c:pt>
                <c:pt idx="2960">
                  <c:v>19.6069304662321</c:v>
                </c:pt>
                <c:pt idx="2961">
                  <c:v>48.717651580000002</c:v>
                </c:pt>
                <c:pt idx="2962">
                  <c:v>41.124553063661402</c:v>
                </c:pt>
                <c:pt idx="2963">
                  <c:v>36.823813893389897</c:v>
                </c:pt>
                <c:pt idx="2964">
                  <c:v>53.850980444380902</c:v>
                </c:pt>
                <c:pt idx="2965">
                  <c:v>37.382627143362697</c:v>
                </c:pt>
                <c:pt idx="2966">
                  <c:v>3.8901909999999999E-3</c:v>
                </c:pt>
                <c:pt idx="2967">
                  <c:v>98.305705985104694</c:v>
                </c:pt>
                <c:pt idx="2968">
                  <c:v>0</c:v>
                </c:pt>
                <c:pt idx="2969">
                  <c:v>43.38437785</c:v>
                </c:pt>
                <c:pt idx="2970">
                  <c:v>31.631557867793902</c:v>
                </c:pt>
                <c:pt idx="2971">
                  <c:v>30.8988961646455</c:v>
                </c:pt>
                <c:pt idx="2972">
                  <c:v>110.9884349525</c:v>
                </c:pt>
                <c:pt idx="2973">
                  <c:v>0</c:v>
                </c:pt>
                <c:pt idx="2974">
                  <c:v>21.763285749053701</c:v>
                </c:pt>
                <c:pt idx="2975">
                  <c:v>51.1455339699638</c:v>
                </c:pt>
                <c:pt idx="2976">
                  <c:v>24.2810253931288</c:v>
                </c:pt>
                <c:pt idx="2977">
                  <c:v>60.417099372799001</c:v>
                </c:pt>
                <c:pt idx="2978">
                  <c:v>64.592908041856106</c:v>
                </c:pt>
                <c:pt idx="2979">
                  <c:v>15.405975713693</c:v>
                </c:pt>
                <c:pt idx="2980">
                  <c:v>57.165634889093198</c:v>
                </c:pt>
                <c:pt idx="2981">
                  <c:v>30.9159336959226</c:v>
                </c:pt>
                <c:pt idx="2982">
                  <c:v>55.429290299999998</c:v>
                </c:pt>
                <c:pt idx="2983">
                  <c:v>23.807249387949099</c:v>
                </c:pt>
                <c:pt idx="2984">
                  <c:v>17.097360906376899</c:v>
                </c:pt>
                <c:pt idx="2985">
                  <c:v>61.249812132411598</c:v>
                </c:pt>
                <c:pt idx="2986">
                  <c:v>37.847310084096797</c:v>
                </c:pt>
                <c:pt idx="2987">
                  <c:v>55.302814665601602</c:v>
                </c:pt>
                <c:pt idx="2988">
                  <c:v>0</c:v>
                </c:pt>
                <c:pt idx="2989">
                  <c:v>87.618188071933602</c:v>
                </c:pt>
                <c:pt idx="2990">
                  <c:v>0</c:v>
                </c:pt>
                <c:pt idx="2991">
                  <c:v>31.57068903</c:v>
                </c:pt>
                <c:pt idx="2992">
                  <c:v>24.118074943506802</c:v>
                </c:pt>
                <c:pt idx="2993">
                  <c:v>25.810841188084002</c:v>
                </c:pt>
                <c:pt idx="2994">
                  <c:v>39.964072933681798</c:v>
                </c:pt>
                <c:pt idx="2995">
                  <c:v>31.9715085771399</c:v>
                </c:pt>
                <c:pt idx="2996">
                  <c:v>74.736700013299</c:v>
                </c:pt>
                <c:pt idx="2997">
                  <c:v>48.425552266214702</c:v>
                </c:pt>
                <c:pt idx="2998">
                  <c:v>35.346758382891103</c:v>
                </c:pt>
                <c:pt idx="2999">
                  <c:v>52.0056421500528</c:v>
                </c:pt>
                <c:pt idx="3000">
                  <c:v>10.701607035393801</c:v>
                </c:pt>
                <c:pt idx="3001">
                  <c:v>76.606589580000005</c:v>
                </c:pt>
                <c:pt idx="3002">
                  <c:v>49.074831250000003</c:v>
                </c:pt>
                <c:pt idx="3003">
                  <c:v>88.320929829999997</c:v>
                </c:pt>
                <c:pt idx="3004">
                  <c:v>51.473909823590702</c:v>
                </c:pt>
                <c:pt idx="3005">
                  <c:v>67.202983311397801</c:v>
                </c:pt>
                <c:pt idx="3006">
                  <c:v>40.7726719802871</c:v>
                </c:pt>
                <c:pt idx="3007">
                  <c:v>77.893976074196303</c:v>
                </c:pt>
                <c:pt idx="3008">
                  <c:v>46.292093729880698</c:v>
                </c:pt>
                <c:pt idx="3009">
                  <c:v>1.0624527931213301E-2</c:v>
                </c:pt>
                <c:pt idx="3010">
                  <c:v>88.133159761186405</c:v>
                </c:pt>
                <c:pt idx="3011">
                  <c:v>107.350045620934</c:v>
                </c:pt>
                <c:pt idx="3012">
                  <c:v>42.397301773537002</c:v>
                </c:pt>
                <c:pt idx="3013">
                  <c:v>92.2724047395253</c:v>
                </c:pt>
                <c:pt idx="3014">
                  <c:v>131.46752062729499</c:v>
                </c:pt>
                <c:pt idx="3015">
                  <c:v>45.389904488390997</c:v>
                </c:pt>
                <c:pt idx="3016">
                  <c:v>81.684255902985001</c:v>
                </c:pt>
                <c:pt idx="3017">
                  <c:v>57.973594686431099</c:v>
                </c:pt>
                <c:pt idx="3018">
                  <c:v>27.285845631414698</c:v>
                </c:pt>
                <c:pt idx="3019">
                  <c:v>68.079992284952695</c:v>
                </c:pt>
                <c:pt idx="3020">
                  <c:v>80.455909378855296</c:v>
                </c:pt>
                <c:pt idx="3021">
                  <c:v>40.234868495007099</c:v>
                </c:pt>
                <c:pt idx="3022">
                  <c:v>44.865241506768598</c:v>
                </c:pt>
                <c:pt idx="3023">
                  <c:v>49.670085128746699</c:v>
                </c:pt>
                <c:pt idx="3024">
                  <c:v>51.893387243937902</c:v>
                </c:pt>
                <c:pt idx="3025">
                  <c:v>27.413558747087201</c:v>
                </c:pt>
                <c:pt idx="3026">
                  <c:v>45.971204271417697</c:v>
                </c:pt>
                <c:pt idx="3027">
                  <c:v>39.852494879732397</c:v>
                </c:pt>
                <c:pt idx="3028">
                  <c:v>27.513890116064299</c:v>
                </c:pt>
                <c:pt idx="3029">
                  <c:v>79.8313423339157</c:v>
                </c:pt>
                <c:pt idx="3030">
                  <c:v>60.216747713365102</c:v>
                </c:pt>
                <c:pt idx="3031">
                  <c:v>79.726625099643897</c:v>
                </c:pt>
                <c:pt idx="3032">
                  <c:v>36.280903250000001</c:v>
                </c:pt>
                <c:pt idx="3033">
                  <c:v>97.365455769999997</c:v>
                </c:pt>
                <c:pt idx="3034">
                  <c:v>54.744794494933899</c:v>
                </c:pt>
                <c:pt idx="3035">
                  <c:v>37.982769396774501</c:v>
                </c:pt>
                <c:pt idx="3036">
                  <c:v>53.739334021525899</c:v>
                </c:pt>
                <c:pt idx="3037">
                  <c:v>30.692804935586</c:v>
                </c:pt>
                <c:pt idx="3038">
                  <c:v>35.413404392076103</c:v>
                </c:pt>
                <c:pt idx="3039">
                  <c:v>75.100060240000005</c:v>
                </c:pt>
                <c:pt idx="3040">
                  <c:v>140.746372446245</c:v>
                </c:pt>
                <c:pt idx="3041">
                  <c:v>78.460620982306295</c:v>
                </c:pt>
                <c:pt idx="3042">
                  <c:v>52.479548056153199</c:v>
                </c:pt>
                <c:pt idx="3043">
                  <c:v>36.186143947690901</c:v>
                </c:pt>
                <c:pt idx="3044">
                  <c:v>61.155770702750203</c:v>
                </c:pt>
                <c:pt idx="3045">
                  <c:v>33.085114985435901</c:v>
                </c:pt>
                <c:pt idx="3046">
                  <c:v>79.357918429999998</c:v>
                </c:pt>
                <c:pt idx="3047">
                  <c:v>35.472919524406301</c:v>
                </c:pt>
                <c:pt idx="3048">
                  <c:v>0</c:v>
                </c:pt>
                <c:pt idx="3049">
                  <c:v>50.480769426972998</c:v>
                </c:pt>
                <c:pt idx="3050">
                  <c:v>37.186907477283697</c:v>
                </c:pt>
                <c:pt idx="3051">
                  <c:v>44.011491634900899</c:v>
                </c:pt>
                <c:pt idx="3052">
                  <c:v>40.2104197743623</c:v>
                </c:pt>
                <c:pt idx="3053">
                  <c:v>36.994913916560201</c:v>
                </c:pt>
                <c:pt idx="3054">
                  <c:v>0</c:v>
                </c:pt>
                <c:pt idx="3055">
                  <c:v>22.647986224489301</c:v>
                </c:pt>
                <c:pt idx="3056">
                  <c:v>53.069093129195998</c:v>
                </c:pt>
                <c:pt idx="3057">
                  <c:v>0</c:v>
                </c:pt>
                <c:pt idx="3058">
                  <c:v>48.767307914668798</c:v>
                </c:pt>
                <c:pt idx="3059">
                  <c:v>99.475109966488503</c:v>
                </c:pt>
                <c:pt idx="3060">
                  <c:v>144.76745544502401</c:v>
                </c:pt>
                <c:pt idx="3061">
                  <c:v>0</c:v>
                </c:pt>
                <c:pt idx="3062">
                  <c:v>26.575779851569099</c:v>
                </c:pt>
                <c:pt idx="3063">
                  <c:v>104.047534348469</c:v>
                </c:pt>
                <c:pt idx="3064">
                  <c:v>28.445081447312202</c:v>
                </c:pt>
                <c:pt idx="3065">
                  <c:v>40.380829271585903</c:v>
                </c:pt>
                <c:pt idx="3066">
                  <c:v>67.187022590384004</c:v>
                </c:pt>
                <c:pt idx="3067">
                  <c:v>229.16162573040799</c:v>
                </c:pt>
                <c:pt idx="3068">
                  <c:v>51.835642870000001</c:v>
                </c:pt>
                <c:pt idx="3069">
                  <c:v>42.081204975356997</c:v>
                </c:pt>
                <c:pt idx="3070">
                  <c:v>15.395241795512799</c:v>
                </c:pt>
                <c:pt idx="3071">
                  <c:v>20.251450976272899</c:v>
                </c:pt>
                <c:pt idx="3072">
                  <c:v>54.335189544556201</c:v>
                </c:pt>
                <c:pt idx="3073">
                  <c:v>44.818819019861898</c:v>
                </c:pt>
                <c:pt idx="3074">
                  <c:v>26.617095181227</c:v>
                </c:pt>
                <c:pt idx="3075">
                  <c:v>43.223642551147101</c:v>
                </c:pt>
                <c:pt idx="3076">
                  <c:v>54.488014560000003</c:v>
                </c:pt>
                <c:pt idx="3077">
                  <c:v>30.683937488528802</c:v>
                </c:pt>
                <c:pt idx="3078">
                  <c:v>54.224349874787301</c:v>
                </c:pt>
                <c:pt idx="3079">
                  <c:v>19.709107795660699</c:v>
                </c:pt>
                <c:pt idx="3080">
                  <c:v>39.3248988720594</c:v>
                </c:pt>
                <c:pt idx="3081">
                  <c:v>50.128902017379801</c:v>
                </c:pt>
                <c:pt idx="3082">
                  <c:v>40.084094547473597</c:v>
                </c:pt>
                <c:pt idx="3083">
                  <c:v>38.309128367686</c:v>
                </c:pt>
                <c:pt idx="3084">
                  <c:v>42.563075858960502</c:v>
                </c:pt>
                <c:pt idx="3085">
                  <c:v>47.782105147991999</c:v>
                </c:pt>
                <c:pt idx="3086">
                  <c:v>0</c:v>
                </c:pt>
                <c:pt idx="3087">
                  <c:v>107.450201794591</c:v>
                </c:pt>
                <c:pt idx="3088">
                  <c:v>108.532623008512</c:v>
                </c:pt>
                <c:pt idx="3089">
                  <c:v>31.950868004537401</c:v>
                </c:pt>
                <c:pt idx="3090">
                  <c:v>26.157751852020699</c:v>
                </c:pt>
                <c:pt idx="3091">
                  <c:v>0</c:v>
                </c:pt>
                <c:pt idx="3092">
                  <c:v>21.344136499453299</c:v>
                </c:pt>
                <c:pt idx="3093">
                  <c:v>6.4950499999999998E-4</c:v>
                </c:pt>
                <c:pt idx="3094">
                  <c:v>37.370300229681902</c:v>
                </c:pt>
                <c:pt idx="3095">
                  <c:v>38.744269104307598</c:v>
                </c:pt>
                <c:pt idx="3096">
                  <c:v>26.489737583863601</c:v>
                </c:pt>
                <c:pt idx="3097">
                  <c:v>45.563568345521503</c:v>
                </c:pt>
                <c:pt idx="3098">
                  <c:v>44.2616739711859</c:v>
                </c:pt>
                <c:pt idx="3099">
                  <c:v>24.716706244104699</c:v>
                </c:pt>
                <c:pt idx="3100">
                  <c:v>49.324261530409103</c:v>
                </c:pt>
                <c:pt idx="3101">
                  <c:v>38.177032805164103</c:v>
                </c:pt>
                <c:pt idx="3102">
                  <c:v>0</c:v>
                </c:pt>
                <c:pt idx="3103">
                  <c:v>70.835187393534198</c:v>
                </c:pt>
                <c:pt idx="3104">
                  <c:v>46.175688831195501</c:v>
                </c:pt>
                <c:pt idx="3105">
                  <c:v>63.207148949458599</c:v>
                </c:pt>
                <c:pt idx="3106">
                  <c:v>64.516198129765897</c:v>
                </c:pt>
                <c:pt idx="3107">
                  <c:v>79.891182218547598</c:v>
                </c:pt>
                <c:pt idx="3108">
                  <c:v>114.541008608539</c:v>
                </c:pt>
                <c:pt idx="3109">
                  <c:v>63.262182500026299</c:v>
                </c:pt>
                <c:pt idx="3110">
                  <c:v>49.256029362614001</c:v>
                </c:pt>
                <c:pt idx="3111">
                  <c:v>0</c:v>
                </c:pt>
                <c:pt idx="3112">
                  <c:v>41.393482153863602</c:v>
                </c:pt>
                <c:pt idx="3113">
                  <c:v>41.163714769999999</c:v>
                </c:pt>
                <c:pt idx="3114">
                  <c:v>30.4490629502091</c:v>
                </c:pt>
                <c:pt idx="3115">
                  <c:v>58.037964011059401</c:v>
                </c:pt>
                <c:pt idx="3116">
                  <c:v>116.664396712204</c:v>
                </c:pt>
                <c:pt idx="3117">
                  <c:v>64.372654194000205</c:v>
                </c:pt>
                <c:pt idx="3118">
                  <c:v>49.658776911759396</c:v>
                </c:pt>
                <c:pt idx="3119">
                  <c:v>18.8322697443698</c:v>
                </c:pt>
                <c:pt idx="3120">
                  <c:v>54.707342008442701</c:v>
                </c:pt>
                <c:pt idx="3121">
                  <c:v>51.617703305861802</c:v>
                </c:pt>
                <c:pt idx="3122">
                  <c:v>11.766637336256499</c:v>
                </c:pt>
                <c:pt idx="3123">
                  <c:v>65.220876439849604</c:v>
                </c:pt>
                <c:pt idx="3124">
                  <c:v>65.891876227031702</c:v>
                </c:pt>
                <c:pt idx="3125">
                  <c:v>26.191683339873101</c:v>
                </c:pt>
                <c:pt idx="3126">
                  <c:v>71.627422339999995</c:v>
                </c:pt>
                <c:pt idx="3127">
                  <c:v>97.090616190000006</c:v>
                </c:pt>
                <c:pt idx="3128">
                  <c:v>11.039376776651</c:v>
                </c:pt>
                <c:pt idx="3129">
                  <c:v>137.83018736640901</c:v>
                </c:pt>
                <c:pt idx="3130">
                  <c:v>59.060708143804597</c:v>
                </c:pt>
                <c:pt idx="3131">
                  <c:v>173.251161905559</c:v>
                </c:pt>
                <c:pt idx="3132">
                  <c:v>85.509482497874302</c:v>
                </c:pt>
                <c:pt idx="3133">
                  <c:v>217.0198824</c:v>
                </c:pt>
                <c:pt idx="3134">
                  <c:v>77.085698361447399</c:v>
                </c:pt>
                <c:pt idx="3135">
                  <c:v>145.183548604544</c:v>
                </c:pt>
                <c:pt idx="3136">
                  <c:v>57.026408449999998</c:v>
                </c:pt>
                <c:pt idx="3137">
                  <c:v>72.976009259999998</c:v>
                </c:pt>
                <c:pt idx="3138">
                  <c:v>0</c:v>
                </c:pt>
                <c:pt idx="3139">
                  <c:v>61.483350058626698</c:v>
                </c:pt>
                <c:pt idx="3140">
                  <c:v>42.448045175277997</c:v>
                </c:pt>
                <c:pt idx="3141">
                  <c:v>48.626426947776501</c:v>
                </c:pt>
                <c:pt idx="3142">
                  <c:v>67.047717526765993</c:v>
                </c:pt>
                <c:pt idx="3143">
                  <c:v>32.4526342396723</c:v>
                </c:pt>
                <c:pt idx="3144">
                  <c:v>38.6352138629751</c:v>
                </c:pt>
                <c:pt idx="3145">
                  <c:v>42.840284423631701</c:v>
                </c:pt>
                <c:pt idx="3146">
                  <c:v>37.168051333117504</c:v>
                </c:pt>
                <c:pt idx="3147">
                  <c:v>48.138546437370202</c:v>
                </c:pt>
                <c:pt idx="3148">
                  <c:v>46.765753507920898</c:v>
                </c:pt>
                <c:pt idx="3149">
                  <c:v>50.062625199999999</c:v>
                </c:pt>
                <c:pt idx="3150">
                  <c:v>34.224920358360102</c:v>
                </c:pt>
                <c:pt idx="3151">
                  <c:v>53.346937524689302</c:v>
                </c:pt>
                <c:pt idx="3152">
                  <c:v>80.645038282433902</c:v>
                </c:pt>
                <c:pt idx="3153">
                  <c:v>48.922594209972303</c:v>
                </c:pt>
                <c:pt idx="3154">
                  <c:v>44.452320664468999</c:v>
                </c:pt>
                <c:pt idx="3155">
                  <c:v>35.962639158373399</c:v>
                </c:pt>
                <c:pt idx="3156">
                  <c:v>28.863109446860602</c:v>
                </c:pt>
                <c:pt idx="3157">
                  <c:v>24.472615577309199</c:v>
                </c:pt>
                <c:pt idx="3158">
                  <c:v>2.3417170597012502</c:v>
                </c:pt>
                <c:pt idx="3159">
                  <c:v>0</c:v>
                </c:pt>
                <c:pt idx="3160">
                  <c:v>117.14051328413601</c:v>
                </c:pt>
                <c:pt idx="3161">
                  <c:v>0</c:v>
                </c:pt>
                <c:pt idx="3162">
                  <c:v>73.527777095252105</c:v>
                </c:pt>
                <c:pt idx="3163">
                  <c:v>96.954785979999997</c:v>
                </c:pt>
                <c:pt idx="3164">
                  <c:v>99.950096101297504</c:v>
                </c:pt>
                <c:pt idx="3165">
                  <c:v>31.477693645727001</c:v>
                </c:pt>
                <c:pt idx="3166">
                  <c:v>49.705589101427996</c:v>
                </c:pt>
                <c:pt idx="3167">
                  <c:v>0</c:v>
                </c:pt>
                <c:pt idx="3168">
                  <c:v>21.9947760265459</c:v>
                </c:pt>
                <c:pt idx="3169">
                  <c:v>58.571009020509202</c:v>
                </c:pt>
                <c:pt idx="3170">
                  <c:v>45.870551568584197</c:v>
                </c:pt>
                <c:pt idx="3171">
                  <c:v>58.358207383364402</c:v>
                </c:pt>
                <c:pt idx="3172">
                  <c:v>38.684145488717498</c:v>
                </c:pt>
                <c:pt idx="3173">
                  <c:v>55.701494264863399</c:v>
                </c:pt>
                <c:pt idx="3174">
                  <c:v>65.136242569999993</c:v>
                </c:pt>
                <c:pt idx="3175">
                  <c:v>103.177199889324</c:v>
                </c:pt>
                <c:pt idx="3176">
                  <c:v>0</c:v>
                </c:pt>
                <c:pt idx="3177">
                  <c:v>62.092858852106602</c:v>
                </c:pt>
                <c:pt idx="3178">
                  <c:v>0</c:v>
                </c:pt>
                <c:pt idx="3179">
                  <c:v>53.074425903833301</c:v>
                </c:pt>
                <c:pt idx="3180">
                  <c:v>0</c:v>
                </c:pt>
                <c:pt idx="3181">
                  <c:v>50.8351459754019</c:v>
                </c:pt>
                <c:pt idx="3182">
                  <c:v>13.106688396811</c:v>
                </c:pt>
                <c:pt idx="3183">
                  <c:v>54.878018144398197</c:v>
                </c:pt>
                <c:pt idx="3184">
                  <c:v>74.836925410472503</c:v>
                </c:pt>
                <c:pt idx="3185">
                  <c:v>24.538324932487399</c:v>
                </c:pt>
                <c:pt idx="3186">
                  <c:v>49.637254380274598</c:v>
                </c:pt>
                <c:pt idx="3187">
                  <c:v>0</c:v>
                </c:pt>
                <c:pt idx="3188">
                  <c:v>49.256036199504599</c:v>
                </c:pt>
                <c:pt idx="3189">
                  <c:v>0</c:v>
                </c:pt>
                <c:pt idx="3190">
                  <c:v>45.738114161534298</c:v>
                </c:pt>
                <c:pt idx="3191">
                  <c:v>45.007749653614297</c:v>
                </c:pt>
                <c:pt idx="3192">
                  <c:v>41.223776856367799</c:v>
                </c:pt>
                <c:pt idx="3193">
                  <c:v>46.402885541415699</c:v>
                </c:pt>
                <c:pt idx="3194">
                  <c:v>95.565364021266106</c:v>
                </c:pt>
                <c:pt idx="3195">
                  <c:v>51.264126673628397</c:v>
                </c:pt>
                <c:pt idx="3196">
                  <c:v>46.688441949461399</c:v>
                </c:pt>
                <c:pt idx="3197">
                  <c:v>48.230591494987898</c:v>
                </c:pt>
                <c:pt idx="3198">
                  <c:v>79.533035119999994</c:v>
                </c:pt>
                <c:pt idx="3199">
                  <c:v>43.513820697211798</c:v>
                </c:pt>
                <c:pt idx="3200">
                  <c:v>62.269295068359398</c:v>
                </c:pt>
                <c:pt idx="3201">
                  <c:v>34.659568838861397</c:v>
                </c:pt>
                <c:pt idx="3202">
                  <c:v>54.651108583581603</c:v>
                </c:pt>
                <c:pt idx="3203">
                  <c:v>58.682077726111899</c:v>
                </c:pt>
                <c:pt idx="3204">
                  <c:v>84.509467607797902</c:v>
                </c:pt>
                <c:pt idx="3205">
                  <c:v>41.309791776510998</c:v>
                </c:pt>
                <c:pt idx="3206">
                  <c:v>47.588669003360202</c:v>
                </c:pt>
                <c:pt idx="3207">
                  <c:v>29.0947364621641</c:v>
                </c:pt>
                <c:pt idx="3208">
                  <c:v>49.807657040607602</c:v>
                </c:pt>
                <c:pt idx="3209">
                  <c:v>44.173751558576299</c:v>
                </c:pt>
                <c:pt idx="3210">
                  <c:v>45.569748894588301</c:v>
                </c:pt>
                <c:pt idx="3211">
                  <c:v>0</c:v>
                </c:pt>
                <c:pt idx="3212">
                  <c:v>56.8384076330805</c:v>
                </c:pt>
                <c:pt idx="3213">
                  <c:v>34.210412476590498</c:v>
                </c:pt>
                <c:pt idx="3214">
                  <c:v>32.459744605855398</c:v>
                </c:pt>
                <c:pt idx="3215">
                  <c:v>48.929998560000001</c:v>
                </c:pt>
                <c:pt idx="3216">
                  <c:v>42.003250749184801</c:v>
                </c:pt>
                <c:pt idx="3217">
                  <c:v>59.586194970000001</c:v>
                </c:pt>
                <c:pt idx="3218">
                  <c:v>25.466268740718998</c:v>
                </c:pt>
                <c:pt idx="3219">
                  <c:v>70.398846782619202</c:v>
                </c:pt>
                <c:pt idx="3220">
                  <c:v>17.847251573738099</c:v>
                </c:pt>
                <c:pt idx="3221">
                  <c:v>30.807794597925199</c:v>
                </c:pt>
                <c:pt idx="3222">
                  <c:v>72.764667299991999</c:v>
                </c:pt>
                <c:pt idx="3223">
                  <c:v>39.925478689999998</c:v>
                </c:pt>
                <c:pt idx="3224">
                  <c:v>81.493298131181405</c:v>
                </c:pt>
                <c:pt idx="3225">
                  <c:v>37.773341765121401</c:v>
                </c:pt>
                <c:pt idx="3226">
                  <c:v>34.5787704662159</c:v>
                </c:pt>
                <c:pt idx="3227">
                  <c:v>40.975255884489002</c:v>
                </c:pt>
                <c:pt idx="3228">
                  <c:v>60.215325640128498</c:v>
                </c:pt>
                <c:pt idx="3229">
                  <c:v>49.417325284720299</c:v>
                </c:pt>
                <c:pt idx="3230">
                  <c:v>55.69840399033</c:v>
                </c:pt>
                <c:pt idx="3231">
                  <c:v>38.500978353707701</c:v>
                </c:pt>
                <c:pt idx="3232">
                  <c:v>51.731749477303602</c:v>
                </c:pt>
                <c:pt idx="3233">
                  <c:v>34.495640713889301</c:v>
                </c:pt>
                <c:pt idx="3234">
                  <c:v>26.907683540725301</c:v>
                </c:pt>
                <c:pt idx="3235">
                  <c:v>33.888504321433999</c:v>
                </c:pt>
                <c:pt idx="3236">
                  <c:v>20.668720080969099</c:v>
                </c:pt>
                <c:pt idx="3237">
                  <c:v>137.64353854488201</c:v>
                </c:pt>
                <c:pt idx="3238">
                  <c:v>55.966437447868799</c:v>
                </c:pt>
                <c:pt idx="3239">
                  <c:v>22.836575013713599</c:v>
                </c:pt>
                <c:pt idx="3240">
                  <c:v>46.760694208906102</c:v>
                </c:pt>
                <c:pt idx="3241">
                  <c:v>51.181523361874902</c:v>
                </c:pt>
                <c:pt idx="3242">
                  <c:v>57.785703260044002</c:v>
                </c:pt>
                <c:pt idx="3243">
                  <c:v>45.589350259825601</c:v>
                </c:pt>
                <c:pt idx="3244">
                  <c:v>83.494483345839001</c:v>
                </c:pt>
                <c:pt idx="3245">
                  <c:v>49.3621379</c:v>
                </c:pt>
                <c:pt idx="3246">
                  <c:v>47.502455813390696</c:v>
                </c:pt>
                <c:pt idx="3247">
                  <c:v>55.629877836240901</c:v>
                </c:pt>
                <c:pt idx="3248">
                  <c:v>40.908753450005797</c:v>
                </c:pt>
                <c:pt idx="3249">
                  <c:v>55.425858185021198</c:v>
                </c:pt>
                <c:pt idx="3250">
                  <c:v>0</c:v>
                </c:pt>
                <c:pt idx="3251">
                  <c:v>63.1858075955736</c:v>
                </c:pt>
                <c:pt idx="3252">
                  <c:v>2.5300939053181901</c:v>
                </c:pt>
                <c:pt idx="3253">
                  <c:v>51.495753688931899</c:v>
                </c:pt>
                <c:pt idx="3254">
                  <c:v>8.8577318356457493</c:v>
                </c:pt>
                <c:pt idx="3255">
                  <c:v>59.042956157463998</c:v>
                </c:pt>
                <c:pt idx="3256">
                  <c:v>105.46426711894</c:v>
                </c:pt>
                <c:pt idx="3257">
                  <c:v>0.82030380324506702</c:v>
                </c:pt>
                <c:pt idx="3258">
                  <c:v>44.582344649150997</c:v>
                </c:pt>
                <c:pt idx="3259">
                  <c:v>43.653245409999997</c:v>
                </c:pt>
                <c:pt idx="3260">
                  <c:v>60.658345893121201</c:v>
                </c:pt>
                <c:pt idx="3261">
                  <c:v>0</c:v>
                </c:pt>
                <c:pt idx="3262">
                  <c:v>50.246017952683303</c:v>
                </c:pt>
                <c:pt idx="3263">
                  <c:v>36.131954753107301</c:v>
                </c:pt>
                <c:pt idx="3264">
                  <c:v>52.745072370000003</c:v>
                </c:pt>
                <c:pt idx="3265">
                  <c:v>29.342512212971702</c:v>
                </c:pt>
                <c:pt idx="3266">
                  <c:v>45.039513847158901</c:v>
                </c:pt>
                <c:pt idx="3267">
                  <c:v>0</c:v>
                </c:pt>
                <c:pt idx="3268">
                  <c:v>61.207437084716801</c:v>
                </c:pt>
                <c:pt idx="3269">
                  <c:v>73.423637580000005</c:v>
                </c:pt>
                <c:pt idx="3270">
                  <c:v>0</c:v>
                </c:pt>
                <c:pt idx="3271">
                  <c:v>41.677589140000002</c:v>
                </c:pt>
                <c:pt idx="3272">
                  <c:v>46.059906089551298</c:v>
                </c:pt>
                <c:pt idx="3273">
                  <c:v>20.990805995280201</c:v>
                </c:pt>
                <c:pt idx="3274">
                  <c:v>68.879679444712195</c:v>
                </c:pt>
                <c:pt idx="3275">
                  <c:v>63.63245482</c:v>
                </c:pt>
                <c:pt idx="3276">
                  <c:v>35.590575574064097</c:v>
                </c:pt>
                <c:pt idx="3277">
                  <c:v>44.587178330777299</c:v>
                </c:pt>
                <c:pt idx="3278">
                  <c:v>0</c:v>
                </c:pt>
                <c:pt idx="3279">
                  <c:v>22.834298329156901</c:v>
                </c:pt>
                <c:pt idx="3280">
                  <c:v>61.308913632862897</c:v>
                </c:pt>
                <c:pt idx="3281">
                  <c:v>100.33809476828</c:v>
                </c:pt>
                <c:pt idx="3282">
                  <c:v>52.636229077131098</c:v>
                </c:pt>
                <c:pt idx="3283">
                  <c:v>43.554548050000001</c:v>
                </c:pt>
                <c:pt idx="3284">
                  <c:v>92.868152581529202</c:v>
                </c:pt>
                <c:pt idx="3285">
                  <c:v>31.526762009280599</c:v>
                </c:pt>
                <c:pt idx="3286">
                  <c:v>49.1168439445808</c:v>
                </c:pt>
                <c:pt idx="3287">
                  <c:v>49.324042749999997</c:v>
                </c:pt>
                <c:pt idx="3288">
                  <c:v>0</c:v>
                </c:pt>
                <c:pt idx="3289">
                  <c:v>11.409464499588299</c:v>
                </c:pt>
                <c:pt idx="3290">
                  <c:v>0</c:v>
                </c:pt>
                <c:pt idx="3291">
                  <c:v>53.737658979999999</c:v>
                </c:pt>
                <c:pt idx="3292">
                  <c:v>19.978665879794502</c:v>
                </c:pt>
                <c:pt idx="3293">
                  <c:v>61.1688872772907</c:v>
                </c:pt>
                <c:pt idx="3294">
                  <c:v>86.746376844427402</c:v>
                </c:pt>
                <c:pt idx="3295">
                  <c:v>70.242415308146803</c:v>
                </c:pt>
                <c:pt idx="3296">
                  <c:v>52.551260201243601</c:v>
                </c:pt>
                <c:pt idx="3297">
                  <c:v>55.0357725571941</c:v>
                </c:pt>
                <c:pt idx="3298">
                  <c:v>28.825233073154699</c:v>
                </c:pt>
                <c:pt idx="3299">
                  <c:v>66.957426131577094</c:v>
                </c:pt>
                <c:pt idx="3300">
                  <c:v>57.298701290074703</c:v>
                </c:pt>
                <c:pt idx="3301">
                  <c:v>39.4973525995606</c:v>
                </c:pt>
                <c:pt idx="3302">
                  <c:v>0</c:v>
                </c:pt>
                <c:pt idx="3303">
                  <c:v>32.711178093112999</c:v>
                </c:pt>
                <c:pt idx="3304">
                  <c:v>0</c:v>
                </c:pt>
                <c:pt idx="3305">
                  <c:v>9.8970827999999997E-2</c:v>
                </c:pt>
                <c:pt idx="3306">
                  <c:v>41.435364945438003</c:v>
                </c:pt>
                <c:pt idx="3307">
                  <c:v>147.78012785211899</c:v>
                </c:pt>
                <c:pt idx="3308">
                  <c:v>73.202293246332403</c:v>
                </c:pt>
                <c:pt idx="3309">
                  <c:v>48.354592179085998</c:v>
                </c:pt>
                <c:pt idx="3310">
                  <c:v>29.274143307365499</c:v>
                </c:pt>
                <c:pt idx="3311">
                  <c:v>0</c:v>
                </c:pt>
                <c:pt idx="3312">
                  <c:v>47.233998468637097</c:v>
                </c:pt>
                <c:pt idx="3313">
                  <c:v>32.407209938787503</c:v>
                </c:pt>
                <c:pt idx="3314">
                  <c:v>38.1423766069123</c:v>
                </c:pt>
                <c:pt idx="3315">
                  <c:v>0</c:v>
                </c:pt>
                <c:pt idx="3316">
                  <c:v>71.180282863027102</c:v>
                </c:pt>
                <c:pt idx="3317">
                  <c:v>229.40797940797901</c:v>
                </c:pt>
                <c:pt idx="3318">
                  <c:v>65.540555768683404</c:v>
                </c:pt>
                <c:pt idx="3319">
                  <c:v>47.849386987999097</c:v>
                </c:pt>
                <c:pt idx="3320">
                  <c:v>60.344717212433601</c:v>
                </c:pt>
                <c:pt idx="3321">
                  <c:v>34.474022465936599</c:v>
                </c:pt>
                <c:pt idx="3322">
                  <c:v>0</c:v>
                </c:pt>
                <c:pt idx="3323">
                  <c:v>64.786176682669193</c:v>
                </c:pt>
                <c:pt idx="3324">
                  <c:v>1.8801449999999999E-3</c:v>
                </c:pt>
                <c:pt idx="3325">
                  <c:v>0</c:v>
                </c:pt>
                <c:pt idx="3326">
                  <c:v>37.629432055710801</c:v>
                </c:pt>
                <c:pt idx="3327">
                  <c:v>35.3155821619346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33.601881358460801</c:v>
                </c:pt>
                <c:pt idx="3332">
                  <c:v>39.436593153148301</c:v>
                </c:pt>
                <c:pt idx="3333">
                  <c:v>32.3310538148327</c:v>
                </c:pt>
                <c:pt idx="3334">
                  <c:v>63.052566853882801</c:v>
                </c:pt>
                <c:pt idx="3335">
                  <c:v>25.796497391687801</c:v>
                </c:pt>
                <c:pt idx="3336">
                  <c:v>37.716062296004502</c:v>
                </c:pt>
                <c:pt idx="3337">
                  <c:v>41.473979703324403</c:v>
                </c:pt>
                <c:pt idx="3338">
                  <c:v>0</c:v>
                </c:pt>
                <c:pt idx="3339">
                  <c:v>28.845969362225102</c:v>
                </c:pt>
                <c:pt idx="3340">
                  <c:v>27.7290675726789</c:v>
                </c:pt>
                <c:pt idx="3341">
                  <c:v>53.844772547751901</c:v>
                </c:pt>
                <c:pt idx="3342">
                  <c:v>36.487179075965798</c:v>
                </c:pt>
                <c:pt idx="3343">
                  <c:v>84.873497850000007</c:v>
                </c:pt>
                <c:pt idx="3344">
                  <c:v>71.643892411943199</c:v>
                </c:pt>
                <c:pt idx="3345">
                  <c:v>35.434434670000002</c:v>
                </c:pt>
                <c:pt idx="3346">
                  <c:v>37.022958841639898</c:v>
                </c:pt>
                <c:pt idx="3347">
                  <c:v>0</c:v>
                </c:pt>
                <c:pt idx="3348">
                  <c:v>0</c:v>
                </c:pt>
                <c:pt idx="3349">
                  <c:v>37.330263398558898</c:v>
                </c:pt>
                <c:pt idx="3350">
                  <c:v>0</c:v>
                </c:pt>
                <c:pt idx="3351">
                  <c:v>25.716218622724899</c:v>
                </c:pt>
                <c:pt idx="3352">
                  <c:v>40.3232968375182</c:v>
                </c:pt>
                <c:pt idx="3353">
                  <c:v>0</c:v>
                </c:pt>
                <c:pt idx="3354">
                  <c:v>58.065677346946899</c:v>
                </c:pt>
                <c:pt idx="3355">
                  <c:v>88.487508962053099</c:v>
                </c:pt>
                <c:pt idx="3356">
                  <c:v>45.589083621093799</c:v>
                </c:pt>
                <c:pt idx="3357">
                  <c:v>63.362917245546598</c:v>
                </c:pt>
                <c:pt idx="3358">
                  <c:v>60.9885335227467</c:v>
                </c:pt>
                <c:pt idx="3359">
                  <c:v>23.0766045675161</c:v>
                </c:pt>
                <c:pt idx="3360">
                  <c:v>36.240921114862601</c:v>
                </c:pt>
                <c:pt idx="3361">
                  <c:v>68.186189706030902</c:v>
                </c:pt>
                <c:pt idx="3362">
                  <c:v>32.126651297741702</c:v>
                </c:pt>
                <c:pt idx="3363">
                  <c:v>47.462200201769697</c:v>
                </c:pt>
                <c:pt idx="3364">
                  <c:v>76.981107609650905</c:v>
                </c:pt>
                <c:pt idx="3365">
                  <c:v>65.697274392559393</c:v>
                </c:pt>
                <c:pt idx="3366">
                  <c:v>66.147507565093605</c:v>
                </c:pt>
                <c:pt idx="3367">
                  <c:v>57.917651829418801</c:v>
                </c:pt>
                <c:pt idx="3368">
                  <c:v>66.319260510000007</c:v>
                </c:pt>
                <c:pt idx="3369">
                  <c:v>55.818651221510301</c:v>
                </c:pt>
                <c:pt idx="3370">
                  <c:v>41.809500107587198</c:v>
                </c:pt>
                <c:pt idx="3371">
                  <c:v>58.607384696737</c:v>
                </c:pt>
                <c:pt idx="3372">
                  <c:v>50.334049755541898</c:v>
                </c:pt>
                <c:pt idx="3373">
                  <c:v>49.840761264702202</c:v>
                </c:pt>
                <c:pt idx="3374">
                  <c:v>45.062444778099298</c:v>
                </c:pt>
                <c:pt idx="3375">
                  <c:v>60.090323351563299</c:v>
                </c:pt>
                <c:pt idx="3376">
                  <c:v>49.1124751715126</c:v>
                </c:pt>
                <c:pt idx="3377">
                  <c:v>64.2703879849944</c:v>
                </c:pt>
                <c:pt idx="3378">
                  <c:v>48.2192969517818</c:v>
                </c:pt>
                <c:pt idx="3379">
                  <c:v>53.600005028790903</c:v>
                </c:pt>
                <c:pt idx="3380">
                  <c:v>59.175735409041899</c:v>
                </c:pt>
                <c:pt idx="3381">
                  <c:v>33.808239226252198</c:v>
                </c:pt>
                <c:pt idx="3382">
                  <c:v>80.753943109999994</c:v>
                </c:pt>
                <c:pt idx="3383">
                  <c:v>45.8282517266856</c:v>
                </c:pt>
                <c:pt idx="3384">
                  <c:v>59.184517394967003</c:v>
                </c:pt>
                <c:pt idx="3385">
                  <c:v>18.1182180573274</c:v>
                </c:pt>
                <c:pt idx="3386">
                  <c:v>26.0544395987591</c:v>
                </c:pt>
                <c:pt idx="3387">
                  <c:v>49.804641971870403</c:v>
                </c:pt>
                <c:pt idx="3388">
                  <c:v>64.769429719240904</c:v>
                </c:pt>
                <c:pt idx="3389">
                  <c:v>43.851166551254202</c:v>
                </c:pt>
                <c:pt idx="3390">
                  <c:v>50.948925510000002</c:v>
                </c:pt>
                <c:pt idx="3391">
                  <c:v>60.166264113465402</c:v>
                </c:pt>
                <c:pt idx="3392">
                  <c:v>0</c:v>
                </c:pt>
                <c:pt idx="3393">
                  <c:v>29.997848683879401</c:v>
                </c:pt>
                <c:pt idx="3394">
                  <c:v>44.450672973843901</c:v>
                </c:pt>
                <c:pt idx="3395">
                  <c:v>0</c:v>
                </c:pt>
                <c:pt idx="3396">
                  <c:v>39.6764381109057</c:v>
                </c:pt>
                <c:pt idx="3397">
                  <c:v>35.438297510607299</c:v>
                </c:pt>
                <c:pt idx="3398">
                  <c:v>0</c:v>
                </c:pt>
                <c:pt idx="3399">
                  <c:v>23.293046848884401</c:v>
                </c:pt>
                <c:pt idx="3400">
                  <c:v>23.4389392565576</c:v>
                </c:pt>
                <c:pt idx="3401">
                  <c:v>60.700259449999997</c:v>
                </c:pt>
                <c:pt idx="3402">
                  <c:v>31.2033087168574</c:v>
                </c:pt>
                <c:pt idx="3403">
                  <c:v>47.689889168110199</c:v>
                </c:pt>
                <c:pt idx="3404">
                  <c:v>45.719654557020597</c:v>
                </c:pt>
                <c:pt idx="3405">
                  <c:v>52.348382310747603</c:v>
                </c:pt>
                <c:pt idx="3406">
                  <c:v>0</c:v>
                </c:pt>
                <c:pt idx="3407">
                  <c:v>0</c:v>
                </c:pt>
                <c:pt idx="3408">
                  <c:v>30.992650444903401</c:v>
                </c:pt>
                <c:pt idx="3409">
                  <c:v>71.813327652261904</c:v>
                </c:pt>
                <c:pt idx="3410">
                  <c:v>32.8568790678505</c:v>
                </c:pt>
                <c:pt idx="3411">
                  <c:v>57.345711749569602</c:v>
                </c:pt>
                <c:pt idx="3412">
                  <c:v>63.490920929067897</c:v>
                </c:pt>
                <c:pt idx="3413">
                  <c:v>28.7390814152003</c:v>
                </c:pt>
                <c:pt idx="3414">
                  <c:v>51.165224214778398</c:v>
                </c:pt>
                <c:pt idx="3415">
                  <c:v>38.521277081782202</c:v>
                </c:pt>
                <c:pt idx="3416">
                  <c:v>51.867461754932002</c:v>
                </c:pt>
                <c:pt idx="3417">
                  <c:v>0</c:v>
                </c:pt>
                <c:pt idx="3418">
                  <c:v>22.828049411184502</c:v>
                </c:pt>
                <c:pt idx="3419">
                  <c:v>39.162652622165197</c:v>
                </c:pt>
                <c:pt idx="3420">
                  <c:v>44.214150744899001</c:v>
                </c:pt>
                <c:pt idx="3421">
                  <c:v>38.321509976491299</c:v>
                </c:pt>
                <c:pt idx="3422">
                  <c:v>44.622415664726802</c:v>
                </c:pt>
                <c:pt idx="3423">
                  <c:v>0</c:v>
                </c:pt>
                <c:pt idx="3424">
                  <c:v>50.3539861284167</c:v>
                </c:pt>
                <c:pt idx="3425">
                  <c:v>27.0690956899711</c:v>
                </c:pt>
                <c:pt idx="3426">
                  <c:v>57.499490510504501</c:v>
                </c:pt>
                <c:pt idx="3427">
                  <c:v>0</c:v>
                </c:pt>
                <c:pt idx="3428">
                  <c:v>50.574345950000001</c:v>
                </c:pt>
                <c:pt idx="3429">
                  <c:v>52.410618525521002</c:v>
                </c:pt>
                <c:pt idx="3430">
                  <c:v>23.295624356625702</c:v>
                </c:pt>
                <c:pt idx="3431">
                  <c:v>66.830181342907906</c:v>
                </c:pt>
                <c:pt idx="3432">
                  <c:v>71.686140977162594</c:v>
                </c:pt>
                <c:pt idx="3433">
                  <c:v>95.750589060334605</c:v>
                </c:pt>
                <c:pt idx="3434">
                  <c:v>89.697009600000001</c:v>
                </c:pt>
                <c:pt idx="3435">
                  <c:v>47.4896298066989</c:v>
                </c:pt>
                <c:pt idx="3436">
                  <c:v>65.805673292398097</c:v>
                </c:pt>
                <c:pt idx="3437">
                  <c:v>229.40761021588901</c:v>
                </c:pt>
                <c:pt idx="3438">
                  <c:v>34.834538542089</c:v>
                </c:pt>
                <c:pt idx="3439">
                  <c:v>71.382890696345996</c:v>
                </c:pt>
                <c:pt idx="3440">
                  <c:v>0</c:v>
                </c:pt>
                <c:pt idx="3441">
                  <c:v>45.967273059345402</c:v>
                </c:pt>
                <c:pt idx="3442">
                  <c:v>65.328099394511895</c:v>
                </c:pt>
                <c:pt idx="3443">
                  <c:v>41.277200319208497</c:v>
                </c:pt>
                <c:pt idx="3444">
                  <c:v>34.840951545434798</c:v>
                </c:pt>
                <c:pt idx="3445">
                  <c:v>32.666786162702799</c:v>
                </c:pt>
                <c:pt idx="3446">
                  <c:v>41.398678190689701</c:v>
                </c:pt>
                <c:pt idx="3447">
                  <c:v>69.507463246660606</c:v>
                </c:pt>
                <c:pt idx="3448">
                  <c:v>43.938658239758603</c:v>
                </c:pt>
                <c:pt idx="3449">
                  <c:v>11.6523928949885</c:v>
                </c:pt>
                <c:pt idx="3450">
                  <c:v>43.1631702541384</c:v>
                </c:pt>
                <c:pt idx="3451">
                  <c:v>27.607070097515098</c:v>
                </c:pt>
                <c:pt idx="3452">
                  <c:v>24.714778240966599</c:v>
                </c:pt>
                <c:pt idx="3453">
                  <c:v>53.454092110445998</c:v>
                </c:pt>
                <c:pt idx="3454">
                  <c:v>52.662892950317499</c:v>
                </c:pt>
                <c:pt idx="3455">
                  <c:v>52.892585125592298</c:v>
                </c:pt>
                <c:pt idx="3456">
                  <c:v>49.945242626249701</c:v>
                </c:pt>
                <c:pt idx="3457">
                  <c:v>42.806380283341497</c:v>
                </c:pt>
                <c:pt idx="3458">
                  <c:v>30.3341826781189</c:v>
                </c:pt>
                <c:pt idx="3459">
                  <c:v>77.862820363911496</c:v>
                </c:pt>
                <c:pt idx="3460">
                  <c:v>118.130825985549</c:v>
                </c:pt>
                <c:pt idx="3461">
                  <c:v>222.31750857645901</c:v>
                </c:pt>
                <c:pt idx="3462">
                  <c:v>229.40697438506601</c:v>
                </c:pt>
                <c:pt idx="3463">
                  <c:v>40.397374546742597</c:v>
                </c:pt>
                <c:pt idx="3464">
                  <c:v>69.276882275612905</c:v>
                </c:pt>
                <c:pt idx="3465">
                  <c:v>27.921067970292999</c:v>
                </c:pt>
                <c:pt idx="3466">
                  <c:v>56.542267718447</c:v>
                </c:pt>
                <c:pt idx="3467">
                  <c:v>47.141652587834699</c:v>
                </c:pt>
                <c:pt idx="3468">
                  <c:v>57.707557600935999</c:v>
                </c:pt>
                <c:pt idx="3469">
                  <c:v>37.570744189999999</c:v>
                </c:pt>
                <c:pt idx="3470">
                  <c:v>46.9805549355547</c:v>
                </c:pt>
                <c:pt idx="3471">
                  <c:v>44.890428611593897</c:v>
                </c:pt>
                <c:pt idx="3472">
                  <c:v>35.6914060360523</c:v>
                </c:pt>
                <c:pt idx="3473">
                  <c:v>0</c:v>
                </c:pt>
                <c:pt idx="3474">
                  <c:v>40.155328109999999</c:v>
                </c:pt>
                <c:pt idx="3475">
                  <c:v>35.732618812351703</c:v>
                </c:pt>
                <c:pt idx="3476">
                  <c:v>55.061021194034502</c:v>
                </c:pt>
                <c:pt idx="3477">
                  <c:v>36.477573244728099</c:v>
                </c:pt>
                <c:pt idx="3478">
                  <c:v>60.0825327147694</c:v>
                </c:pt>
                <c:pt idx="3479">
                  <c:v>37.849265430000003</c:v>
                </c:pt>
                <c:pt idx="3480">
                  <c:v>55.6586201241577</c:v>
                </c:pt>
                <c:pt idx="3481">
                  <c:v>45.3041493700891</c:v>
                </c:pt>
                <c:pt idx="3482">
                  <c:v>61.578581107245697</c:v>
                </c:pt>
                <c:pt idx="3483">
                  <c:v>67.662490725977506</c:v>
                </c:pt>
                <c:pt idx="3484">
                  <c:v>0</c:v>
                </c:pt>
                <c:pt idx="3485">
                  <c:v>39.534914476300699</c:v>
                </c:pt>
                <c:pt idx="3486">
                  <c:v>76.186137904378199</c:v>
                </c:pt>
                <c:pt idx="3487">
                  <c:v>45.172935766449598</c:v>
                </c:pt>
                <c:pt idx="3488">
                  <c:v>49.176591531190098</c:v>
                </c:pt>
                <c:pt idx="3489">
                  <c:v>28.524197944879798</c:v>
                </c:pt>
                <c:pt idx="3490">
                  <c:v>55.4893318769861</c:v>
                </c:pt>
                <c:pt idx="3491">
                  <c:v>30.188468029600301</c:v>
                </c:pt>
                <c:pt idx="3492">
                  <c:v>30.3517124655163</c:v>
                </c:pt>
                <c:pt idx="3493">
                  <c:v>40.812155023274698</c:v>
                </c:pt>
                <c:pt idx="3494">
                  <c:v>32.858020828574098</c:v>
                </c:pt>
                <c:pt idx="3495">
                  <c:v>5.7507411048218904</c:v>
                </c:pt>
                <c:pt idx="3496">
                  <c:v>42.699615400346801</c:v>
                </c:pt>
                <c:pt idx="3497">
                  <c:v>37.433787595427901</c:v>
                </c:pt>
                <c:pt idx="3498">
                  <c:v>18.303039719852801</c:v>
                </c:pt>
                <c:pt idx="3499">
                  <c:v>42.710697999945602</c:v>
                </c:pt>
                <c:pt idx="3500">
                  <c:v>36.112093586028699</c:v>
                </c:pt>
                <c:pt idx="3501">
                  <c:v>36.303957245831597</c:v>
                </c:pt>
                <c:pt idx="3502">
                  <c:v>45.501222740000003</c:v>
                </c:pt>
                <c:pt idx="3503">
                  <c:v>58.836717935257397</c:v>
                </c:pt>
                <c:pt idx="3504">
                  <c:v>11.468111346817301</c:v>
                </c:pt>
                <c:pt idx="3505">
                  <c:v>13.047535619680399</c:v>
                </c:pt>
                <c:pt idx="3506">
                  <c:v>32.270116610000002</c:v>
                </c:pt>
                <c:pt idx="3507">
                  <c:v>48.745245268829599</c:v>
                </c:pt>
                <c:pt idx="3508">
                  <c:v>0</c:v>
                </c:pt>
                <c:pt idx="3509">
                  <c:v>42.172121946032199</c:v>
                </c:pt>
                <c:pt idx="3510">
                  <c:v>42.747152300414797</c:v>
                </c:pt>
                <c:pt idx="3511">
                  <c:v>47.318071711861101</c:v>
                </c:pt>
                <c:pt idx="3512">
                  <c:v>71.707082372949799</c:v>
                </c:pt>
                <c:pt idx="3513">
                  <c:v>40.185663393642201</c:v>
                </c:pt>
                <c:pt idx="3514">
                  <c:v>30.4590584842087</c:v>
                </c:pt>
                <c:pt idx="3515">
                  <c:v>38.754223616963898</c:v>
                </c:pt>
                <c:pt idx="3516">
                  <c:v>40.433801499649597</c:v>
                </c:pt>
                <c:pt idx="3517">
                  <c:v>0</c:v>
                </c:pt>
                <c:pt idx="3518">
                  <c:v>29.2474315759451</c:v>
                </c:pt>
                <c:pt idx="3519">
                  <c:v>71.393576756292305</c:v>
                </c:pt>
                <c:pt idx="3520">
                  <c:v>62.1901614785654</c:v>
                </c:pt>
                <c:pt idx="3521">
                  <c:v>31.528054181596598</c:v>
                </c:pt>
                <c:pt idx="3522">
                  <c:v>48.725493491999998</c:v>
                </c:pt>
                <c:pt idx="3523">
                  <c:v>49.819484861277502</c:v>
                </c:pt>
                <c:pt idx="3524">
                  <c:v>72.835993160765696</c:v>
                </c:pt>
                <c:pt idx="3525">
                  <c:v>70.822163117016203</c:v>
                </c:pt>
                <c:pt idx="3526">
                  <c:v>44.373252025135301</c:v>
                </c:pt>
                <c:pt idx="3527">
                  <c:v>23.008536485094499</c:v>
                </c:pt>
                <c:pt idx="3528">
                  <c:v>48.606805071867498</c:v>
                </c:pt>
                <c:pt idx="3529">
                  <c:v>39.1699407475028</c:v>
                </c:pt>
                <c:pt idx="3530">
                  <c:v>74.015257647560603</c:v>
                </c:pt>
                <c:pt idx="3531">
                  <c:v>7.2279606999999996E-2</c:v>
                </c:pt>
                <c:pt idx="3532">
                  <c:v>0</c:v>
                </c:pt>
                <c:pt idx="3533">
                  <c:v>0</c:v>
                </c:pt>
                <c:pt idx="3534">
                  <c:v>6.3013774336841797</c:v>
                </c:pt>
                <c:pt idx="3535">
                  <c:v>57.100151151303599</c:v>
                </c:pt>
                <c:pt idx="3536">
                  <c:v>51.514575648645298</c:v>
                </c:pt>
                <c:pt idx="3537">
                  <c:v>63.242276893159101</c:v>
                </c:pt>
                <c:pt idx="3538">
                  <c:v>63.403289084307097</c:v>
                </c:pt>
                <c:pt idx="3539">
                  <c:v>51.670217462257902</c:v>
                </c:pt>
                <c:pt idx="3540">
                  <c:v>74.328920512701004</c:v>
                </c:pt>
                <c:pt idx="3541">
                  <c:v>51.2463439212802</c:v>
                </c:pt>
                <c:pt idx="3542">
                  <c:v>109.753720292119</c:v>
                </c:pt>
                <c:pt idx="3543">
                  <c:v>68.262797064762694</c:v>
                </c:pt>
                <c:pt idx="3544">
                  <c:v>211.38095179694901</c:v>
                </c:pt>
                <c:pt idx="3545">
                  <c:v>28.698224157209999</c:v>
                </c:pt>
                <c:pt idx="3546">
                  <c:v>47.400285320000002</c:v>
                </c:pt>
                <c:pt idx="3547">
                  <c:v>60.158989661908898</c:v>
                </c:pt>
                <c:pt idx="3548">
                  <c:v>87.580386904023896</c:v>
                </c:pt>
                <c:pt idx="3549">
                  <c:v>38.933315965199498</c:v>
                </c:pt>
                <c:pt idx="3550">
                  <c:v>37.024880007887397</c:v>
                </c:pt>
                <c:pt idx="3551">
                  <c:v>25.293432147346401</c:v>
                </c:pt>
                <c:pt idx="3552">
                  <c:v>12.169672034805499</c:v>
                </c:pt>
                <c:pt idx="3553">
                  <c:v>20.025013160905001</c:v>
                </c:pt>
                <c:pt idx="3554">
                  <c:v>54.150887485713397</c:v>
                </c:pt>
                <c:pt idx="3555">
                  <c:v>38.260777879999999</c:v>
                </c:pt>
                <c:pt idx="3556">
                  <c:v>49.676368231171899</c:v>
                </c:pt>
                <c:pt idx="3557">
                  <c:v>35.764936794031797</c:v>
                </c:pt>
                <c:pt idx="3558">
                  <c:v>19.057456408765098</c:v>
                </c:pt>
                <c:pt idx="3559">
                  <c:v>43.131659025544501</c:v>
                </c:pt>
                <c:pt idx="3560">
                  <c:v>51.460646259999997</c:v>
                </c:pt>
                <c:pt idx="3561">
                  <c:v>60.388350247991497</c:v>
                </c:pt>
                <c:pt idx="3562">
                  <c:v>0</c:v>
                </c:pt>
                <c:pt idx="3563">
                  <c:v>64.807360788071307</c:v>
                </c:pt>
                <c:pt idx="3564">
                  <c:v>63.397744369999998</c:v>
                </c:pt>
                <c:pt idx="3565">
                  <c:v>61.652443454417401</c:v>
                </c:pt>
                <c:pt idx="3566">
                  <c:v>32.743755876634403</c:v>
                </c:pt>
                <c:pt idx="3567">
                  <c:v>49.72024739479</c:v>
                </c:pt>
                <c:pt idx="3568">
                  <c:v>37.610575911544601</c:v>
                </c:pt>
                <c:pt idx="3569">
                  <c:v>28.243598282490598</c:v>
                </c:pt>
                <c:pt idx="3570">
                  <c:v>56.990405384024399</c:v>
                </c:pt>
                <c:pt idx="3571">
                  <c:v>54.779683147464702</c:v>
                </c:pt>
                <c:pt idx="3572">
                  <c:v>77.643978333956397</c:v>
                </c:pt>
                <c:pt idx="3573">
                  <c:v>42.863406787507699</c:v>
                </c:pt>
                <c:pt idx="3574">
                  <c:v>34.654311270020301</c:v>
                </c:pt>
                <c:pt idx="3575">
                  <c:v>9.8967340941441293</c:v>
                </c:pt>
                <c:pt idx="3576">
                  <c:v>16.4077852875416</c:v>
                </c:pt>
                <c:pt idx="3577">
                  <c:v>0</c:v>
                </c:pt>
                <c:pt idx="3578">
                  <c:v>45.3874637184609</c:v>
                </c:pt>
                <c:pt idx="3579">
                  <c:v>58.753629204274098</c:v>
                </c:pt>
                <c:pt idx="3580">
                  <c:v>63.444983861391101</c:v>
                </c:pt>
                <c:pt idx="3581">
                  <c:v>9.3400744646979295</c:v>
                </c:pt>
                <c:pt idx="3582">
                  <c:v>81.13208127</c:v>
                </c:pt>
                <c:pt idx="3583">
                  <c:v>57.190110957300298</c:v>
                </c:pt>
                <c:pt idx="3584">
                  <c:v>159.27673877723799</c:v>
                </c:pt>
                <c:pt idx="3585">
                  <c:v>114.337277215047</c:v>
                </c:pt>
                <c:pt idx="3586">
                  <c:v>66.580159673551094</c:v>
                </c:pt>
                <c:pt idx="3587">
                  <c:v>229.02184550289601</c:v>
                </c:pt>
                <c:pt idx="3588">
                  <c:v>54.494468583947103</c:v>
                </c:pt>
                <c:pt idx="3589">
                  <c:v>40.656123506900101</c:v>
                </c:pt>
                <c:pt idx="3590">
                  <c:v>57.2379897</c:v>
                </c:pt>
                <c:pt idx="3591">
                  <c:v>53.325996128902098</c:v>
                </c:pt>
                <c:pt idx="3592">
                  <c:v>32.429853720324303</c:v>
                </c:pt>
                <c:pt idx="3593">
                  <c:v>106.96775404834599</c:v>
                </c:pt>
                <c:pt idx="3594">
                  <c:v>153.46306067636101</c:v>
                </c:pt>
                <c:pt idx="3595">
                  <c:v>56.274159060000002</c:v>
                </c:pt>
                <c:pt idx="3596">
                  <c:v>83.492128039999997</c:v>
                </c:pt>
                <c:pt idx="3597">
                  <c:v>5.9213351980906399</c:v>
                </c:pt>
                <c:pt idx="3598">
                  <c:v>22.649900553846201</c:v>
                </c:pt>
                <c:pt idx="3599">
                  <c:v>27.661867775358498</c:v>
                </c:pt>
                <c:pt idx="3600">
                  <c:v>0</c:v>
                </c:pt>
                <c:pt idx="3601">
                  <c:v>53.122721698753601</c:v>
                </c:pt>
                <c:pt idx="3602">
                  <c:v>49.773185438400901</c:v>
                </c:pt>
                <c:pt idx="3603">
                  <c:v>30.4572056868668</c:v>
                </c:pt>
                <c:pt idx="3604">
                  <c:v>0</c:v>
                </c:pt>
                <c:pt idx="3605">
                  <c:v>20.106023477157802</c:v>
                </c:pt>
                <c:pt idx="3606">
                  <c:v>71.644897434855594</c:v>
                </c:pt>
                <c:pt idx="3607">
                  <c:v>44.739545270000001</c:v>
                </c:pt>
                <c:pt idx="3608">
                  <c:v>54.553669219311502</c:v>
                </c:pt>
                <c:pt idx="3609">
                  <c:v>42.911627376631799</c:v>
                </c:pt>
                <c:pt idx="3610">
                  <c:v>81.261927499273995</c:v>
                </c:pt>
                <c:pt idx="3611">
                  <c:v>52.019254399159003</c:v>
                </c:pt>
                <c:pt idx="3612">
                  <c:v>66.020450790914893</c:v>
                </c:pt>
                <c:pt idx="3613">
                  <c:v>229.27957576636001</c:v>
                </c:pt>
                <c:pt idx="3614">
                  <c:v>181.10964116442599</c:v>
                </c:pt>
                <c:pt idx="3615">
                  <c:v>2.2412626266939801</c:v>
                </c:pt>
                <c:pt idx="3616">
                  <c:v>45.753613392435199</c:v>
                </c:pt>
                <c:pt idx="3617">
                  <c:v>11.813237582317701</c:v>
                </c:pt>
                <c:pt idx="3618">
                  <c:v>46.211479953280403</c:v>
                </c:pt>
                <c:pt idx="3619">
                  <c:v>47.786385041482902</c:v>
                </c:pt>
                <c:pt idx="3620">
                  <c:v>67.318133640665096</c:v>
                </c:pt>
                <c:pt idx="3621">
                  <c:v>49.852548064028703</c:v>
                </c:pt>
                <c:pt idx="3622">
                  <c:v>13.0071501071388</c:v>
                </c:pt>
                <c:pt idx="3623">
                  <c:v>16.916812300451902</c:v>
                </c:pt>
                <c:pt idx="3624">
                  <c:v>25.443221582639101</c:v>
                </c:pt>
                <c:pt idx="3625">
                  <c:v>24.411459591244402</c:v>
                </c:pt>
                <c:pt idx="3626">
                  <c:v>27.256877726109298</c:v>
                </c:pt>
                <c:pt idx="3627">
                  <c:v>42.579087856653501</c:v>
                </c:pt>
                <c:pt idx="3628">
                  <c:v>0</c:v>
                </c:pt>
                <c:pt idx="3629">
                  <c:v>53.632357194923799</c:v>
                </c:pt>
                <c:pt idx="3630">
                  <c:v>65.330188064578195</c:v>
                </c:pt>
                <c:pt idx="3631">
                  <c:v>70.029555557432303</c:v>
                </c:pt>
                <c:pt idx="3632">
                  <c:v>63.796981171904903</c:v>
                </c:pt>
                <c:pt idx="3633">
                  <c:v>48.409759049019698</c:v>
                </c:pt>
                <c:pt idx="3634">
                  <c:v>29.9729418915671</c:v>
                </c:pt>
                <c:pt idx="3635">
                  <c:v>129.01300000101099</c:v>
                </c:pt>
                <c:pt idx="3636">
                  <c:v>78.5280429785699</c:v>
                </c:pt>
                <c:pt idx="3637">
                  <c:v>70.8849189354722</c:v>
                </c:pt>
                <c:pt idx="3638">
                  <c:v>25.580820842062298</c:v>
                </c:pt>
                <c:pt idx="3639">
                  <c:v>22.746122951596501</c:v>
                </c:pt>
                <c:pt idx="3640">
                  <c:v>34.427278645173601</c:v>
                </c:pt>
                <c:pt idx="3641">
                  <c:v>0</c:v>
                </c:pt>
                <c:pt idx="3642">
                  <c:v>0</c:v>
                </c:pt>
                <c:pt idx="3643">
                  <c:v>37.679478094614602</c:v>
                </c:pt>
                <c:pt idx="3644">
                  <c:v>51.353696776863202</c:v>
                </c:pt>
                <c:pt idx="3645">
                  <c:v>0</c:v>
                </c:pt>
                <c:pt idx="3646">
                  <c:v>88.443952839999994</c:v>
                </c:pt>
                <c:pt idx="3647">
                  <c:v>6.6939995000000002E-2</c:v>
                </c:pt>
                <c:pt idx="3648">
                  <c:v>29.693873692663399</c:v>
                </c:pt>
                <c:pt idx="3649">
                  <c:v>75.721923290000007</c:v>
                </c:pt>
                <c:pt idx="3650">
                  <c:v>26.727046055222999</c:v>
                </c:pt>
                <c:pt idx="3651">
                  <c:v>55.7954673256192</c:v>
                </c:pt>
                <c:pt idx="3652">
                  <c:v>18.4321202136374</c:v>
                </c:pt>
                <c:pt idx="3653">
                  <c:v>21.7599903678034</c:v>
                </c:pt>
                <c:pt idx="3654">
                  <c:v>43.727343626310699</c:v>
                </c:pt>
                <c:pt idx="3655">
                  <c:v>36.873101037441501</c:v>
                </c:pt>
                <c:pt idx="3656">
                  <c:v>73.975217397992296</c:v>
                </c:pt>
                <c:pt idx="3657">
                  <c:v>29.0320148281609</c:v>
                </c:pt>
                <c:pt idx="3658">
                  <c:v>26.82781499</c:v>
                </c:pt>
                <c:pt idx="3659">
                  <c:v>33.987017077521998</c:v>
                </c:pt>
                <c:pt idx="3660">
                  <c:v>31.961294262642401</c:v>
                </c:pt>
                <c:pt idx="3661">
                  <c:v>0</c:v>
                </c:pt>
                <c:pt idx="3662">
                  <c:v>0</c:v>
                </c:pt>
                <c:pt idx="3663">
                  <c:v>39.180592622996201</c:v>
                </c:pt>
                <c:pt idx="3664">
                  <c:v>0</c:v>
                </c:pt>
                <c:pt idx="3665">
                  <c:v>49.989190158773397</c:v>
                </c:pt>
                <c:pt idx="3666">
                  <c:v>0</c:v>
                </c:pt>
                <c:pt idx="3667">
                  <c:v>0</c:v>
                </c:pt>
                <c:pt idx="3668">
                  <c:v>16.1196103504112</c:v>
                </c:pt>
                <c:pt idx="3669">
                  <c:v>30.398709251230098</c:v>
                </c:pt>
                <c:pt idx="3670">
                  <c:v>71.0756818558948</c:v>
                </c:pt>
                <c:pt idx="3671">
                  <c:v>43.717047269126397</c:v>
                </c:pt>
                <c:pt idx="3672">
                  <c:v>50.328320441252103</c:v>
                </c:pt>
                <c:pt idx="3673">
                  <c:v>47.472175229999998</c:v>
                </c:pt>
                <c:pt idx="3674">
                  <c:v>36.412034811814003</c:v>
                </c:pt>
                <c:pt idx="3675">
                  <c:v>36.2932848596664</c:v>
                </c:pt>
                <c:pt idx="3676">
                  <c:v>51.701516747244497</c:v>
                </c:pt>
                <c:pt idx="3677">
                  <c:v>70.036877867222699</c:v>
                </c:pt>
                <c:pt idx="3678">
                  <c:v>49.832898840557398</c:v>
                </c:pt>
                <c:pt idx="3679">
                  <c:v>61.160337745644703</c:v>
                </c:pt>
                <c:pt idx="3680">
                  <c:v>44.1829608501614</c:v>
                </c:pt>
                <c:pt idx="3681">
                  <c:v>46.256350466029801</c:v>
                </c:pt>
                <c:pt idx="3682">
                  <c:v>39.355282013710799</c:v>
                </c:pt>
                <c:pt idx="3683">
                  <c:v>0</c:v>
                </c:pt>
                <c:pt idx="3684">
                  <c:v>40.402891917425002</c:v>
                </c:pt>
                <c:pt idx="3685">
                  <c:v>0</c:v>
                </c:pt>
                <c:pt idx="3686">
                  <c:v>23.637571439999999</c:v>
                </c:pt>
                <c:pt idx="3687">
                  <c:v>37.701622783140401</c:v>
                </c:pt>
                <c:pt idx="3688">
                  <c:v>13.0326653827111</c:v>
                </c:pt>
                <c:pt idx="3689">
                  <c:v>32.528899753876097</c:v>
                </c:pt>
                <c:pt idx="3690">
                  <c:v>0</c:v>
                </c:pt>
                <c:pt idx="3691">
                  <c:v>0</c:v>
                </c:pt>
                <c:pt idx="3692">
                  <c:v>77.071607530001899</c:v>
                </c:pt>
                <c:pt idx="3693">
                  <c:v>30.391974914027902</c:v>
                </c:pt>
                <c:pt idx="3694">
                  <c:v>60.522339629198697</c:v>
                </c:pt>
                <c:pt idx="3695">
                  <c:v>0</c:v>
                </c:pt>
                <c:pt idx="3696">
                  <c:v>26.467346767277601</c:v>
                </c:pt>
                <c:pt idx="3697">
                  <c:v>65.345294174271899</c:v>
                </c:pt>
                <c:pt idx="3698">
                  <c:v>72.385117320518802</c:v>
                </c:pt>
                <c:pt idx="3699">
                  <c:v>59.290909667426199</c:v>
                </c:pt>
                <c:pt idx="3700">
                  <c:v>58.103386216833997</c:v>
                </c:pt>
                <c:pt idx="3701">
                  <c:v>72.710912247959001</c:v>
                </c:pt>
                <c:pt idx="3702">
                  <c:v>33.959963501573597</c:v>
                </c:pt>
                <c:pt idx="3703">
                  <c:v>41.895747482009497</c:v>
                </c:pt>
                <c:pt idx="3704">
                  <c:v>48.777611110000002</c:v>
                </c:pt>
                <c:pt idx="3705">
                  <c:v>49.227341769821599</c:v>
                </c:pt>
                <c:pt idx="3706">
                  <c:v>25.041670489341801</c:v>
                </c:pt>
                <c:pt idx="3707">
                  <c:v>38.185790861972301</c:v>
                </c:pt>
                <c:pt idx="3708">
                  <c:v>86.106052475968198</c:v>
                </c:pt>
                <c:pt idx="3709">
                  <c:v>36.3766402293816</c:v>
                </c:pt>
                <c:pt idx="3710">
                  <c:v>54.361887602195402</c:v>
                </c:pt>
                <c:pt idx="3711">
                  <c:v>1.19850691527716E-2</c:v>
                </c:pt>
                <c:pt idx="3712">
                  <c:v>28.869187442569</c:v>
                </c:pt>
                <c:pt idx="3713">
                  <c:v>30.5524709199386</c:v>
                </c:pt>
                <c:pt idx="3714">
                  <c:v>61.625359112461503</c:v>
                </c:pt>
                <c:pt idx="3715">
                  <c:v>51.077588951572302</c:v>
                </c:pt>
                <c:pt idx="3716">
                  <c:v>60.840607140131702</c:v>
                </c:pt>
                <c:pt idx="3717">
                  <c:v>40.583768689999999</c:v>
                </c:pt>
                <c:pt idx="3718">
                  <c:v>0</c:v>
                </c:pt>
                <c:pt idx="3719">
                  <c:v>17.546927480000001</c:v>
                </c:pt>
                <c:pt idx="3720">
                  <c:v>63.067990878987601</c:v>
                </c:pt>
                <c:pt idx="3721">
                  <c:v>63.251216127567098</c:v>
                </c:pt>
                <c:pt idx="3722">
                  <c:v>54.0891093426075</c:v>
                </c:pt>
                <c:pt idx="3723">
                  <c:v>28.078507886123099</c:v>
                </c:pt>
                <c:pt idx="3724">
                  <c:v>45.165107526757602</c:v>
                </c:pt>
                <c:pt idx="3725">
                  <c:v>41.101328146426901</c:v>
                </c:pt>
                <c:pt idx="3726">
                  <c:v>75.861512090000005</c:v>
                </c:pt>
                <c:pt idx="3727">
                  <c:v>51.940103717138697</c:v>
                </c:pt>
                <c:pt idx="3728">
                  <c:v>56.826019187384702</c:v>
                </c:pt>
                <c:pt idx="3729">
                  <c:v>32.122891007933298</c:v>
                </c:pt>
                <c:pt idx="3730">
                  <c:v>0.26609861751013802</c:v>
                </c:pt>
                <c:pt idx="3731">
                  <c:v>64.291072997385598</c:v>
                </c:pt>
                <c:pt idx="3732">
                  <c:v>0</c:v>
                </c:pt>
                <c:pt idx="3733">
                  <c:v>38.752774196164999</c:v>
                </c:pt>
                <c:pt idx="3734">
                  <c:v>29.590780219999999</c:v>
                </c:pt>
                <c:pt idx="3735">
                  <c:v>38.740460956265402</c:v>
                </c:pt>
                <c:pt idx="3736">
                  <c:v>41.691474865839098</c:v>
                </c:pt>
                <c:pt idx="3737">
                  <c:v>34.689138390536101</c:v>
                </c:pt>
                <c:pt idx="3738">
                  <c:v>45.090920427284303</c:v>
                </c:pt>
                <c:pt idx="3739">
                  <c:v>37.789292230799298</c:v>
                </c:pt>
                <c:pt idx="3740">
                  <c:v>57.042352078504003</c:v>
                </c:pt>
                <c:pt idx="3741">
                  <c:v>0</c:v>
                </c:pt>
                <c:pt idx="3742">
                  <c:v>29.6155092530575</c:v>
                </c:pt>
                <c:pt idx="3743">
                  <c:v>67.574017943677703</c:v>
                </c:pt>
                <c:pt idx="3744">
                  <c:v>47.502168663987099</c:v>
                </c:pt>
                <c:pt idx="3745">
                  <c:v>23.440115201733999</c:v>
                </c:pt>
                <c:pt idx="3746">
                  <c:v>59.413163525986</c:v>
                </c:pt>
                <c:pt idx="3747">
                  <c:v>54.248436240232401</c:v>
                </c:pt>
                <c:pt idx="3748">
                  <c:v>30.969022150000001</c:v>
                </c:pt>
                <c:pt idx="3749">
                  <c:v>54.5476664293993</c:v>
                </c:pt>
                <c:pt idx="3750">
                  <c:v>52.960325037266998</c:v>
                </c:pt>
                <c:pt idx="3751">
                  <c:v>37.4670969262393</c:v>
                </c:pt>
                <c:pt idx="3752">
                  <c:v>49.677838162642402</c:v>
                </c:pt>
                <c:pt idx="3753">
                  <c:v>43.654995650398199</c:v>
                </c:pt>
                <c:pt idx="3754">
                  <c:v>41.148707798012097</c:v>
                </c:pt>
                <c:pt idx="3755">
                  <c:v>45.202860836433402</c:v>
                </c:pt>
                <c:pt idx="3756">
                  <c:v>27.903066437446899</c:v>
                </c:pt>
                <c:pt idx="3757">
                  <c:v>33.795447404013302</c:v>
                </c:pt>
                <c:pt idx="3758">
                  <c:v>30.371888129560698</c:v>
                </c:pt>
                <c:pt idx="3759">
                  <c:v>0</c:v>
                </c:pt>
                <c:pt idx="3760">
                  <c:v>83.984749930000007</c:v>
                </c:pt>
                <c:pt idx="3761">
                  <c:v>0</c:v>
                </c:pt>
                <c:pt idx="3762">
                  <c:v>40.875820148175201</c:v>
                </c:pt>
                <c:pt idx="3763">
                  <c:v>59.514414456743602</c:v>
                </c:pt>
                <c:pt idx="3764">
                  <c:v>59.395804660852598</c:v>
                </c:pt>
                <c:pt idx="3765">
                  <c:v>36.469786026379602</c:v>
                </c:pt>
                <c:pt idx="3766">
                  <c:v>61.67058514</c:v>
                </c:pt>
                <c:pt idx="3767">
                  <c:v>60.305336722804398</c:v>
                </c:pt>
                <c:pt idx="3768">
                  <c:v>52.065170956164202</c:v>
                </c:pt>
                <c:pt idx="3769">
                  <c:v>23.920386252946301</c:v>
                </c:pt>
                <c:pt idx="3770">
                  <c:v>37.268731379999998</c:v>
                </c:pt>
                <c:pt idx="3771">
                  <c:v>51.64925556</c:v>
                </c:pt>
                <c:pt idx="3772">
                  <c:v>59.464464134307697</c:v>
                </c:pt>
                <c:pt idx="3773">
                  <c:v>39.823403910396898</c:v>
                </c:pt>
                <c:pt idx="3774">
                  <c:v>70.410958334247397</c:v>
                </c:pt>
                <c:pt idx="3775">
                  <c:v>41.953232057843202</c:v>
                </c:pt>
                <c:pt idx="3776">
                  <c:v>65.190086500000007</c:v>
                </c:pt>
                <c:pt idx="3777">
                  <c:v>55.8908829702833</c:v>
                </c:pt>
                <c:pt idx="3778">
                  <c:v>57.506754706725097</c:v>
                </c:pt>
                <c:pt idx="3779">
                  <c:v>46.3443549213262</c:v>
                </c:pt>
                <c:pt idx="3780">
                  <c:v>49.675397392712298</c:v>
                </c:pt>
                <c:pt idx="3781">
                  <c:v>47.120772724062597</c:v>
                </c:pt>
                <c:pt idx="3782">
                  <c:v>0</c:v>
                </c:pt>
                <c:pt idx="3783">
                  <c:v>48.537814009220199</c:v>
                </c:pt>
                <c:pt idx="3784">
                  <c:v>0</c:v>
                </c:pt>
                <c:pt idx="3785">
                  <c:v>58.497389382952399</c:v>
                </c:pt>
                <c:pt idx="3786">
                  <c:v>47.877561813999399</c:v>
                </c:pt>
                <c:pt idx="3787">
                  <c:v>31.395233908675301</c:v>
                </c:pt>
                <c:pt idx="3788">
                  <c:v>59.170177017016101</c:v>
                </c:pt>
                <c:pt idx="3789">
                  <c:v>50.667307149029099</c:v>
                </c:pt>
                <c:pt idx="3790">
                  <c:v>43.937325046099197</c:v>
                </c:pt>
                <c:pt idx="3791">
                  <c:v>38.368458903971103</c:v>
                </c:pt>
                <c:pt idx="3792">
                  <c:v>16.3279851009179</c:v>
                </c:pt>
                <c:pt idx="3793">
                  <c:v>40.416087116207002</c:v>
                </c:pt>
                <c:pt idx="3794">
                  <c:v>34.403076050000003</c:v>
                </c:pt>
                <c:pt idx="3795">
                  <c:v>43.979221511454803</c:v>
                </c:pt>
                <c:pt idx="3796">
                  <c:v>77.1537459331973</c:v>
                </c:pt>
                <c:pt idx="3797">
                  <c:v>20.5981633703834</c:v>
                </c:pt>
                <c:pt idx="3798">
                  <c:v>51.733609111536097</c:v>
                </c:pt>
                <c:pt idx="3799">
                  <c:v>62.827315239027101</c:v>
                </c:pt>
                <c:pt idx="3800">
                  <c:v>23.500990875285801</c:v>
                </c:pt>
                <c:pt idx="3801">
                  <c:v>52.102814875591001</c:v>
                </c:pt>
                <c:pt idx="3802">
                  <c:v>33.187080371257103</c:v>
                </c:pt>
                <c:pt idx="3803">
                  <c:v>77.120898089999997</c:v>
                </c:pt>
                <c:pt idx="3804">
                  <c:v>33.149272366456799</c:v>
                </c:pt>
                <c:pt idx="3805">
                  <c:v>0</c:v>
                </c:pt>
                <c:pt idx="3806">
                  <c:v>23.995913382969601</c:v>
                </c:pt>
                <c:pt idx="3807">
                  <c:v>25.975364122534899</c:v>
                </c:pt>
                <c:pt idx="3808">
                  <c:v>40.621467308648299</c:v>
                </c:pt>
                <c:pt idx="3809">
                  <c:v>22.449839462261199</c:v>
                </c:pt>
                <c:pt idx="3810">
                  <c:v>56.264478018078201</c:v>
                </c:pt>
                <c:pt idx="3811">
                  <c:v>58.554169759058396</c:v>
                </c:pt>
                <c:pt idx="3812">
                  <c:v>57.075736615111602</c:v>
                </c:pt>
                <c:pt idx="3813">
                  <c:v>6.11514737170328</c:v>
                </c:pt>
                <c:pt idx="3814">
                  <c:v>60.050628364968297</c:v>
                </c:pt>
                <c:pt idx="3815">
                  <c:v>45.9223478514715</c:v>
                </c:pt>
                <c:pt idx="3816">
                  <c:v>33.215938886313502</c:v>
                </c:pt>
                <c:pt idx="3817">
                  <c:v>44.052943702370001</c:v>
                </c:pt>
                <c:pt idx="3818">
                  <c:v>24.9827159820376</c:v>
                </c:pt>
                <c:pt idx="3819">
                  <c:v>19.062208049999999</c:v>
                </c:pt>
                <c:pt idx="3820">
                  <c:v>23.067169658542401</c:v>
                </c:pt>
                <c:pt idx="3821">
                  <c:v>65.1862134</c:v>
                </c:pt>
                <c:pt idx="3822">
                  <c:v>69.384546209716405</c:v>
                </c:pt>
                <c:pt idx="3823">
                  <c:v>58.717215925148203</c:v>
                </c:pt>
                <c:pt idx="3824">
                  <c:v>49.141880637813799</c:v>
                </c:pt>
                <c:pt idx="3825">
                  <c:v>46.955839576178001</c:v>
                </c:pt>
                <c:pt idx="3826">
                  <c:v>40.371606306219597</c:v>
                </c:pt>
                <c:pt idx="3827">
                  <c:v>0</c:v>
                </c:pt>
                <c:pt idx="3828">
                  <c:v>78.250249859755797</c:v>
                </c:pt>
                <c:pt idx="3829">
                  <c:v>144.11758848656501</c:v>
                </c:pt>
                <c:pt idx="3830">
                  <c:v>24.7175608554248</c:v>
                </c:pt>
                <c:pt idx="3831">
                  <c:v>32.168117038991902</c:v>
                </c:pt>
                <c:pt idx="3832">
                  <c:v>75.624227542981501</c:v>
                </c:pt>
                <c:pt idx="3833">
                  <c:v>45.750386380090603</c:v>
                </c:pt>
                <c:pt idx="3834">
                  <c:v>28.4649221037192</c:v>
                </c:pt>
                <c:pt idx="3835">
                  <c:v>2.1194399999999999E-4</c:v>
                </c:pt>
                <c:pt idx="3836">
                  <c:v>35.855751211348597</c:v>
                </c:pt>
                <c:pt idx="3837">
                  <c:v>54.251977749542803</c:v>
                </c:pt>
                <c:pt idx="3838">
                  <c:v>60.360739465462402</c:v>
                </c:pt>
                <c:pt idx="3839">
                  <c:v>35.434680795500697</c:v>
                </c:pt>
                <c:pt idx="3840">
                  <c:v>0</c:v>
                </c:pt>
                <c:pt idx="3841">
                  <c:v>56.491038897476201</c:v>
                </c:pt>
                <c:pt idx="3842">
                  <c:v>52.9181072380551</c:v>
                </c:pt>
                <c:pt idx="3843">
                  <c:v>66.403005583789493</c:v>
                </c:pt>
                <c:pt idx="3844">
                  <c:v>68.438710258887596</c:v>
                </c:pt>
                <c:pt idx="3845">
                  <c:v>41.801863300000001</c:v>
                </c:pt>
                <c:pt idx="3846">
                  <c:v>65.555962701561796</c:v>
                </c:pt>
                <c:pt idx="3847">
                  <c:v>51.25170404</c:v>
                </c:pt>
                <c:pt idx="3848">
                  <c:v>31.563141103953701</c:v>
                </c:pt>
                <c:pt idx="3849">
                  <c:v>30.463625527103201</c:v>
                </c:pt>
                <c:pt idx="3850">
                  <c:v>33.714724237163999</c:v>
                </c:pt>
                <c:pt idx="3851">
                  <c:v>27.4693409371713</c:v>
                </c:pt>
                <c:pt idx="3852">
                  <c:v>25.993878422173101</c:v>
                </c:pt>
                <c:pt idx="3853">
                  <c:v>3.9444346187044199</c:v>
                </c:pt>
                <c:pt idx="3854">
                  <c:v>45.587162454846201</c:v>
                </c:pt>
                <c:pt idx="3855">
                  <c:v>0</c:v>
                </c:pt>
                <c:pt idx="3856">
                  <c:v>0</c:v>
                </c:pt>
                <c:pt idx="3857">
                  <c:v>36.107581238258703</c:v>
                </c:pt>
                <c:pt idx="3858">
                  <c:v>34.025741225657399</c:v>
                </c:pt>
                <c:pt idx="3859">
                  <c:v>23.869307843567899</c:v>
                </c:pt>
                <c:pt idx="3860">
                  <c:v>23.402088416435799</c:v>
                </c:pt>
                <c:pt idx="3861">
                  <c:v>51.112908328208498</c:v>
                </c:pt>
                <c:pt idx="3862">
                  <c:v>32.232110334639302</c:v>
                </c:pt>
                <c:pt idx="3863">
                  <c:v>48.223351227884201</c:v>
                </c:pt>
                <c:pt idx="3864">
                  <c:v>20.4084191466543</c:v>
                </c:pt>
                <c:pt idx="3865">
                  <c:v>61.168589872551301</c:v>
                </c:pt>
                <c:pt idx="3866">
                  <c:v>44.747209428129899</c:v>
                </c:pt>
                <c:pt idx="3867">
                  <c:v>46.3577483899344</c:v>
                </c:pt>
                <c:pt idx="3868">
                  <c:v>48.317365309983401</c:v>
                </c:pt>
                <c:pt idx="3869">
                  <c:v>27.776023337049299</c:v>
                </c:pt>
                <c:pt idx="3870">
                  <c:v>69.426405072173793</c:v>
                </c:pt>
                <c:pt idx="3871">
                  <c:v>70.868800969999995</c:v>
                </c:pt>
                <c:pt idx="3872">
                  <c:v>41.189818020953098</c:v>
                </c:pt>
                <c:pt idx="3873">
                  <c:v>44.896014351181996</c:v>
                </c:pt>
                <c:pt idx="3874">
                  <c:v>33.169516399406803</c:v>
                </c:pt>
                <c:pt idx="3875">
                  <c:v>37.551163332572699</c:v>
                </c:pt>
                <c:pt idx="3876">
                  <c:v>42.395223358806597</c:v>
                </c:pt>
                <c:pt idx="3877">
                  <c:v>49.0333723477261</c:v>
                </c:pt>
                <c:pt idx="3878">
                  <c:v>58.217791325030298</c:v>
                </c:pt>
                <c:pt idx="3879">
                  <c:v>53.728791536281399</c:v>
                </c:pt>
                <c:pt idx="3880">
                  <c:v>0</c:v>
                </c:pt>
                <c:pt idx="3881">
                  <c:v>56.092448177791702</c:v>
                </c:pt>
                <c:pt idx="3882">
                  <c:v>66.543995940930699</c:v>
                </c:pt>
                <c:pt idx="3883">
                  <c:v>89.057765457601704</c:v>
                </c:pt>
                <c:pt idx="3884">
                  <c:v>51.169257980209203</c:v>
                </c:pt>
                <c:pt idx="3885">
                  <c:v>35.343975768432898</c:v>
                </c:pt>
                <c:pt idx="3886">
                  <c:v>46.327091772660602</c:v>
                </c:pt>
                <c:pt idx="3887">
                  <c:v>56.595089534918401</c:v>
                </c:pt>
                <c:pt idx="3888">
                  <c:v>8.18286236840631</c:v>
                </c:pt>
                <c:pt idx="3889">
                  <c:v>23.251054667060998</c:v>
                </c:pt>
                <c:pt idx="3890">
                  <c:v>15.044276855473599</c:v>
                </c:pt>
                <c:pt idx="3891">
                  <c:v>51.452277901856803</c:v>
                </c:pt>
                <c:pt idx="3892">
                  <c:v>0</c:v>
                </c:pt>
                <c:pt idx="3893">
                  <c:v>42.518095955962202</c:v>
                </c:pt>
                <c:pt idx="3894">
                  <c:v>54.7011819700476</c:v>
                </c:pt>
                <c:pt idx="3895">
                  <c:v>47.899747523868697</c:v>
                </c:pt>
                <c:pt idx="3896">
                  <c:v>73.356154049954</c:v>
                </c:pt>
                <c:pt idx="3897">
                  <c:v>52.129704369999999</c:v>
                </c:pt>
                <c:pt idx="3898">
                  <c:v>67.328806026830307</c:v>
                </c:pt>
                <c:pt idx="3899">
                  <c:v>82.412548833065102</c:v>
                </c:pt>
                <c:pt idx="3900">
                  <c:v>14.2892174988486</c:v>
                </c:pt>
                <c:pt idx="3901">
                  <c:v>47.273351610704097</c:v>
                </c:pt>
                <c:pt idx="3902">
                  <c:v>0</c:v>
                </c:pt>
                <c:pt idx="3903">
                  <c:v>33.797163463544003</c:v>
                </c:pt>
                <c:pt idx="3904">
                  <c:v>34.968309142798198</c:v>
                </c:pt>
                <c:pt idx="3905">
                  <c:v>22.1250393023975</c:v>
                </c:pt>
                <c:pt idx="3906">
                  <c:v>46.5472191380411</c:v>
                </c:pt>
                <c:pt idx="3907">
                  <c:v>41.323581784771797</c:v>
                </c:pt>
                <c:pt idx="3908">
                  <c:v>86.703847966694994</c:v>
                </c:pt>
                <c:pt idx="3909">
                  <c:v>5.6613282500700199</c:v>
                </c:pt>
                <c:pt idx="3910">
                  <c:v>33.027213359277901</c:v>
                </c:pt>
                <c:pt idx="3911">
                  <c:v>40.561036032982898</c:v>
                </c:pt>
                <c:pt idx="3912">
                  <c:v>0</c:v>
                </c:pt>
                <c:pt idx="3913">
                  <c:v>45.160608850000003</c:v>
                </c:pt>
                <c:pt idx="3914">
                  <c:v>9.9003918305940708</c:v>
                </c:pt>
                <c:pt idx="3915">
                  <c:v>52.9174440596708</c:v>
                </c:pt>
                <c:pt idx="3916">
                  <c:v>74.772586851851798</c:v>
                </c:pt>
                <c:pt idx="3917">
                  <c:v>67.076835843663702</c:v>
                </c:pt>
                <c:pt idx="3918">
                  <c:v>57.520920743966798</c:v>
                </c:pt>
                <c:pt idx="3919">
                  <c:v>44.184020568198299</c:v>
                </c:pt>
                <c:pt idx="3920">
                  <c:v>57.750018109762799</c:v>
                </c:pt>
                <c:pt idx="3921">
                  <c:v>20.836743503387002</c:v>
                </c:pt>
                <c:pt idx="3922">
                  <c:v>13.497314138992399</c:v>
                </c:pt>
                <c:pt idx="3923">
                  <c:v>0</c:v>
                </c:pt>
                <c:pt idx="3924">
                  <c:v>33.1700770244328</c:v>
                </c:pt>
                <c:pt idx="3925">
                  <c:v>0</c:v>
                </c:pt>
                <c:pt idx="3926">
                  <c:v>24.218932753057199</c:v>
                </c:pt>
                <c:pt idx="3927">
                  <c:v>51.624936736074901</c:v>
                </c:pt>
                <c:pt idx="3928">
                  <c:v>0</c:v>
                </c:pt>
                <c:pt idx="3929">
                  <c:v>35.647116659000503</c:v>
                </c:pt>
                <c:pt idx="3930">
                  <c:v>32.516730088678202</c:v>
                </c:pt>
                <c:pt idx="3931">
                  <c:v>55.195366093550803</c:v>
                </c:pt>
                <c:pt idx="3932">
                  <c:v>70.7890076162425</c:v>
                </c:pt>
                <c:pt idx="3933">
                  <c:v>68.206703796158095</c:v>
                </c:pt>
                <c:pt idx="3934">
                  <c:v>42.837139453973798</c:v>
                </c:pt>
                <c:pt idx="3935">
                  <c:v>0</c:v>
                </c:pt>
                <c:pt idx="3936">
                  <c:v>45.688656095218697</c:v>
                </c:pt>
                <c:pt idx="3937">
                  <c:v>45.152609690812803</c:v>
                </c:pt>
                <c:pt idx="3938">
                  <c:v>17.4527014563749</c:v>
                </c:pt>
                <c:pt idx="3939">
                  <c:v>67.511788565794902</c:v>
                </c:pt>
                <c:pt idx="3940">
                  <c:v>41.403429829629303</c:v>
                </c:pt>
                <c:pt idx="3941">
                  <c:v>29.809553880949199</c:v>
                </c:pt>
                <c:pt idx="3942">
                  <c:v>60.568109193056799</c:v>
                </c:pt>
                <c:pt idx="3943">
                  <c:v>28.0063103218029</c:v>
                </c:pt>
                <c:pt idx="3944">
                  <c:v>45.150155247101502</c:v>
                </c:pt>
                <c:pt idx="3945">
                  <c:v>82.191672828168294</c:v>
                </c:pt>
                <c:pt idx="3946">
                  <c:v>80.534844699999994</c:v>
                </c:pt>
                <c:pt idx="3947">
                  <c:v>74.247072677354495</c:v>
                </c:pt>
                <c:pt idx="3948">
                  <c:v>41.968963743023203</c:v>
                </c:pt>
                <c:pt idx="3949">
                  <c:v>43.524110217505502</c:v>
                </c:pt>
                <c:pt idx="3950">
                  <c:v>119.520786774501</c:v>
                </c:pt>
                <c:pt idx="3951">
                  <c:v>57.666758456515502</c:v>
                </c:pt>
                <c:pt idx="3952">
                  <c:v>91.332067357929901</c:v>
                </c:pt>
                <c:pt idx="3953">
                  <c:v>95.561719958597294</c:v>
                </c:pt>
                <c:pt idx="3954">
                  <c:v>58.584043552362999</c:v>
                </c:pt>
                <c:pt idx="3955">
                  <c:v>72.237652429999997</c:v>
                </c:pt>
                <c:pt idx="3956">
                  <c:v>63.5544288054856</c:v>
                </c:pt>
                <c:pt idx="3957">
                  <c:v>0</c:v>
                </c:pt>
                <c:pt idx="3958">
                  <c:v>72.2668083478124</c:v>
                </c:pt>
                <c:pt idx="3959">
                  <c:v>25.1972986291734</c:v>
                </c:pt>
                <c:pt idx="3960">
                  <c:v>0</c:v>
                </c:pt>
                <c:pt idx="3961">
                  <c:v>76.719599964152195</c:v>
                </c:pt>
                <c:pt idx="3962">
                  <c:v>0</c:v>
                </c:pt>
                <c:pt idx="3963">
                  <c:v>27.5882207902395</c:v>
                </c:pt>
                <c:pt idx="3964">
                  <c:v>66.304468898584403</c:v>
                </c:pt>
                <c:pt idx="3965">
                  <c:v>43.869174920990901</c:v>
                </c:pt>
                <c:pt idx="3966">
                  <c:v>56.883257639999997</c:v>
                </c:pt>
                <c:pt idx="3967">
                  <c:v>39.326779016963599</c:v>
                </c:pt>
                <c:pt idx="3968">
                  <c:v>48.295213784566997</c:v>
                </c:pt>
                <c:pt idx="3969">
                  <c:v>42.654156915009203</c:v>
                </c:pt>
                <c:pt idx="3970">
                  <c:v>29.322418591613999</c:v>
                </c:pt>
                <c:pt idx="3971">
                  <c:v>36.0439161133582</c:v>
                </c:pt>
                <c:pt idx="3972">
                  <c:v>69.261540293194898</c:v>
                </c:pt>
                <c:pt idx="3973">
                  <c:v>0</c:v>
                </c:pt>
                <c:pt idx="3974">
                  <c:v>76.886741430000001</c:v>
                </c:pt>
                <c:pt idx="3975">
                  <c:v>103.24765319194</c:v>
                </c:pt>
                <c:pt idx="3976">
                  <c:v>34.256595672327499</c:v>
                </c:pt>
                <c:pt idx="3977">
                  <c:v>40.736826163077701</c:v>
                </c:pt>
                <c:pt idx="3978">
                  <c:v>42.115040746741599</c:v>
                </c:pt>
                <c:pt idx="3979">
                  <c:v>122.345129339602</c:v>
                </c:pt>
                <c:pt idx="3980">
                  <c:v>121.762650192953</c:v>
                </c:pt>
                <c:pt idx="3981">
                  <c:v>0</c:v>
                </c:pt>
                <c:pt idx="3982">
                  <c:v>46.421481883740597</c:v>
                </c:pt>
                <c:pt idx="3983">
                  <c:v>0</c:v>
                </c:pt>
                <c:pt idx="3984">
                  <c:v>26.171924726152898</c:v>
                </c:pt>
                <c:pt idx="3985">
                  <c:v>37.819983032525997</c:v>
                </c:pt>
                <c:pt idx="3986">
                  <c:v>17.181468334053701</c:v>
                </c:pt>
                <c:pt idx="3987">
                  <c:v>0</c:v>
                </c:pt>
                <c:pt idx="3988">
                  <c:v>67.843408523992807</c:v>
                </c:pt>
                <c:pt idx="3989">
                  <c:v>33.871801797794397</c:v>
                </c:pt>
                <c:pt idx="3990">
                  <c:v>30.597881547042199</c:v>
                </c:pt>
                <c:pt idx="3991">
                  <c:v>86.347235760000004</c:v>
                </c:pt>
                <c:pt idx="3992">
                  <c:v>57.039952329999998</c:v>
                </c:pt>
                <c:pt idx="3993">
                  <c:v>61.294029722112398</c:v>
                </c:pt>
                <c:pt idx="3994">
                  <c:v>29.627268704821802</c:v>
                </c:pt>
                <c:pt idx="3995">
                  <c:v>20.723791234434898</c:v>
                </c:pt>
                <c:pt idx="3996">
                  <c:v>66.770173954457306</c:v>
                </c:pt>
                <c:pt idx="3997">
                  <c:v>44.783130451135399</c:v>
                </c:pt>
                <c:pt idx="3998">
                  <c:v>75.116964447835798</c:v>
                </c:pt>
                <c:pt idx="3999">
                  <c:v>0</c:v>
                </c:pt>
                <c:pt idx="4000">
                  <c:v>50.283354212034901</c:v>
                </c:pt>
                <c:pt idx="4001">
                  <c:v>59.835768819999998</c:v>
                </c:pt>
                <c:pt idx="4002">
                  <c:v>79.233001599999994</c:v>
                </c:pt>
                <c:pt idx="4003">
                  <c:v>43.019116970025998</c:v>
                </c:pt>
                <c:pt idx="4004">
                  <c:v>56.660498066911899</c:v>
                </c:pt>
                <c:pt idx="4005">
                  <c:v>56.369082443655799</c:v>
                </c:pt>
                <c:pt idx="4006">
                  <c:v>43.587221554270698</c:v>
                </c:pt>
                <c:pt idx="4007">
                  <c:v>37.475560996753302</c:v>
                </c:pt>
                <c:pt idx="4008">
                  <c:v>29.6775813824575</c:v>
                </c:pt>
                <c:pt idx="4009">
                  <c:v>49.298089913342999</c:v>
                </c:pt>
                <c:pt idx="4010">
                  <c:v>34.662577070708103</c:v>
                </c:pt>
                <c:pt idx="4011">
                  <c:v>73.3007376335148</c:v>
                </c:pt>
                <c:pt idx="4012">
                  <c:v>51.103589646374303</c:v>
                </c:pt>
                <c:pt idx="4013">
                  <c:v>38.8552181643255</c:v>
                </c:pt>
                <c:pt idx="4014">
                  <c:v>70.640735970654205</c:v>
                </c:pt>
                <c:pt idx="4015">
                  <c:v>38.223086099980499</c:v>
                </c:pt>
                <c:pt idx="4016">
                  <c:v>25.483798528116399</c:v>
                </c:pt>
                <c:pt idx="4017">
                  <c:v>27.6275397478536</c:v>
                </c:pt>
                <c:pt idx="4018">
                  <c:v>40.446887308182703</c:v>
                </c:pt>
                <c:pt idx="4019">
                  <c:v>22.794117923332099</c:v>
                </c:pt>
                <c:pt idx="4020">
                  <c:v>38.405822510884903</c:v>
                </c:pt>
                <c:pt idx="4021">
                  <c:v>37.259877610237197</c:v>
                </c:pt>
                <c:pt idx="4022">
                  <c:v>0</c:v>
                </c:pt>
                <c:pt idx="4023">
                  <c:v>27.721020552489101</c:v>
                </c:pt>
                <c:pt idx="4024">
                  <c:v>36.418304239999998</c:v>
                </c:pt>
                <c:pt idx="4025">
                  <c:v>25.914693555699898</c:v>
                </c:pt>
                <c:pt idx="4026">
                  <c:v>41.259554304671497</c:v>
                </c:pt>
                <c:pt idx="4027">
                  <c:v>12.6593985056631</c:v>
                </c:pt>
                <c:pt idx="4028">
                  <c:v>50.5061342909529</c:v>
                </c:pt>
                <c:pt idx="4029">
                  <c:v>41.028378519999997</c:v>
                </c:pt>
                <c:pt idx="4030">
                  <c:v>34.896234642507999</c:v>
                </c:pt>
                <c:pt idx="4031">
                  <c:v>0</c:v>
                </c:pt>
                <c:pt idx="4032">
                  <c:v>34.0377194579196</c:v>
                </c:pt>
                <c:pt idx="4033">
                  <c:v>35.4275977768799</c:v>
                </c:pt>
                <c:pt idx="4034">
                  <c:v>51.254630232639698</c:v>
                </c:pt>
                <c:pt idx="4035">
                  <c:v>14.931816842641901</c:v>
                </c:pt>
                <c:pt idx="4036">
                  <c:v>14.300792354567699</c:v>
                </c:pt>
                <c:pt idx="4037">
                  <c:v>47.007512795035197</c:v>
                </c:pt>
                <c:pt idx="4038">
                  <c:v>54.9613598403323</c:v>
                </c:pt>
                <c:pt idx="4039">
                  <c:v>64.144124289999993</c:v>
                </c:pt>
                <c:pt idx="4040">
                  <c:v>32.465822601563801</c:v>
                </c:pt>
                <c:pt idx="4041">
                  <c:v>41.319753126057797</c:v>
                </c:pt>
                <c:pt idx="4042">
                  <c:v>42.007742586283101</c:v>
                </c:pt>
                <c:pt idx="4043">
                  <c:v>67.325302120000003</c:v>
                </c:pt>
                <c:pt idx="4044">
                  <c:v>133.80508085753499</c:v>
                </c:pt>
                <c:pt idx="4045">
                  <c:v>49.511277834804503</c:v>
                </c:pt>
                <c:pt idx="4046">
                  <c:v>58.562510765542299</c:v>
                </c:pt>
                <c:pt idx="4047">
                  <c:v>42.297695114959303</c:v>
                </c:pt>
                <c:pt idx="4048">
                  <c:v>0</c:v>
                </c:pt>
                <c:pt idx="4049">
                  <c:v>0</c:v>
                </c:pt>
                <c:pt idx="4050">
                  <c:v>60.904166289999999</c:v>
                </c:pt>
                <c:pt idx="4051">
                  <c:v>53.448144015658301</c:v>
                </c:pt>
                <c:pt idx="4052">
                  <c:v>63.386412219958203</c:v>
                </c:pt>
                <c:pt idx="4053">
                  <c:v>0</c:v>
                </c:pt>
                <c:pt idx="4054">
                  <c:v>23.919784606577</c:v>
                </c:pt>
                <c:pt idx="4055">
                  <c:v>47.32278917</c:v>
                </c:pt>
                <c:pt idx="4056">
                  <c:v>40.464129946176598</c:v>
                </c:pt>
                <c:pt idx="4057">
                  <c:v>52.7674426807706</c:v>
                </c:pt>
                <c:pt idx="4058">
                  <c:v>21.377732979668298</c:v>
                </c:pt>
                <c:pt idx="4059">
                  <c:v>52.073594005334897</c:v>
                </c:pt>
                <c:pt idx="4060">
                  <c:v>37.104085385032199</c:v>
                </c:pt>
                <c:pt idx="4061">
                  <c:v>31.8027057491981</c:v>
                </c:pt>
                <c:pt idx="4062">
                  <c:v>54.5114719307714</c:v>
                </c:pt>
                <c:pt idx="4063">
                  <c:v>33.085367950386598</c:v>
                </c:pt>
                <c:pt idx="4064">
                  <c:v>48.316695294708502</c:v>
                </c:pt>
                <c:pt idx="4065">
                  <c:v>0</c:v>
                </c:pt>
                <c:pt idx="4066">
                  <c:v>0</c:v>
                </c:pt>
                <c:pt idx="4067">
                  <c:v>33.128672815197604</c:v>
                </c:pt>
                <c:pt idx="4068">
                  <c:v>35.276379431460001</c:v>
                </c:pt>
                <c:pt idx="4069">
                  <c:v>46.031478298600199</c:v>
                </c:pt>
                <c:pt idx="4070">
                  <c:v>33.732424946825397</c:v>
                </c:pt>
                <c:pt idx="4071">
                  <c:v>0</c:v>
                </c:pt>
                <c:pt idx="4072">
                  <c:v>31.391118100557801</c:v>
                </c:pt>
                <c:pt idx="4073">
                  <c:v>48.321453770538596</c:v>
                </c:pt>
                <c:pt idx="4074">
                  <c:v>34.8604982155477</c:v>
                </c:pt>
                <c:pt idx="4075">
                  <c:v>50.729611732708101</c:v>
                </c:pt>
                <c:pt idx="4076">
                  <c:v>58.425991734827797</c:v>
                </c:pt>
                <c:pt idx="4077">
                  <c:v>32.799285101767801</c:v>
                </c:pt>
                <c:pt idx="4078">
                  <c:v>42.646356022879502</c:v>
                </c:pt>
                <c:pt idx="4079">
                  <c:v>36.579750574156698</c:v>
                </c:pt>
                <c:pt idx="4080">
                  <c:v>44.256115579160102</c:v>
                </c:pt>
                <c:pt idx="4081">
                  <c:v>37.633766644326201</c:v>
                </c:pt>
                <c:pt idx="4082">
                  <c:v>47.599491801117601</c:v>
                </c:pt>
                <c:pt idx="4083">
                  <c:v>41.945178200762797</c:v>
                </c:pt>
                <c:pt idx="4084">
                  <c:v>40.077339699599698</c:v>
                </c:pt>
                <c:pt idx="4085">
                  <c:v>34.645163510450203</c:v>
                </c:pt>
                <c:pt idx="4086">
                  <c:v>51.307185410379198</c:v>
                </c:pt>
                <c:pt idx="4087">
                  <c:v>62.426765750196999</c:v>
                </c:pt>
                <c:pt idx="4088">
                  <c:v>24.259078974429201</c:v>
                </c:pt>
                <c:pt idx="4089">
                  <c:v>44.114906439999999</c:v>
                </c:pt>
                <c:pt idx="4090">
                  <c:v>35.202294889999997</c:v>
                </c:pt>
                <c:pt idx="4091">
                  <c:v>0</c:v>
                </c:pt>
                <c:pt idx="4092">
                  <c:v>36.654327376391997</c:v>
                </c:pt>
                <c:pt idx="4093">
                  <c:v>32.241702492095897</c:v>
                </c:pt>
                <c:pt idx="4094">
                  <c:v>0</c:v>
                </c:pt>
                <c:pt idx="4095">
                  <c:v>32.233272606034603</c:v>
                </c:pt>
                <c:pt idx="4096">
                  <c:v>40.549885064478502</c:v>
                </c:pt>
                <c:pt idx="4097">
                  <c:v>23.589084210159498</c:v>
                </c:pt>
                <c:pt idx="4098">
                  <c:v>49.519912827582502</c:v>
                </c:pt>
                <c:pt idx="4099">
                  <c:v>5.2842327000000001E-2</c:v>
                </c:pt>
                <c:pt idx="4100">
                  <c:v>54.689367820000001</c:v>
                </c:pt>
                <c:pt idx="4101">
                  <c:v>46.875225799577699</c:v>
                </c:pt>
                <c:pt idx="4102">
                  <c:v>26.701852113507101</c:v>
                </c:pt>
                <c:pt idx="4103">
                  <c:v>17.538312999975101</c:v>
                </c:pt>
                <c:pt idx="4104">
                  <c:v>27.620866942666499</c:v>
                </c:pt>
                <c:pt idx="4105">
                  <c:v>44.658240971264497</c:v>
                </c:pt>
                <c:pt idx="4106">
                  <c:v>0</c:v>
                </c:pt>
                <c:pt idx="4107">
                  <c:v>60.431405566297101</c:v>
                </c:pt>
                <c:pt idx="4108">
                  <c:v>33.484820118281803</c:v>
                </c:pt>
                <c:pt idx="4109">
                  <c:v>80.405323229999993</c:v>
                </c:pt>
                <c:pt idx="4110">
                  <c:v>55.235013221911899</c:v>
                </c:pt>
                <c:pt idx="4111">
                  <c:v>46.867992369364501</c:v>
                </c:pt>
                <c:pt idx="4112">
                  <c:v>34.3877750915143</c:v>
                </c:pt>
                <c:pt idx="4113">
                  <c:v>78.972468210000002</c:v>
                </c:pt>
                <c:pt idx="4114">
                  <c:v>54.900285896954202</c:v>
                </c:pt>
                <c:pt idx="4115">
                  <c:v>38.795511599059502</c:v>
                </c:pt>
                <c:pt idx="4116">
                  <c:v>28.1161928268933</c:v>
                </c:pt>
                <c:pt idx="4117">
                  <c:v>49.924526847850998</c:v>
                </c:pt>
                <c:pt idx="4118">
                  <c:v>40.641355823289103</c:v>
                </c:pt>
                <c:pt idx="4119">
                  <c:v>90.326671834982307</c:v>
                </c:pt>
                <c:pt idx="4120">
                  <c:v>59.794556047465299</c:v>
                </c:pt>
                <c:pt idx="4121">
                  <c:v>35.214491898105202</c:v>
                </c:pt>
                <c:pt idx="4122">
                  <c:v>51.4778273618819</c:v>
                </c:pt>
                <c:pt idx="4123">
                  <c:v>54.57535584</c:v>
                </c:pt>
                <c:pt idx="4124">
                  <c:v>84.135407651444893</c:v>
                </c:pt>
                <c:pt idx="4125">
                  <c:v>44.71721599</c:v>
                </c:pt>
                <c:pt idx="4126">
                  <c:v>26.744302366997999</c:v>
                </c:pt>
                <c:pt idx="4127">
                  <c:v>29.4700544063802</c:v>
                </c:pt>
                <c:pt idx="4128">
                  <c:v>18.497077510853899</c:v>
                </c:pt>
                <c:pt idx="4129">
                  <c:v>0</c:v>
                </c:pt>
                <c:pt idx="4130">
                  <c:v>42.880068289804001</c:v>
                </c:pt>
                <c:pt idx="4131">
                  <c:v>39.819500045886798</c:v>
                </c:pt>
                <c:pt idx="4132">
                  <c:v>48.375601943778797</c:v>
                </c:pt>
                <c:pt idx="4133">
                  <c:v>45.723332804142203</c:v>
                </c:pt>
                <c:pt idx="4134">
                  <c:v>38.696561281975598</c:v>
                </c:pt>
                <c:pt idx="4135">
                  <c:v>43.036612572970597</c:v>
                </c:pt>
                <c:pt idx="4136">
                  <c:v>34.739533110858503</c:v>
                </c:pt>
                <c:pt idx="4137">
                  <c:v>35.8850199398386</c:v>
                </c:pt>
                <c:pt idx="4138">
                  <c:v>31.8179520151483</c:v>
                </c:pt>
                <c:pt idx="4139">
                  <c:v>0</c:v>
                </c:pt>
                <c:pt idx="4140">
                  <c:v>24.535501296685901</c:v>
                </c:pt>
                <c:pt idx="4141">
                  <c:v>26.3906915503118</c:v>
                </c:pt>
                <c:pt idx="4142">
                  <c:v>32.038120401872099</c:v>
                </c:pt>
                <c:pt idx="4143">
                  <c:v>29.2506722620708</c:v>
                </c:pt>
                <c:pt idx="4144">
                  <c:v>48.976345843559898</c:v>
                </c:pt>
                <c:pt idx="4145">
                  <c:v>33.737976500000002</c:v>
                </c:pt>
                <c:pt idx="4146">
                  <c:v>22.615387930296201</c:v>
                </c:pt>
                <c:pt idx="4147">
                  <c:v>148.013727310349</c:v>
                </c:pt>
                <c:pt idx="4148">
                  <c:v>80.691279591740695</c:v>
                </c:pt>
                <c:pt idx="4149">
                  <c:v>0</c:v>
                </c:pt>
                <c:pt idx="4150">
                  <c:v>29.098865944062702</c:v>
                </c:pt>
                <c:pt idx="4151">
                  <c:v>0</c:v>
                </c:pt>
                <c:pt idx="4152">
                  <c:v>37.257901748865201</c:v>
                </c:pt>
                <c:pt idx="4153">
                  <c:v>27.8354974480362</c:v>
                </c:pt>
                <c:pt idx="4154">
                  <c:v>40.884038090629097</c:v>
                </c:pt>
                <c:pt idx="4155">
                  <c:v>31.706223549606499</c:v>
                </c:pt>
                <c:pt idx="4156">
                  <c:v>40.473031577686498</c:v>
                </c:pt>
                <c:pt idx="4157">
                  <c:v>36.3206529325806</c:v>
                </c:pt>
                <c:pt idx="4158">
                  <c:v>27.8646636231678</c:v>
                </c:pt>
                <c:pt idx="4159">
                  <c:v>47.073208476432299</c:v>
                </c:pt>
                <c:pt idx="4160">
                  <c:v>61.688767853965999</c:v>
                </c:pt>
                <c:pt idx="4161">
                  <c:v>23.6018418479456</c:v>
                </c:pt>
                <c:pt idx="4162">
                  <c:v>30.012828311097799</c:v>
                </c:pt>
                <c:pt idx="4163">
                  <c:v>0</c:v>
                </c:pt>
                <c:pt idx="4164">
                  <c:v>25.904075864659301</c:v>
                </c:pt>
                <c:pt idx="4165">
                  <c:v>24.389082448439499</c:v>
                </c:pt>
                <c:pt idx="4166">
                  <c:v>45.345280103701803</c:v>
                </c:pt>
                <c:pt idx="4167">
                  <c:v>37.746924019995099</c:v>
                </c:pt>
                <c:pt idx="4168">
                  <c:v>0</c:v>
                </c:pt>
                <c:pt idx="4169">
                  <c:v>30.4369616539168</c:v>
                </c:pt>
                <c:pt idx="4170">
                  <c:v>20.4964372757318</c:v>
                </c:pt>
                <c:pt idx="4171">
                  <c:v>26.7851938094411</c:v>
                </c:pt>
                <c:pt idx="4172">
                  <c:v>44.877117185672397</c:v>
                </c:pt>
                <c:pt idx="4173">
                  <c:v>51.717036488817101</c:v>
                </c:pt>
                <c:pt idx="4174">
                  <c:v>12.2375144998385</c:v>
                </c:pt>
                <c:pt idx="4175">
                  <c:v>27.154782439367398</c:v>
                </c:pt>
                <c:pt idx="4176">
                  <c:v>8.4969286099999994</c:v>
                </c:pt>
                <c:pt idx="4177">
                  <c:v>35.233607844112697</c:v>
                </c:pt>
                <c:pt idx="4178">
                  <c:v>0</c:v>
                </c:pt>
                <c:pt idx="4179">
                  <c:v>45.743029885847399</c:v>
                </c:pt>
                <c:pt idx="4180">
                  <c:v>50.277296726998202</c:v>
                </c:pt>
                <c:pt idx="4181">
                  <c:v>29.514480519999999</c:v>
                </c:pt>
                <c:pt idx="4182">
                  <c:v>48.063224414063797</c:v>
                </c:pt>
                <c:pt idx="4183">
                  <c:v>49.591269454363797</c:v>
                </c:pt>
                <c:pt idx="4184">
                  <c:v>39.345081370000003</c:v>
                </c:pt>
                <c:pt idx="4185">
                  <c:v>35.772341146509</c:v>
                </c:pt>
                <c:pt idx="4186">
                  <c:v>33.076350091737197</c:v>
                </c:pt>
                <c:pt idx="4187">
                  <c:v>15.447441454943201</c:v>
                </c:pt>
                <c:pt idx="4188">
                  <c:v>28.054107023712199</c:v>
                </c:pt>
                <c:pt idx="4189">
                  <c:v>34.164755721426602</c:v>
                </c:pt>
                <c:pt idx="4190">
                  <c:v>26.6179156080943</c:v>
                </c:pt>
                <c:pt idx="4191">
                  <c:v>31.364426879809098</c:v>
                </c:pt>
                <c:pt idx="4192">
                  <c:v>27.855132997726301</c:v>
                </c:pt>
                <c:pt idx="4193">
                  <c:v>30.409778177047698</c:v>
                </c:pt>
                <c:pt idx="4194">
                  <c:v>26.710411900488999</c:v>
                </c:pt>
                <c:pt idx="4195">
                  <c:v>45.556827171428701</c:v>
                </c:pt>
                <c:pt idx="4196">
                  <c:v>50.839056676802599</c:v>
                </c:pt>
                <c:pt idx="4197">
                  <c:v>50.579131771468703</c:v>
                </c:pt>
                <c:pt idx="4198">
                  <c:v>47.432234110442501</c:v>
                </c:pt>
                <c:pt idx="4199">
                  <c:v>23.132325225585198</c:v>
                </c:pt>
                <c:pt idx="4200">
                  <c:v>31.976964415807299</c:v>
                </c:pt>
                <c:pt idx="4201">
                  <c:v>41.279135160000003</c:v>
                </c:pt>
                <c:pt idx="4202">
                  <c:v>31.345201543552601</c:v>
                </c:pt>
                <c:pt idx="4203">
                  <c:v>37.727062852916497</c:v>
                </c:pt>
                <c:pt idx="4204">
                  <c:v>56.476298561427498</c:v>
                </c:pt>
                <c:pt idx="4205">
                  <c:v>52.299730997518203</c:v>
                </c:pt>
                <c:pt idx="4206">
                  <c:v>51.883186603221397</c:v>
                </c:pt>
                <c:pt idx="4207">
                  <c:v>67.498456629201698</c:v>
                </c:pt>
                <c:pt idx="4208">
                  <c:v>40.663910725248599</c:v>
                </c:pt>
                <c:pt idx="4209">
                  <c:v>31.143643172934802</c:v>
                </c:pt>
                <c:pt idx="4210">
                  <c:v>40.607301271406598</c:v>
                </c:pt>
                <c:pt idx="4211">
                  <c:v>31.3809721549658</c:v>
                </c:pt>
                <c:pt idx="4212">
                  <c:v>68.060059330523202</c:v>
                </c:pt>
                <c:pt idx="4213">
                  <c:v>17.5303753700342</c:v>
                </c:pt>
                <c:pt idx="4214">
                  <c:v>0</c:v>
                </c:pt>
                <c:pt idx="4215">
                  <c:v>23.458431231545902</c:v>
                </c:pt>
                <c:pt idx="4216">
                  <c:v>33.427397074463101</c:v>
                </c:pt>
                <c:pt idx="4217">
                  <c:v>30.100600312115098</c:v>
                </c:pt>
                <c:pt idx="4218">
                  <c:v>40.149304809640803</c:v>
                </c:pt>
                <c:pt idx="4219">
                  <c:v>14.731215636702499</c:v>
                </c:pt>
                <c:pt idx="4220">
                  <c:v>83.840457355768905</c:v>
                </c:pt>
                <c:pt idx="4221">
                  <c:v>0</c:v>
                </c:pt>
                <c:pt idx="4222">
                  <c:v>56.320752464282698</c:v>
                </c:pt>
                <c:pt idx="4223">
                  <c:v>53.446202338738999</c:v>
                </c:pt>
                <c:pt idx="4224">
                  <c:v>48.298741620096301</c:v>
                </c:pt>
                <c:pt idx="4225">
                  <c:v>29.6144358612395</c:v>
                </c:pt>
                <c:pt idx="4226">
                  <c:v>50.149891271400897</c:v>
                </c:pt>
                <c:pt idx="4227">
                  <c:v>44.315528158131997</c:v>
                </c:pt>
                <c:pt idx="4228">
                  <c:v>42.226659822034399</c:v>
                </c:pt>
                <c:pt idx="4229">
                  <c:v>35.189537247558903</c:v>
                </c:pt>
                <c:pt idx="4230">
                  <c:v>38.833517873685999</c:v>
                </c:pt>
                <c:pt idx="4231">
                  <c:v>0</c:v>
                </c:pt>
                <c:pt idx="4232">
                  <c:v>54.806531616696297</c:v>
                </c:pt>
                <c:pt idx="4233">
                  <c:v>35.203040106416204</c:v>
                </c:pt>
                <c:pt idx="4234">
                  <c:v>30.0879589014685</c:v>
                </c:pt>
                <c:pt idx="4235">
                  <c:v>32.207374464590998</c:v>
                </c:pt>
                <c:pt idx="4236">
                  <c:v>25.124212269080299</c:v>
                </c:pt>
                <c:pt idx="4237">
                  <c:v>34.135138311517998</c:v>
                </c:pt>
                <c:pt idx="4238">
                  <c:v>0</c:v>
                </c:pt>
                <c:pt idx="4239">
                  <c:v>34.448520864145401</c:v>
                </c:pt>
                <c:pt idx="4240">
                  <c:v>41.255828199315999</c:v>
                </c:pt>
                <c:pt idx="4241">
                  <c:v>7.6936896856840598</c:v>
                </c:pt>
                <c:pt idx="4242">
                  <c:v>53.384191741354201</c:v>
                </c:pt>
                <c:pt idx="4243">
                  <c:v>51.151386348283701</c:v>
                </c:pt>
                <c:pt idx="4244">
                  <c:v>55.893597215835896</c:v>
                </c:pt>
                <c:pt idx="4245">
                  <c:v>41.496582463517903</c:v>
                </c:pt>
                <c:pt idx="4246">
                  <c:v>62.116418776978499</c:v>
                </c:pt>
                <c:pt idx="4247">
                  <c:v>46.095006685689597</c:v>
                </c:pt>
                <c:pt idx="4248">
                  <c:v>46.542453825320301</c:v>
                </c:pt>
                <c:pt idx="4249">
                  <c:v>18.253157766322499</c:v>
                </c:pt>
                <c:pt idx="4250">
                  <c:v>48.6211625420448</c:v>
                </c:pt>
                <c:pt idx="4251">
                  <c:v>49.294384319999999</c:v>
                </c:pt>
                <c:pt idx="4252">
                  <c:v>51.3583595362255</c:v>
                </c:pt>
                <c:pt idx="4253">
                  <c:v>47.504055645781797</c:v>
                </c:pt>
                <c:pt idx="4254">
                  <c:v>53.314414436292402</c:v>
                </c:pt>
                <c:pt idx="4255">
                  <c:v>52.713697884073497</c:v>
                </c:pt>
                <c:pt idx="4256">
                  <c:v>50.182660487858001</c:v>
                </c:pt>
                <c:pt idx="4257">
                  <c:v>0</c:v>
                </c:pt>
                <c:pt idx="4258">
                  <c:v>60.694779682918799</c:v>
                </c:pt>
                <c:pt idx="4259">
                  <c:v>43.596410335184203</c:v>
                </c:pt>
                <c:pt idx="4260">
                  <c:v>0</c:v>
                </c:pt>
                <c:pt idx="4261">
                  <c:v>25.790733892945202</c:v>
                </c:pt>
                <c:pt idx="4262">
                  <c:v>0</c:v>
                </c:pt>
                <c:pt idx="4263">
                  <c:v>28.8780343789544</c:v>
                </c:pt>
                <c:pt idx="4264">
                  <c:v>42.116825175177901</c:v>
                </c:pt>
                <c:pt idx="4265">
                  <c:v>29.5703174064518</c:v>
                </c:pt>
                <c:pt idx="4266">
                  <c:v>34.983117847752503</c:v>
                </c:pt>
                <c:pt idx="4267">
                  <c:v>35.726410915722703</c:v>
                </c:pt>
                <c:pt idx="4268">
                  <c:v>55.936020121764599</c:v>
                </c:pt>
                <c:pt idx="4269">
                  <c:v>30.571552681493301</c:v>
                </c:pt>
                <c:pt idx="4270">
                  <c:v>64.927560161017595</c:v>
                </c:pt>
                <c:pt idx="4271">
                  <c:v>32.632068432436</c:v>
                </c:pt>
                <c:pt idx="4272">
                  <c:v>13.3321622106099</c:v>
                </c:pt>
                <c:pt idx="4273">
                  <c:v>0</c:v>
                </c:pt>
                <c:pt idx="4274">
                  <c:v>45.156616108681298</c:v>
                </c:pt>
                <c:pt idx="4275">
                  <c:v>25.237731999948899</c:v>
                </c:pt>
                <c:pt idx="4276">
                  <c:v>93.710712169999994</c:v>
                </c:pt>
                <c:pt idx="4277">
                  <c:v>33.529950432872504</c:v>
                </c:pt>
                <c:pt idx="4278">
                  <c:v>58.479681839999998</c:v>
                </c:pt>
                <c:pt idx="4279">
                  <c:v>59.547775064234202</c:v>
                </c:pt>
                <c:pt idx="4280">
                  <c:v>76.372091072291397</c:v>
                </c:pt>
                <c:pt idx="4281">
                  <c:v>51.761510461914</c:v>
                </c:pt>
                <c:pt idx="4282">
                  <c:v>43.298369764974801</c:v>
                </c:pt>
                <c:pt idx="4283">
                  <c:v>44.096316936086602</c:v>
                </c:pt>
                <c:pt idx="4284">
                  <c:v>51.607078777930496</c:v>
                </c:pt>
                <c:pt idx="4285">
                  <c:v>33.083159634735502</c:v>
                </c:pt>
                <c:pt idx="4286">
                  <c:v>20.2135335812237</c:v>
                </c:pt>
                <c:pt idx="4287">
                  <c:v>38.993528460366903</c:v>
                </c:pt>
                <c:pt idx="4288">
                  <c:v>34.481638762021099</c:v>
                </c:pt>
                <c:pt idx="4289">
                  <c:v>20.9214935987765</c:v>
                </c:pt>
                <c:pt idx="4290">
                  <c:v>36.214544391079698</c:v>
                </c:pt>
                <c:pt idx="4291">
                  <c:v>23.073651030793901</c:v>
                </c:pt>
                <c:pt idx="4292">
                  <c:v>49.7609679149691</c:v>
                </c:pt>
                <c:pt idx="4293">
                  <c:v>33.820443075902901</c:v>
                </c:pt>
                <c:pt idx="4294">
                  <c:v>30.422214480977502</c:v>
                </c:pt>
                <c:pt idx="4295">
                  <c:v>76.865735081440306</c:v>
                </c:pt>
                <c:pt idx="4296">
                  <c:v>24.384727349152399</c:v>
                </c:pt>
                <c:pt idx="4297">
                  <c:v>129.62994391297499</c:v>
                </c:pt>
                <c:pt idx="4298">
                  <c:v>22.472161909941601</c:v>
                </c:pt>
                <c:pt idx="4299">
                  <c:v>58.3834013250803</c:v>
                </c:pt>
                <c:pt idx="4300">
                  <c:v>42.515388547300198</c:v>
                </c:pt>
                <c:pt idx="4301">
                  <c:v>52.001512668154199</c:v>
                </c:pt>
                <c:pt idx="4302">
                  <c:v>28.719172389887699</c:v>
                </c:pt>
                <c:pt idx="4303">
                  <c:v>48.164095897395299</c:v>
                </c:pt>
                <c:pt idx="4304">
                  <c:v>40.998364574583903</c:v>
                </c:pt>
                <c:pt idx="4305">
                  <c:v>40.719542503740399</c:v>
                </c:pt>
                <c:pt idx="4306">
                  <c:v>31.2716912962448</c:v>
                </c:pt>
                <c:pt idx="4307">
                  <c:v>27.432120904959302</c:v>
                </c:pt>
                <c:pt idx="4308">
                  <c:v>42.017054431226697</c:v>
                </c:pt>
                <c:pt idx="4309">
                  <c:v>27.569747511944701</c:v>
                </c:pt>
                <c:pt idx="4310">
                  <c:v>0</c:v>
                </c:pt>
                <c:pt idx="4311">
                  <c:v>19.036829509943701</c:v>
                </c:pt>
                <c:pt idx="4312">
                  <c:v>23.048969855869998</c:v>
                </c:pt>
                <c:pt idx="4313">
                  <c:v>38.505073651153602</c:v>
                </c:pt>
                <c:pt idx="4314">
                  <c:v>52.816661455916602</c:v>
                </c:pt>
                <c:pt idx="4315">
                  <c:v>38.987060761896601</c:v>
                </c:pt>
                <c:pt idx="4316">
                  <c:v>55.522723250484198</c:v>
                </c:pt>
                <c:pt idx="4317">
                  <c:v>39.754686323371999</c:v>
                </c:pt>
                <c:pt idx="4318">
                  <c:v>17.032266871349201</c:v>
                </c:pt>
                <c:pt idx="4319">
                  <c:v>70.275092226581293</c:v>
                </c:pt>
                <c:pt idx="4320">
                  <c:v>30.4552503361665</c:v>
                </c:pt>
                <c:pt idx="4321">
                  <c:v>53.009878820050403</c:v>
                </c:pt>
                <c:pt idx="4322">
                  <c:v>36.489674541020399</c:v>
                </c:pt>
                <c:pt idx="4323">
                  <c:v>43.4828906043155</c:v>
                </c:pt>
                <c:pt idx="4324">
                  <c:v>37.218405032096499</c:v>
                </c:pt>
                <c:pt idx="4325">
                  <c:v>23.662286797392099</c:v>
                </c:pt>
                <c:pt idx="4326">
                  <c:v>70.605690069640403</c:v>
                </c:pt>
                <c:pt idx="4327">
                  <c:v>19.7044176887361</c:v>
                </c:pt>
                <c:pt idx="4328">
                  <c:v>39.393869424035003</c:v>
                </c:pt>
                <c:pt idx="4329">
                  <c:v>46.268164612918497</c:v>
                </c:pt>
                <c:pt idx="4330">
                  <c:v>35.401679124764598</c:v>
                </c:pt>
                <c:pt idx="4331">
                  <c:v>36.9730563774378</c:v>
                </c:pt>
                <c:pt idx="4332">
                  <c:v>28.496419658532002</c:v>
                </c:pt>
                <c:pt idx="4333">
                  <c:v>4.8032437895869204</c:v>
                </c:pt>
                <c:pt idx="4334">
                  <c:v>24.796732048116802</c:v>
                </c:pt>
                <c:pt idx="4335">
                  <c:v>0.42682024080934799</c:v>
                </c:pt>
                <c:pt idx="4336">
                  <c:v>68.449338205264098</c:v>
                </c:pt>
                <c:pt idx="4337">
                  <c:v>23.653897932674202</c:v>
                </c:pt>
                <c:pt idx="4338">
                  <c:v>34.976308304754099</c:v>
                </c:pt>
                <c:pt idx="4339">
                  <c:v>13.315042636646099</c:v>
                </c:pt>
                <c:pt idx="4340">
                  <c:v>54.929103390667201</c:v>
                </c:pt>
                <c:pt idx="4341">
                  <c:v>51.873779041810003</c:v>
                </c:pt>
                <c:pt idx="4342">
                  <c:v>46.851194129257102</c:v>
                </c:pt>
                <c:pt idx="4343">
                  <c:v>48.685333596846903</c:v>
                </c:pt>
                <c:pt idx="4344">
                  <c:v>67.702797610000005</c:v>
                </c:pt>
                <c:pt idx="4345">
                  <c:v>53.970660213644699</c:v>
                </c:pt>
                <c:pt idx="4346">
                  <c:v>0</c:v>
                </c:pt>
                <c:pt idx="4347">
                  <c:v>39.820382004769101</c:v>
                </c:pt>
                <c:pt idx="4348">
                  <c:v>52.647926996880301</c:v>
                </c:pt>
                <c:pt idx="4349">
                  <c:v>229.39896154932899</c:v>
                </c:pt>
                <c:pt idx="4350">
                  <c:v>0</c:v>
                </c:pt>
                <c:pt idx="4351">
                  <c:v>0</c:v>
                </c:pt>
                <c:pt idx="4352">
                  <c:v>23.303705561268401</c:v>
                </c:pt>
                <c:pt idx="4353">
                  <c:v>63.194907496909799</c:v>
                </c:pt>
                <c:pt idx="4354">
                  <c:v>0</c:v>
                </c:pt>
                <c:pt idx="4355">
                  <c:v>0</c:v>
                </c:pt>
                <c:pt idx="4356">
                  <c:v>36.4912675365211</c:v>
                </c:pt>
                <c:pt idx="4357">
                  <c:v>0</c:v>
                </c:pt>
                <c:pt idx="4358">
                  <c:v>0</c:v>
                </c:pt>
                <c:pt idx="4359">
                  <c:v>0</c:v>
                </c:pt>
                <c:pt idx="4360">
                  <c:v>0</c:v>
                </c:pt>
                <c:pt idx="4361">
                  <c:v>31.6959682137656</c:v>
                </c:pt>
                <c:pt idx="4362">
                  <c:v>0</c:v>
                </c:pt>
                <c:pt idx="4363">
                  <c:v>0</c:v>
                </c:pt>
                <c:pt idx="4364">
                  <c:v>1.47676836109553E-2</c:v>
                </c:pt>
                <c:pt idx="4365">
                  <c:v>0</c:v>
                </c:pt>
                <c:pt idx="4366">
                  <c:v>0</c:v>
                </c:pt>
                <c:pt idx="4367">
                  <c:v>0</c:v>
                </c:pt>
                <c:pt idx="4368">
                  <c:v>0</c:v>
                </c:pt>
                <c:pt idx="4369">
                  <c:v>75.879308510000001</c:v>
                </c:pt>
                <c:pt idx="4370">
                  <c:v>0</c:v>
                </c:pt>
                <c:pt idx="4371">
                  <c:v>0</c:v>
                </c:pt>
                <c:pt idx="4372">
                  <c:v>65.608446091950398</c:v>
                </c:pt>
                <c:pt idx="4373">
                  <c:v>0</c:v>
                </c:pt>
                <c:pt idx="4374">
                  <c:v>0</c:v>
                </c:pt>
                <c:pt idx="4375">
                  <c:v>83.998813409999997</c:v>
                </c:pt>
                <c:pt idx="4376">
                  <c:v>55.926038261546097</c:v>
                </c:pt>
                <c:pt idx="4377">
                  <c:v>0</c:v>
                </c:pt>
                <c:pt idx="4378">
                  <c:v>0</c:v>
                </c:pt>
                <c:pt idx="4379">
                  <c:v>34.790481619316303</c:v>
                </c:pt>
                <c:pt idx="4380">
                  <c:v>0</c:v>
                </c:pt>
                <c:pt idx="4381">
                  <c:v>0</c:v>
                </c:pt>
                <c:pt idx="4382">
                  <c:v>0</c:v>
                </c:pt>
                <c:pt idx="4383">
                  <c:v>0</c:v>
                </c:pt>
                <c:pt idx="4384">
                  <c:v>0</c:v>
                </c:pt>
                <c:pt idx="4385">
                  <c:v>0</c:v>
                </c:pt>
                <c:pt idx="4386">
                  <c:v>0</c:v>
                </c:pt>
                <c:pt idx="4387">
                  <c:v>0</c:v>
                </c:pt>
                <c:pt idx="4388">
                  <c:v>0</c:v>
                </c:pt>
                <c:pt idx="4389">
                  <c:v>0</c:v>
                </c:pt>
                <c:pt idx="4390">
                  <c:v>0</c:v>
                </c:pt>
                <c:pt idx="4391">
                  <c:v>0</c:v>
                </c:pt>
                <c:pt idx="4392">
                  <c:v>95.174999790148604</c:v>
                </c:pt>
                <c:pt idx="4393">
                  <c:v>0</c:v>
                </c:pt>
                <c:pt idx="4394">
                  <c:v>78.702581957692104</c:v>
                </c:pt>
                <c:pt idx="4395">
                  <c:v>0</c:v>
                </c:pt>
                <c:pt idx="4396">
                  <c:v>36.308312345118701</c:v>
                </c:pt>
                <c:pt idx="4397">
                  <c:v>0</c:v>
                </c:pt>
                <c:pt idx="4398">
                  <c:v>0</c:v>
                </c:pt>
                <c:pt idx="4399">
                  <c:v>78.758829056334406</c:v>
                </c:pt>
                <c:pt idx="4400">
                  <c:v>0</c:v>
                </c:pt>
                <c:pt idx="4401">
                  <c:v>38.6696102593856</c:v>
                </c:pt>
                <c:pt idx="4402">
                  <c:v>0</c:v>
                </c:pt>
                <c:pt idx="4403">
                  <c:v>0</c:v>
                </c:pt>
                <c:pt idx="4404">
                  <c:v>45.216479922430203</c:v>
                </c:pt>
                <c:pt idx="4405">
                  <c:v>0</c:v>
                </c:pt>
                <c:pt idx="4406">
                  <c:v>0</c:v>
                </c:pt>
                <c:pt idx="4407">
                  <c:v>0</c:v>
                </c:pt>
                <c:pt idx="4408">
                  <c:v>0</c:v>
                </c:pt>
                <c:pt idx="4409">
                  <c:v>0</c:v>
                </c:pt>
                <c:pt idx="4410">
                  <c:v>0</c:v>
                </c:pt>
                <c:pt idx="4411">
                  <c:v>0</c:v>
                </c:pt>
                <c:pt idx="4412">
                  <c:v>0</c:v>
                </c:pt>
                <c:pt idx="4413">
                  <c:v>0</c:v>
                </c:pt>
                <c:pt idx="4414">
                  <c:v>27.705179477060099</c:v>
                </c:pt>
                <c:pt idx="4415">
                  <c:v>90.795861995818498</c:v>
                </c:pt>
                <c:pt idx="4416">
                  <c:v>0</c:v>
                </c:pt>
                <c:pt idx="4417">
                  <c:v>23.068728469590202</c:v>
                </c:pt>
                <c:pt idx="4418">
                  <c:v>16.935716302852001</c:v>
                </c:pt>
                <c:pt idx="4419">
                  <c:v>54.9055297920142</c:v>
                </c:pt>
                <c:pt idx="4420">
                  <c:v>229.40797940797901</c:v>
                </c:pt>
                <c:pt idx="4421">
                  <c:v>0</c:v>
                </c:pt>
                <c:pt idx="4422">
                  <c:v>0</c:v>
                </c:pt>
                <c:pt idx="4423">
                  <c:v>229.40797940797901</c:v>
                </c:pt>
                <c:pt idx="4424">
                  <c:v>0</c:v>
                </c:pt>
                <c:pt idx="4425">
                  <c:v>0</c:v>
                </c:pt>
                <c:pt idx="4426">
                  <c:v>229.39422358417099</c:v>
                </c:pt>
                <c:pt idx="4427">
                  <c:v>52.6432847481896</c:v>
                </c:pt>
                <c:pt idx="4428">
                  <c:v>0</c:v>
                </c:pt>
                <c:pt idx="4429">
                  <c:v>0</c:v>
                </c:pt>
                <c:pt idx="4430">
                  <c:v>48.245906129843704</c:v>
                </c:pt>
                <c:pt idx="4431">
                  <c:v>0</c:v>
                </c:pt>
                <c:pt idx="4432">
                  <c:v>0</c:v>
                </c:pt>
                <c:pt idx="4433">
                  <c:v>44.427912965167501</c:v>
                </c:pt>
                <c:pt idx="4434">
                  <c:v>0</c:v>
                </c:pt>
                <c:pt idx="4435">
                  <c:v>0</c:v>
                </c:pt>
                <c:pt idx="4436">
                  <c:v>54.671755993074697</c:v>
                </c:pt>
                <c:pt idx="4437">
                  <c:v>228.03202099820001</c:v>
                </c:pt>
                <c:pt idx="4438">
                  <c:v>229.40599670971599</c:v>
                </c:pt>
                <c:pt idx="4439">
                  <c:v>0</c:v>
                </c:pt>
                <c:pt idx="4440">
                  <c:v>0</c:v>
                </c:pt>
                <c:pt idx="4441">
                  <c:v>98.374374000000003</c:v>
                </c:pt>
                <c:pt idx="4442">
                  <c:v>0</c:v>
                </c:pt>
                <c:pt idx="4443">
                  <c:v>0</c:v>
                </c:pt>
                <c:pt idx="4444">
                  <c:v>35.257516450403202</c:v>
                </c:pt>
                <c:pt idx="4445">
                  <c:v>61.233506148424503</c:v>
                </c:pt>
                <c:pt idx="4446">
                  <c:v>70.406247716651094</c:v>
                </c:pt>
                <c:pt idx="4447">
                  <c:v>0</c:v>
                </c:pt>
                <c:pt idx="4448">
                  <c:v>0</c:v>
                </c:pt>
                <c:pt idx="4449">
                  <c:v>2.1536210000000001E-3</c:v>
                </c:pt>
                <c:pt idx="4450">
                  <c:v>46.967400758116</c:v>
                </c:pt>
                <c:pt idx="4451">
                  <c:v>39.2600099437485</c:v>
                </c:pt>
                <c:pt idx="4452">
                  <c:v>2.4602072100074599</c:v>
                </c:pt>
                <c:pt idx="4453">
                  <c:v>0</c:v>
                </c:pt>
                <c:pt idx="4454">
                  <c:v>44.513996254216401</c:v>
                </c:pt>
                <c:pt idx="4455">
                  <c:v>0</c:v>
                </c:pt>
                <c:pt idx="4456">
                  <c:v>0</c:v>
                </c:pt>
                <c:pt idx="4457">
                  <c:v>0</c:v>
                </c:pt>
                <c:pt idx="4458">
                  <c:v>0</c:v>
                </c:pt>
                <c:pt idx="4459">
                  <c:v>0</c:v>
                </c:pt>
                <c:pt idx="4460">
                  <c:v>0</c:v>
                </c:pt>
                <c:pt idx="4461">
                  <c:v>0</c:v>
                </c:pt>
                <c:pt idx="4462">
                  <c:v>0</c:v>
                </c:pt>
                <c:pt idx="4463">
                  <c:v>0</c:v>
                </c:pt>
                <c:pt idx="4464">
                  <c:v>39.605122505467797</c:v>
                </c:pt>
                <c:pt idx="4465">
                  <c:v>0</c:v>
                </c:pt>
                <c:pt idx="4466">
                  <c:v>87.979999738847198</c:v>
                </c:pt>
                <c:pt idx="4467">
                  <c:v>0</c:v>
                </c:pt>
                <c:pt idx="4468">
                  <c:v>81.232740813470699</c:v>
                </c:pt>
                <c:pt idx="4469">
                  <c:v>39.161927911765702</c:v>
                </c:pt>
                <c:pt idx="4470">
                  <c:v>0</c:v>
                </c:pt>
                <c:pt idx="4471">
                  <c:v>229.26070594841201</c:v>
                </c:pt>
                <c:pt idx="4472">
                  <c:v>226.561364817266</c:v>
                </c:pt>
                <c:pt idx="4473">
                  <c:v>92.000800715891202</c:v>
                </c:pt>
                <c:pt idx="4474">
                  <c:v>75.376397097049306</c:v>
                </c:pt>
                <c:pt idx="4475">
                  <c:v>0</c:v>
                </c:pt>
                <c:pt idx="4476">
                  <c:v>71.193074685266097</c:v>
                </c:pt>
                <c:pt idx="4477">
                  <c:v>0</c:v>
                </c:pt>
                <c:pt idx="4478">
                  <c:v>0</c:v>
                </c:pt>
                <c:pt idx="4479">
                  <c:v>0</c:v>
                </c:pt>
                <c:pt idx="4480">
                  <c:v>0</c:v>
                </c:pt>
                <c:pt idx="4481">
                  <c:v>78.535108904964304</c:v>
                </c:pt>
                <c:pt idx="4482">
                  <c:v>0</c:v>
                </c:pt>
                <c:pt idx="4483">
                  <c:v>33.784740833395297</c:v>
                </c:pt>
                <c:pt idx="4484">
                  <c:v>229.04376457403299</c:v>
                </c:pt>
                <c:pt idx="4485">
                  <c:v>0</c:v>
                </c:pt>
                <c:pt idx="4486">
                  <c:v>0</c:v>
                </c:pt>
                <c:pt idx="4487">
                  <c:v>0</c:v>
                </c:pt>
                <c:pt idx="4488">
                  <c:v>0</c:v>
                </c:pt>
                <c:pt idx="4489">
                  <c:v>41.663423103868801</c:v>
                </c:pt>
                <c:pt idx="4490">
                  <c:v>0</c:v>
                </c:pt>
                <c:pt idx="4491">
                  <c:v>0</c:v>
                </c:pt>
                <c:pt idx="4492">
                  <c:v>0</c:v>
                </c:pt>
                <c:pt idx="4493">
                  <c:v>208.394673205864</c:v>
                </c:pt>
                <c:pt idx="4494">
                  <c:v>0</c:v>
                </c:pt>
                <c:pt idx="4495">
                  <c:v>83.937968507389897</c:v>
                </c:pt>
                <c:pt idx="4496">
                  <c:v>229.40622916399499</c:v>
                </c:pt>
                <c:pt idx="4497">
                  <c:v>117.437794104882</c:v>
                </c:pt>
                <c:pt idx="4498">
                  <c:v>229.32787156128001</c:v>
                </c:pt>
                <c:pt idx="4499">
                  <c:v>60.528072361933802</c:v>
                </c:pt>
                <c:pt idx="4500">
                  <c:v>0</c:v>
                </c:pt>
                <c:pt idx="4501">
                  <c:v>2.41541190305424</c:v>
                </c:pt>
                <c:pt idx="4502">
                  <c:v>0</c:v>
                </c:pt>
                <c:pt idx="4503">
                  <c:v>32.371993115509703</c:v>
                </c:pt>
                <c:pt idx="4504">
                  <c:v>0</c:v>
                </c:pt>
                <c:pt idx="4505">
                  <c:v>27.752634334441399</c:v>
                </c:pt>
                <c:pt idx="4506">
                  <c:v>0</c:v>
                </c:pt>
                <c:pt idx="4507">
                  <c:v>0</c:v>
                </c:pt>
                <c:pt idx="4508">
                  <c:v>0</c:v>
                </c:pt>
                <c:pt idx="4509">
                  <c:v>0</c:v>
                </c:pt>
                <c:pt idx="4510">
                  <c:v>0</c:v>
                </c:pt>
                <c:pt idx="4511">
                  <c:v>0</c:v>
                </c:pt>
                <c:pt idx="4512">
                  <c:v>0</c:v>
                </c:pt>
                <c:pt idx="4513">
                  <c:v>0</c:v>
                </c:pt>
                <c:pt idx="4514">
                  <c:v>0</c:v>
                </c:pt>
                <c:pt idx="4515">
                  <c:v>0</c:v>
                </c:pt>
                <c:pt idx="4516">
                  <c:v>0</c:v>
                </c:pt>
                <c:pt idx="4517">
                  <c:v>0</c:v>
                </c:pt>
                <c:pt idx="4518">
                  <c:v>0</c:v>
                </c:pt>
                <c:pt idx="4519">
                  <c:v>65.374685970000002</c:v>
                </c:pt>
                <c:pt idx="4520">
                  <c:v>47.484864493978201</c:v>
                </c:pt>
                <c:pt idx="4521">
                  <c:v>53.398262062127898</c:v>
                </c:pt>
                <c:pt idx="4522">
                  <c:v>41.939045509929898</c:v>
                </c:pt>
                <c:pt idx="4523">
                  <c:v>51.406395529304497</c:v>
                </c:pt>
                <c:pt idx="4524">
                  <c:v>228.41222731916699</c:v>
                </c:pt>
                <c:pt idx="4525">
                  <c:v>0</c:v>
                </c:pt>
                <c:pt idx="4526">
                  <c:v>0</c:v>
                </c:pt>
                <c:pt idx="4527">
                  <c:v>198.89093725492501</c:v>
                </c:pt>
                <c:pt idx="4528">
                  <c:v>39.716727906979401</c:v>
                </c:pt>
                <c:pt idx="4529">
                  <c:v>0</c:v>
                </c:pt>
                <c:pt idx="4530">
                  <c:v>0</c:v>
                </c:pt>
                <c:pt idx="4531">
                  <c:v>0</c:v>
                </c:pt>
                <c:pt idx="4532">
                  <c:v>0</c:v>
                </c:pt>
                <c:pt idx="4533">
                  <c:v>229.4055113</c:v>
                </c:pt>
                <c:pt idx="4534">
                  <c:v>229.40797940797901</c:v>
                </c:pt>
                <c:pt idx="4535">
                  <c:v>0</c:v>
                </c:pt>
                <c:pt idx="4536">
                  <c:v>31.551750844279699</c:v>
                </c:pt>
                <c:pt idx="4537">
                  <c:v>0</c:v>
                </c:pt>
                <c:pt idx="4538">
                  <c:v>0</c:v>
                </c:pt>
                <c:pt idx="4539">
                  <c:v>0</c:v>
                </c:pt>
                <c:pt idx="4540">
                  <c:v>0</c:v>
                </c:pt>
                <c:pt idx="4541">
                  <c:v>0</c:v>
                </c:pt>
                <c:pt idx="4542">
                  <c:v>62.848280563931297</c:v>
                </c:pt>
                <c:pt idx="4543">
                  <c:v>76.383737715361406</c:v>
                </c:pt>
                <c:pt idx="4544">
                  <c:v>228.74423356168199</c:v>
                </c:pt>
                <c:pt idx="4545">
                  <c:v>218.55169456054099</c:v>
                </c:pt>
                <c:pt idx="4546">
                  <c:v>91.612590105300299</c:v>
                </c:pt>
                <c:pt idx="4547">
                  <c:v>0</c:v>
                </c:pt>
                <c:pt idx="4548">
                  <c:v>0</c:v>
                </c:pt>
                <c:pt idx="4549">
                  <c:v>0</c:v>
                </c:pt>
                <c:pt idx="4550">
                  <c:v>0</c:v>
                </c:pt>
                <c:pt idx="4551">
                  <c:v>17.2643998165541</c:v>
                </c:pt>
                <c:pt idx="4552">
                  <c:v>26.0094391850891</c:v>
                </c:pt>
                <c:pt idx="4553">
                  <c:v>47.018684274211303</c:v>
                </c:pt>
                <c:pt idx="4554">
                  <c:v>0</c:v>
                </c:pt>
                <c:pt idx="4555">
                  <c:v>0</c:v>
                </c:pt>
                <c:pt idx="4556">
                  <c:v>62.875323884543903</c:v>
                </c:pt>
                <c:pt idx="4557">
                  <c:v>68.378207195871397</c:v>
                </c:pt>
                <c:pt idx="4558">
                  <c:v>0</c:v>
                </c:pt>
                <c:pt idx="4559">
                  <c:v>0</c:v>
                </c:pt>
                <c:pt idx="4560">
                  <c:v>0</c:v>
                </c:pt>
                <c:pt idx="4561">
                  <c:v>0</c:v>
                </c:pt>
                <c:pt idx="4562">
                  <c:v>0</c:v>
                </c:pt>
                <c:pt idx="4563">
                  <c:v>48.272528981686797</c:v>
                </c:pt>
                <c:pt idx="4564">
                  <c:v>228.747152913951</c:v>
                </c:pt>
                <c:pt idx="4565">
                  <c:v>25.786187360722401</c:v>
                </c:pt>
                <c:pt idx="4566">
                  <c:v>0</c:v>
                </c:pt>
                <c:pt idx="4567">
                  <c:v>27.769165935817</c:v>
                </c:pt>
                <c:pt idx="4568">
                  <c:v>10.410423866416799</c:v>
                </c:pt>
                <c:pt idx="4569">
                  <c:v>124.9100401101</c:v>
                </c:pt>
                <c:pt idx="4570">
                  <c:v>44.150287350172199</c:v>
                </c:pt>
                <c:pt idx="4571">
                  <c:v>35.503220623371</c:v>
                </c:pt>
                <c:pt idx="4572">
                  <c:v>229.40778797504299</c:v>
                </c:pt>
                <c:pt idx="4573">
                  <c:v>229.03945049608899</c:v>
                </c:pt>
                <c:pt idx="4574">
                  <c:v>0</c:v>
                </c:pt>
                <c:pt idx="4575">
                  <c:v>53.9655393826148</c:v>
                </c:pt>
                <c:pt idx="4576">
                  <c:v>0</c:v>
                </c:pt>
                <c:pt idx="4577">
                  <c:v>229.407664911013</c:v>
                </c:pt>
                <c:pt idx="4578">
                  <c:v>0</c:v>
                </c:pt>
                <c:pt idx="4579">
                  <c:v>0</c:v>
                </c:pt>
                <c:pt idx="4580">
                  <c:v>22.728005191610801</c:v>
                </c:pt>
                <c:pt idx="4581">
                  <c:v>0</c:v>
                </c:pt>
                <c:pt idx="4582">
                  <c:v>0</c:v>
                </c:pt>
                <c:pt idx="4583">
                  <c:v>50.793550333231103</c:v>
                </c:pt>
                <c:pt idx="4584">
                  <c:v>0</c:v>
                </c:pt>
                <c:pt idx="4585">
                  <c:v>0</c:v>
                </c:pt>
                <c:pt idx="4586">
                  <c:v>0</c:v>
                </c:pt>
                <c:pt idx="4587">
                  <c:v>0</c:v>
                </c:pt>
                <c:pt idx="4588">
                  <c:v>12.6461144273038</c:v>
                </c:pt>
                <c:pt idx="4589">
                  <c:v>21.399207652919198</c:v>
                </c:pt>
                <c:pt idx="4590">
                  <c:v>0</c:v>
                </c:pt>
                <c:pt idx="4591">
                  <c:v>0</c:v>
                </c:pt>
                <c:pt idx="4592">
                  <c:v>27.570520080578</c:v>
                </c:pt>
                <c:pt idx="4593">
                  <c:v>0</c:v>
                </c:pt>
                <c:pt idx="4594">
                  <c:v>0</c:v>
                </c:pt>
                <c:pt idx="4595">
                  <c:v>49.173439724641703</c:v>
                </c:pt>
                <c:pt idx="4596">
                  <c:v>0</c:v>
                </c:pt>
                <c:pt idx="4597">
                  <c:v>0</c:v>
                </c:pt>
                <c:pt idx="4598">
                  <c:v>0</c:v>
                </c:pt>
                <c:pt idx="4599">
                  <c:v>0</c:v>
                </c:pt>
                <c:pt idx="4600">
                  <c:v>0</c:v>
                </c:pt>
                <c:pt idx="4601">
                  <c:v>0</c:v>
                </c:pt>
                <c:pt idx="4602">
                  <c:v>53.917175218788898</c:v>
                </c:pt>
                <c:pt idx="4603">
                  <c:v>18.753488254439699</c:v>
                </c:pt>
                <c:pt idx="4604">
                  <c:v>51.3352029878967</c:v>
                </c:pt>
                <c:pt idx="4605">
                  <c:v>0</c:v>
                </c:pt>
                <c:pt idx="4606">
                  <c:v>22.8355905014729</c:v>
                </c:pt>
                <c:pt idx="4607">
                  <c:v>0</c:v>
                </c:pt>
                <c:pt idx="4608">
                  <c:v>50.050195733245801</c:v>
                </c:pt>
                <c:pt idx="4609">
                  <c:v>0</c:v>
                </c:pt>
                <c:pt idx="4610">
                  <c:v>0</c:v>
                </c:pt>
                <c:pt idx="4611">
                  <c:v>0</c:v>
                </c:pt>
                <c:pt idx="4612">
                  <c:v>0</c:v>
                </c:pt>
                <c:pt idx="4613">
                  <c:v>0</c:v>
                </c:pt>
                <c:pt idx="4614">
                  <c:v>58.987194478051499</c:v>
                </c:pt>
                <c:pt idx="4615">
                  <c:v>24.182136608059899</c:v>
                </c:pt>
                <c:pt idx="4616">
                  <c:v>57.853272249454598</c:v>
                </c:pt>
                <c:pt idx="4617">
                  <c:v>59.260468412205</c:v>
                </c:pt>
                <c:pt idx="4618">
                  <c:v>71.595528248117304</c:v>
                </c:pt>
                <c:pt idx="4619">
                  <c:v>229.40782215949599</c:v>
                </c:pt>
                <c:pt idx="4620">
                  <c:v>40.1704034539109</c:v>
                </c:pt>
                <c:pt idx="4621">
                  <c:v>0</c:v>
                </c:pt>
                <c:pt idx="4622">
                  <c:v>0</c:v>
                </c:pt>
                <c:pt idx="4623">
                  <c:v>0</c:v>
                </c:pt>
                <c:pt idx="4624">
                  <c:v>0</c:v>
                </c:pt>
                <c:pt idx="4625">
                  <c:v>0</c:v>
                </c:pt>
                <c:pt idx="4626">
                  <c:v>0</c:v>
                </c:pt>
                <c:pt idx="4627">
                  <c:v>0</c:v>
                </c:pt>
                <c:pt idx="4628">
                  <c:v>55.121602881292198</c:v>
                </c:pt>
                <c:pt idx="4629">
                  <c:v>10.5104885966621</c:v>
                </c:pt>
                <c:pt idx="4630">
                  <c:v>0</c:v>
                </c:pt>
                <c:pt idx="4631">
                  <c:v>0</c:v>
                </c:pt>
                <c:pt idx="4632">
                  <c:v>0</c:v>
                </c:pt>
                <c:pt idx="4633">
                  <c:v>48.9485333727593</c:v>
                </c:pt>
                <c:pt idx="4634">
                  <c:v>0</c:v>
                </c:pt>
                <c:pt idx="4635">
                  <c:v>0</c:v>
                </c:pt>
                <c:pt idx="4636">
                  <c:v>0</c:v>
                </c:pt>
                <c:pt idx="4637">
                  <c:v>0</c:v>
                </c:pt>
                <c:pt idx="4638">
                  <c:v>229.387113217988</c:v>
                </c:pt>
                <c:pt idx="4639">
                  <c:v>48.405342417717499</c:v>
                </c:pt>
                <c:pt idx="4640">
                  <c:v>229.14255764263399</c:v>
                </c:pt>
                <c:pt idx="4641">
                  <c:v>82.374128926559706</c:v>
                </c:pt>
                <c:pt idx="4642">
                  <c:v>0</c:v>
                </c:pt>
                <c:pt idx="4643">
                  <c:v>39.578267199345603</c:v>
                </c:pt>
                <c:pt idx="4644">
                  <c:v>0</c:v>
                </c:pt>
                <c:pt idx="4645">
                  <c:v>49.530380107030801</c:v>
                </c:pt>
                <c:pt idx="4646">
                  <c:v>0</c:v>
                </c:pt>
                <c:pt idx="4647">
                  <c:v>5.6735320997207399</c:v>
                </c:pt>
                <c:pt idx="4648">
                  <c:v>229.382799140044</c:v>
                </c:pt>
                <c:pt idx="4649">
                  <c:v>0</c:v>
                </c:pt>
                <c:pt idx="4650">
                  <c:v>116.00763635201</c:v>
                </c:pt>
                <c:pt idx="4651">
                  <c:v>0</c:v>
                </c:pt>
                <c:pt idx="4652">
                  <c:v>134.09197387768501</c:v>
                </c:pt>
                <c:pt idx="4653">
                  <c:v>33.701159846291702</c:v>
                </c:pt>
                <c:pt idx="4654">
                  <c:v>81.392067711095507</c:v>
                </c:pt>
                <c:pt idx="4655">
                  <c:v>0</c:v>
                </c:pt>
                <c:pt idx="4656">
                  <c:v>0</c:v>
                </c:pt>
                <c:pt idx="4657">
                  <c:v>119.071283012729</c:v>
                </c:pt>
                <c:pt idx="4658">
                  <c:v>23.695753376686401</c:v>
                </c:pt>
                <c:pt idx="4659">
                  <c:v>42.346722457169498</c:v>
                </c:pt>
                <c:pt idx="4660">
                  <c:v>0</c:v>
                </c:pt>
                <c:pt idx="4661">
                  <c:v>0</c:v>
                </c:pt>
                <c:pt idx="4662">
                  <c:v>13.4637997014642</c:v>
                </c:pt>
                <c:pt idx="4663">
                  <c:v>61.996441602975302</c:v>
                </c:pt>
                <c:pt idx="4664">
                  <c:v>173.232955265996</c:v>
                </c:pt>
                <c:pt idx="4665">
                  <c:v>70.880878333150903</c:v>
                </c:pt>
                <c:pt idx="4666">
                  <c:v>38.604885416448099</c:v>
                </c:pt>
                <c:pt idx="4667">
                  <c:v>21.653642535132899</c:v>
                </c:pt>
                <c:pt idx="4668">
                  <c:v>13.0963920396267</c:v>
                </c:pt>
                <c:pt idx="4669">
                  <c:v>0</c:v>
                </c:pt>
                <c:pt idx="4670">
                  <c:v>0</c:v>
                </c:pt>
                <c:pt idx="4671">
                  <c:v>30.8224665650683</c:v>
                </c:pt>
                <c:pt idx="4672">
                  <c:v>229.15905505955701</c:v>
                </c:pt>
                <c:pt idx="4673">
                  <c:v>44.8927189699317</c:v>
                </c:pt>
                <c:pt idx="4674">
                  <c:v>0</c:v>
                </c:pt>
                <c:pt idx="4675">
                  <c:v>15.977779055731</c:v>
                </c:pt>
                <c:pt idx="4676">
                  <c:v>48.643122634525596</c:v>
                </c:pt>
                <c:pt idx="4677">
                  <c:v>33.975086703493702</c:v>
                </c:pt>
                <c:pt idx="4678">
                  <c:v>0</c:v>
                </c:pt>
                <c:pt idx="4679">
                  <c:v>0</c:v>
                </c:pt>
                <c:pt idx="4680">
                  <c:v>17.046460256153001</c:v>
                </c:pt>
                <c:pt idx="4681">
                  <c:v>26.3379654503083</c:v>
                </c:pt>
                <c:pt idx="4682">
                  <c:v>0</c:v>
                </c:pt>
                <c:pt idx="4683">
                  <c:v>228.69790679124301</c:v>
                </c:pt>
                <c:pt idx="4684">
                  <c:v>81.316909773162493</c:v>
                </c:pt>
                <c:pt idx="4685">
                  <c:v>0</c:v>
                </c:pt>
                <c:pt idx="4686">
                  <c:v>0</c:v>
                </c:pt>
                <c:pt idx="4687">
                  <c:v>118.917203428609</c:v>
                </c:pt>
                <c:pt idx="4688">
                  <c:v>68.731048860000001</c:v>
                </c:pt>
                <c:pt idx="4689">
                  <c:v>0</c:v>
                </c:pt>
                <c:pt idx="4690">
                  <c:v>40.379803738001797</c:v>
                </c:pt>
                <c:pt idx="4691">
                  <c:v>50.533003270000002</c:v>
                </c:pt>
                <c:pt idx="4692">
                  <c:v>0</c:v>
                </c:pt>
                <c:pt idx="4693">
                  <c:v>0</c:v>
                </c:pt>
                <c:pt idx="4694">
                  <c:v>80.537917881129999</c:v>
                </c:pt>
                <c:pt idx="4695">
                  <c:v>14.2907557992247</c:v>
                </c:pt>
                <c:pt idx="4696">
                  <c:v>0</c:v>
                </c:pt>
                <c:pt idx="4697">
                  <c:v>17.146613865975699</c:v>
                </c:pt>
                <c:pt idx="4698">
                  <c:v>229.40797940797901</c:v>
                </c:pt>
                <c:pt idx="4699">
                  <c:v>0</c:v>
                </c:pt>
                <c:pt idx="4700">
                  <c:v>0</c:v>
                </c:pt>
                <c:pt idx="4701">
                  <c:v>53.713483738316199</c:v>
                </c:pt>
                <c:pt idx="4702">
                  <c:v>0</c:v>
                </c:pt>
                <c:pt idx="4703">
                  <c:v>0</c:v>
                </c:pt>
                <c:pt idx="4704">
                  <c:v>0</c:v>
                </c:pt>
                <c:pt idx="4705">
                  <c:v>229.40618130576101</c:v>
                </c:pt>
                <c:pt idx="4706">
                  <c:v>39.025784910032002</c:v>
                </c:pt>
                <c:pt idx="4707">
                  <c:v>60.753368416578098</c:v>
                </c:pt>
                <c:pt idx="4708">
                  <c:v>58.2416965128755</c:v>
                </c:pt>
                <c:pt idx="4709">
                  <c:v>0</c:v>
                </c:pt>
                <c:pt idx="4710">
                  <c:v>227.27648989612601</c:v>
                </c:pt>
                <c:pt idx="4711">
                  <c:v>29.257345067258001</c:v>
                </c:pt>
                <c:pt idx="4712">
                  <c:v>0</c:v>
                </c:pt>
                <c:pt idx="4713">
                  <c:v>0</c:v>
                </c:pt>
                <c:pt idx="4714">
                  <c:v>0</c:v>
                </c:pt>
                <c:pt idx="4715">
                  <c:v>0</c:v>
                </c:pt>
                <c:pt idx="4716">
                  <c:v>27.9056986403127</c:v>
                </c:pt>
                <c:pt idx="4717">
                  <c:v>0</c:v>
                </c:pt>
                <c:pt idx="4718">
                  <c:v>0</c:v>
                </c:pt>
                <c:pt idx="4719">
                  <c:v>0</c:v>
                </c:pt>
                <c:pt idx="4720">
                  <c:v>0</c:v>
                </c:pt>
                <c:pt idx="4721">
                  <c:v>21.185472780212901</c:v>
                </c:pt>
                <c:pt idx="4722">
                  <c:v>0</c:v>
                </c:pt>
                <c:pt idx="4723">
                  <c:v>0</c:v>
                </c:pt>
                <c:pt idx="4724">
                  <c:v>0</c:v>
                </c:pt>
                <c:pt idx="4725">
                  <c:v>40.614090303733299</c:v>
                </c:pt>
                <c:pt idx="4726">
                  <c:v>0</c:v>
                </c:pt>
                <c:pt idx="4727">
                  <c:v>0</c:v>
                </c:pt>
                <c:pt idx="4728">
                  <c:v>91.844960632452299</c:v>
                </c:pt>
                <c:pt idx="4729">
                  <c:v>0</c:v>
                </c:pt>
                <c:pt idx="4730">
                  <c:v>29.558065698567098</c:v>
                </c:pt>
                <c:pt idx="4731">
                  <c:v>0</c:v>
                </c:pt>
                <c:pt idx="4732">
                  <c:v>44.863313503630501</c:v>
                </c:pt>
                <c:pt idx="4733">
                  <c:v>20.122384156269401</c:v>
                </c:pt>
                <c:pt idx="4734">
                  <c:v>23.187608322658399</c:v>
                </c:pt>
                <c:pt idx="4735">
                  <c:v>0</c:v>
                </c:pt>
                <c:pt idx="4736">
                  <c:v>226.88971332333099</c:v>
                </c:pt>
                <c:pt idx="4737">
                  <c:v>0</c:v>
                </c:pt>
                <c:pt idx="4738">
                  <c:v>0</c:v>
                </c:pt>
                <c:pt idx="4739">
                  <c:v>43.222254662363298</c:v>
                </c:pt>
                <c:pt idx="4740">
                  <c:v>49.671377301062599</c:v>
                </c:pt>
                <c:pt idx="4741">
                  <c:v>0</c:v>
                </c:pt>
                <c:pt idx="4742">
                  <c:v>0</c:v>
                </c:pt>
                <c:pt idx="4743">
                  <c:v>0</c:v>
                </c:pt>
                <c:pt idx="4744">
                  <c:v>0</c:v>
                </c:pt>
                <c:pt idx="4745">
                  <c:v>0</c:v>
                </c:pt>
                <c:pt idx="4746">
                  <c:v>0</c:v>
                </c:pt>
                <c:pt idx="4747">
                  <c:v>0</c:v>
                </c:pt>
                <c:pt idx="4748">
                  <c:v>13.0406235233236</c:v>
                </c:pt>
                <c:pt idx="4749">
                  <c:v>36.2485032264943</c:v>
                </c:pt>
                <c:pt idx="4750">
                  <c:v>0</c:v>
                </c:pt>
                <c:pt idx="4751">
                  <c:v>0</c:v>
                </c:pt>
                <c:pt idx="4752">
                  <c:v>0.104235233487315</c:v>
                </c:pt>
                <c:pt idx="4753">
                  <c:v>0</c:v>
                </c:pt>
                <c:pt idx="4754">
                  <c:v>0</c:v>
                </c:pt>
                <c:pt idx="4755">
                  <c:v>0</c:v>
                </c:pt>
                <c:pt idx="4756">
                  <c:v>0</c:v>
                </c:pt>
                <c:pt idx="4757">
                  <c:v>0</c:v>
                </c:pt>
                <c:pt idx="4758">
                  <c:v>0</c:v>
                </c:pt>
                <c:pt idx="4759">
                  <c:v>25.0603146899007</c:v>
                </c:pt>
                <c:pt idx="4760">
                  <c:v>0</c:v>
                </c:pt>
                <c:pt idx="4761">
                  <c:v>0</c:v>
                </c:pt>
                <c:pt idx="4762">
                  <c:v>0</c:v>
                </c:pt>
                <c:pt idx="4763">
                  <c:v>0</c:v>
                </c:pt>
                <c:pt idx="4764">
                  <c:v>0</c:v>
                </c:pt>
                <c:pt idx="4765">
                  <c:v>0</c:v>
                </c:pt>
                <c:pt idx="4766">
                  <c:v>0</c:v>
                </c:pt>
                <c:pt idx="4767">
                  <c:v>33.648194455118499</c:v>
                </c:pt>
                <c:pt idx="4768">
                  <c:v>0</c:v>
                </c:pt>
                <c:pt idx="4769">
                  <c:v>29.913652376625301</c:v>
                </c:pt>
                <c:pt idx="4770">
                  <c:v>0</c:v>
                </c:pt>
                <c:pt idx="4771">
                  <c:v>0</c:v>
                </c:pt>
                <c:pt idx="4772">
                  <c:v>0</c:v>
                </c:pt>
                <c:pt idx="4773">
                  <c:v>9.4732023976944593</c:v>
                </c:pt>
                <c:pt idx="4774">
                  <c:v>0</c:v>
                </c:pt>
                <c:pt idx="4775">
                  <c:v>11.4679882827872</c:v>
                </c:pt>
                <c:pt idx="4776">
                  <c:v>0</c:v>
                </c:pt>
                <c:pt idx="4777">
                  <c:v>0</c:v>
                </c:pt>
                <c:pt idx="4778">
                  <c:v>0</c:v>
                </c:pt>
                <c:pt idx="4779">
                  <c:v>0</c:v>
                </c:pt>
                <c:pt idx="4780">
                  <c:v>32.3984792295416</c:v>
                </c:pt>
                <c:pt idx="4781">
                  <c:v>88.313809210000002</c:v>
                </c:pt>
                <c:pt idx="4782">
                  <c:v>0</c:v>
                </c:pt>
                <c:pt idx="4783">
                  <c:v>0</c:v>
                </c:pt>
                <c:pt idx="4784">
                  <c:v>0</c:v>
                </c:pt>
                <c:pt idx="4785">
                  <c:v>0</c:v>
                </c:pt>
                <c:pt idx="4786">
                  <c:v>0</c:v>
                </c:pt>
                <c:pt idx="4787">
                  <c:v>0</c:v>
                </c:pt>
                <c:pt idx="4788">
                  <c:v>0</c:v>
                </c:pt>
                <c:pt idx="4789">
                  <c:v>0</c:v>
                </c:pt>
                <c:pt idx="4790">
                  <c:v>0</c:v>
                </c:pt>
                <c:pt idx="4791">
                  <c:v>229.40748715185899</c:v>
                </c:pt>
                <c:pt idx="4792">
                  <c:v>30.930311676771598</c:v>
                </c:pt>
                <c:pt idx="4793">
                  <c:v>52.929593214196998</c:v>
                </c:pt>
                <c:pt idx="4794">
                  <c:v>0</c:v>
                </c:pt>
                <c:pt idx="4795">
                  <c:v>0</c:v>
                </c:pt>
                <c:pt idx="4796">
                  <c:v>0</c:v>
                </c:pt>
                <c:pt idx="4797">
                  <c:v>21.689878055104199</c:v>
                </c:pt>
                <c:pt idx="4798">
                  <c:v>50.4806805473957</c:v>
                </c:pt>
                <c:pt idx="4799">
                  <c:v>35.040322111073202</c:v>
                </c:pt>
                <c:pt idx="4800">
                  <c:v>34.177055287545201</c:v>
                </c:pt>
                <c:pt idx="4801">
                  <c:v>0</c:v>
                </c:pt>
                <c:pt idx="4802">
                  <c:v>0</c:v>
                </c:pt>
                <c:pt idx="4803">
                  <c:v>0</c:v>
                </c:pt>
                <c:pt idx="4804">
                  <c:v>0</c:v>
                </c:pt>
                <c:pt idx="4805">
                  <c:v>0</c:v>
                </c:pt>
                <c:pt idx="4806">
                  <c:v>0</c:v>
                </c:pt>
                <c:pt idx="4807">
                  <c:v>71.656226162514599</c:v>
                </c:pt>
                <c:pt idx="4808">
                  <c:v>75.924107236751695</c:v>
                </c:pt>
                <c:pt idx="4809">
                  <c:v>0</c:v>
                </c:pt>
                <c:pt idx="4810">
                  <c:v>39.172285800965099</c:v>
                </c:pt>
                <c:pt idx="4811">
                  <c:v>44.6716207660916</c:v>
                </c:pt>
                <c:pt idx="4812">
                  <c:v>0</c:v>
                </c:pt>
                <c:pt idx="4813">
                  <c:v>229.40797940797901</c:v>
                </c:pt>
                <c:pt idx="4814">
                  <c:v>0</c:v>
                </c:pt>
                <c:pt idx="4815">
                  <c:v>229.40797940797901</c:v>
                </c:pt>
                <c:pt idx="4816">
                  <c:v>203.06207632773001</c:v>
                </c:pt>
                <c:pt idx="4817">
                  <c:v>229.38194452872401</c:v>
                </c:pt>
                <c:pt idx="4818">
                  <c:v>229.40763072656</c:v>
                </c:pt>
                <c:pt idx="4819">
                  <c:v>229.40616079508999</c:v>
                </c:pt>
                <c:pt idx="4820">
                  <c:v>0</c:v>
                </c:pt>
                <c:pt idx="4821">
                  <c:v>0</c:v>
                </c:pt>
                <c:pt idx="4822">
                  <c:v>48.121167061565103</c:v>
                </c:pt>
                <c:pt idx="4823">
                  <c:v>0</c:v>
                </c:pt>
                <c:pt idx="4824">
                  <c:v>0</c:v>
                </c:pt>
                <c:pt idx="4825">
                  <c:v>0</c:v>
                </c:pt>
                <c:pt idx="4826">
                  <c:v>0</c:v>
                </c:pt>
                <c:pt idx="4827">
                  <c:v>0</c:v>
                </c:pt>
                <c:pt idx="4828">
                  <c:v>0</c:v>
                </c:pt>
                <c:pt idx="4829">
                  <c:v>68.937700719999995</c:v>
                </c:pt>
                <c:pt idx="4830">
                  <c:v>12.608716635937199</c:v>
                </c:pt>
                <c:pt idx="4831">
                  <c:v>83.645605974791096</c:v>
                </c:pt>
                <c:pt idx="4832">
                  <c:v>229.40797940797901</c:v>
                </c:pt>
                <c:pt idx="4833">
                  <c:v>229.4056822</c:v>
                </c:pt>
                <c:pt idx="4834">
                  <c:v>76.758830042189103</c:v>
                </c:pt>
                <c:pt idx="4835">
                  <c:v>0</c:v>
                </c:pt>
                <c:pt idx="4836">
                  <c:v>50.640151019722303</c:v>
                </c:pt>
                <c:pt idx="4837">
                  <c:v>37.787541986815803</c:v>
                </c:pt>
                <c:pt idx="4838">
                  <c:v>0</c:v>
                </c:pt>
                <c:pt idx="4839">
                  <c:v>0</c:v>
                </c:pt>
                <c:pt idx="4840">
                  <c:v>0</c:v>
                </c:pt>
                <c:pt idx="4841">
                  <c:v>26.54977916</c:v>
                </c:pt>
                <c:pt idx="4842">
                  <c:v>0</c:v>
                </c:pt>
                <c:pt idx="4843">
                  <c:v>0</c:v>
                </c:pt>
                <c:pt idx="4844">
                  <c:v>0</c:v>
                </c:pt>
                <c:pt idx="4845">
                  <c:v>67.529475601675202</c:v>
                </c:pt>
                <c:pt idx="4846">
                  <c:v>20.971122587356099</c:v>
                </c:pt>
                <c:pt idx="4847">
                  <c:v>47.980737329449802</c:v>
                </c:pt>
                <c:pt idx="4848">
                  <c:v>0</c:v>
                </c:pt>
                <c:pt idx="4849">
                  <c:v>15.4018872531377</c:v>
                </c:pt>
                <c:pt idx="4850">
                  <c:v>0</c:v>
                </c:pt>
                <c:pt idx="4851">
                  <c:v>0</c:v>
                </c:pt>
                <c:pt idx="4852">
                  <c:v>0</c:v>
                </c:pt>
                <c:pt idx="4853">
                  <c:v>0</c:v>
                </c:pt>
                <c:pt idx="4854">
                  <c:v>0</c:v>
                </c:pt>
                <c:pt idx="4855">
                  <c:v>229.40369267759701</c:v>
                </c:pt>
                <c:pt idx="4856">
                  <c:v>69.8403138451594</c:v>
                </c:pt>
                <c:pt idx="4857">
                  <c:v>61.362005506511501</c:v>
                </c:pt>
                <c:pt idx="4858">
                  <c:v>46.457115757342599</c:v>
                </c:pt>
                <c:pt idx="4859">
                  <c:v>35.753963584681998</c:v>
                </c:pt>
                <c:pt idx="4860">
                  <c:v>39.356075093015797</c:v>
                </c:pt>
                <c:pt idx="4861">
                  <c:v>0</c:v>
                </c:pt>
                <c:pt idx="4862">
                  <c:v>25.271130210337599</c:v>
                </c:pt>
                <c:pt idx="4863">
                  <c:v>0</c:v>
                </c:pt>
                <c:pt idx="4864">
                  <c:v>0</c:v>
                </c:pt>
                <c:pt idx="4865">
                  <c:v>85.808729779267694</c:v>
                </c:pt>
                <c:pt idx="4866">
                  <c:v>0</c:v>
                </c:pt>
                <c:pt idx="4867">
                  <c:v>0</c:v>
                </c:pt>
                <c:pt idx="4868">
                  <c:v>31.365678030781702</c:v>
                </c:pt>
                <c:pt idx="4869">
                  <c:v>43.413181668159403</c:v>
                </c:pt>
                <c:pt idx="4870">
                  <c:v>0</c:v>
                </c:pt>
                <c:pt idx="4871">
                  <c:v>0</c:v>
                </c:pt>
                <c:pt idx="4872">
                  <c:v>0</c:v>
                </c:pt>
                <c:pt idx="4873">
                  <c:v>0</c:v>
                </c:pt>
                <c:pt idx="4874">
                  <c:v>34.625445918073297</c:v>
                </c:pt>
                <c:pt idx="4875">
                  <c:v>0</c:v>
                </c:pt>
                <c:pt idx="4876">
                  <c:v>0</c:v>
                </c:pt>
                <c:pt idx="4877">
                  <c:v>0</c:v>
                </c:pt>
                <c:pt idx="4878">
                  <c:v>0</c:v>
                </c:pt>
                <c:pt idx="4879">
                  <c:v>229.273101230999</c:v>
                </c:pt>
                <c:pt idx="4880">
                  <c:v>77.039457052140605</c:v>
                </c:pt>
                <c:pt idx="4881">
                  <c:v>76.614657112491898</c:v>
                </c:pt>
                <c:pt idx="4882">
                  <c:v>202.897054300268</c:v>
                </c:pt>
                <c:pt idx="4883">
                  <c:v>223.553385935541</c:v>
                </c:pt>
                <c:pt idx="4884">
                  <c:v>0</c:v>
                </c:pt>
                <c:pt idx="4885">
                  <c:v>0</c:v>
                </c:pt>
                <c:pt idx="4886">
                  <c:v>138.960012588338</c:v>
                </c:pt>
                <c:pt idx="4887">
                  <c:v>120.00647307034301</c:v>
                </c:pt>
                <c:pt idx="4888">
                  <c:v>62.203025088155201</c:v>
                </c:pt>
                <c:pt idx="4889">
                  <c:v>0</c:v>
                </c:pt>
                <c:pt idx="4890">
                  <c:v>0</c:v>
                </c:pt>
                <c:pt idx="4891">
                  <c:v>0</c:v>
                </c:pt>
                <c:pt idx="4892">
                  <c:v>0</c:v>
                </c:pt>
                <c:pt idx="4893">
                  <c:v>0</c:v>
                </c:pt>
                <c:pt idx="4894">
                  <c:v>0</c:v>
                </c:pt>
                <c:pt idx="4895">
                  <c:v>0</c:v>
                </c:pt>
                <c:pt idx="4896">
                  <c:v>0</c:v>
                </c:pt>
                <c:pt idx="4897">
                  <c:v>0</c:v>
                </c:pt>
                <c:pt idx="4898">
                  <c:v>0</c:v>
                </c:pt>
                <c:pt idx="4899">
                  <c:v>0</c:v>
                </c:pt>
                <c:pt idx="4900">
                  <c:v>0</c:v>
                </c:pt>
                <c:pt idx="4901">
                  <c:v>0</c:v>
                </c:pt>
                <c:pt idx="4902">
                  <c:v>29.392681315905602</c:v>
                </c:pt>
                <c:pt idx="4903">
                  <c:v>62.2271353827173</c:v>
                </c:pt>
                <c:pt idx="4904">
                  <c:v>229.40725469757899</c:v>
                </c:pt>
                <c:pt idx="4905">
                  <c:v>229.40797940797901</c:v>
                </c:pt>
                <c:pt idx="4906">
                  <c:v>196.44674204261099</c:v>
                </c:pt>
                <c:pt idx="4907">
                  <c:v>228.559835786371</c:v>
                </c:pt>
                <c:pt idx="4908">
                  <c:v>58.9045774925169</c:v>
                </c:pt>
                <c:pt idx="4909">
                  <c:v>0</c:v>
                </c:pt>
                <c:pt idx="4910">
                  <c:v>34.936490254128998</c:v>
                </c:pt>
                <c:pt idx="4911">
                  <c:v>0</c:v>
                </c:pt>
                <c:pt idx="4912">
                  <c:v>0</c:v>
                </c:pt>
                <c:pt idx="4913">
                  <c:v>227.18676254440899</c:v>
                </c:pt>
                <c:pt idx="4914">
                  <c:v>0</c:v>
                </c:pt>
                <c:pt idx="4915">
                  <c:v>0</c:v>
                </c:pt>
                <c:pt idx="4916">
                  <c:v>0</c:v>
                </c:pt>
                <c:pt idx="4917">
                  <c:v>0</c:v>
                </c:pt>
                <c:pt idx="4918">
                  <c:v>0</c:v>
                </c:pt>
                <c:pt idx="4919">
                  <c:v>0</c:v>
                </c:pt>
                <c:pt idx="4920">
                  <c:v>223.29717346178199</c:v>
                </c:pt>
                <c:pt idx="4921">
                  <c:v>0</c:v>
                </c:pt>
                <c:pt idx="4922">
                  <c:v>0</c:v>
                </c:pt>
                <c:pt idx="4923">
                  <c:v>0</c:v>
                </c:pt>
                <c:pt idx="4924">
                  <c:v>0</c:v>
                </c:pt>
                <c:pt idx="4925">
                  <c:v>0</c:v>
                </c:pt>
                <c:pt idx="4926">
                  <c:v>0</c:v>
                </c:pt>
                <c:pt idx="4927">
                  <c:v>0</c:v>
                </c:pt>
                <c:pt idx="4928">
                  <c:v>229.40797940797901</c:v>
                </c:pt>
                <c:pt idx="4929">
                  <c:v>229.40797940797901</c:v>
                </c:pt>
                <c:pt idx="4930">
                  <c:v>229.397983873979</c:v>
                </c:pt>
                <c:pt idx="4931">
                  <c:v>75.55366057706</c:v>
                </c:pt>
                <c:pt idx="4932">
                  <c:v>4.1021299999999998E-4</c:v>
                </c:pt>
                <c:pt idx="4933">
                  <c:v>33.913431624418003</c:v>
                </c:pt>
                <c:pt idx="4934">
                  <c:v>229.00694791836401</c:v>
                </c:pt>
                <c:pt idx="4935">
                  <c:v>226.59241113730201</c:v>
                </c:pt>
                <c:pt idx="4936">
                  <c:v>0</c:v>
                </c:pt>
                <c:pt idx="4937">
                  <c:v>0</c:v>
                </c:pt>
                <c:pt idx="4938">
                  <c:v>224.55531857342001</c:v>
                </c:pt>
                <c:pt idx="4939">
                  <c:v>0</c:v>
                </c:pt>
                <c:pt idx="4940">
                  <c:v>12.3105735123694</c:v>
                </c:pt>
                <c:pt idx="4941">
                  <c:v>0</c:v>
                </c:pt>
                <c:pt idx="4942">
                  <c:v>0</c:v>
                </c:pt>
                <c:pt idx="4943">
                  <c:v>0</c:v>
                </c:pt>
                <c:pt idx="4944">
                  <c:v>0</c:v>
                </c:pt>
                <c:pt idx="4945">
                  <c:v>0</c:v>
                </c:pt>
                <c:pt idx="4946">
                  <c:v>0</c:v>
                </c:pt>
                <c:pt idx="4947">
                  <c:v>13.320190815238201</c:v>
                </c:pt>
                <c:pt idx="4948">
                  <c:v>0</c:v>
                </c:pt>
                <c:pt idx="4949">
                  <c:v>0</c:v>
                </c:pt>
                <c:pt idx="4950">
                  <c:v>79.402043720278101</c:v>
                </c:pt>
                <c:pt idx="4951">
                  <c:v>37.140628565078799</c:v>
                </c:pt>
                <c:pt idx="4952">
                  <c:v>228.96163300772801</c:v>
                </c:pt>
                <c:pt idx="4953">
                  <c:v>229.40797940797901</c:v>
                </c:pt>
                <c:pt idx="4954">
                  <c:v>228.77989478284599</c:v>
                </c:pt>
                <c:pt idx="4955">
                  <c:v>229.40797940797901</c:v>
                </c:pt>
                <c:pt idx="4956">
                  <c:v>63.353041357131801</c:v>
                </c:pt>
                <c:pt idx="4957">
                  <c:v>65.110583721325597</c:v>
                </c:pt>
                <c:pt idx="4958">
                  <c:v>0</c:v>
                </c:pt>
                <c:pt idx="4959">
                  <c:v>0</c:v>
                </c:pt>
                <c:pt idx="4960">
                  <c:v>0</c:v>
                </c:pt>
                <c:pt idx="4961">
                  <c:v>0</c:v>
                </c:pt>
                <c:pt idx="4962">
                  <c:v>0</c:v>
                </c:pt>
                <c:pt idx="4963">
                  <c:v>0</c:v>
                </c:pt>
                <c:pt idx="4964">
                  <c:v>227.27673602418699</c:v>
                </c:pt>
                <c:pt idx="4965">
                  <c:v>62.5298728967418</c:v>
                </c:pt>
                <c:pt idx="4966">
                  <c:v>0</c:v>
                </c:pt>
                <c:pt idx="4967">
                  <c:v>0</c:v>
                </c:pt>
                <c:pt idx="4968">
                  <c:v>15.2070905672844</c:v>
                </c:pt>
                <c:pt idx="4969">
                  <c:v>0</c:v>
                </c:pt>
                <c:pt idx="4970">
                  <c:v>0</c:v>
                </c:pt>
                <c:pt idx="4971">
                  <c:v>0</c:v>
                </c:pt>
                <c:pt idx="4972">
                  <c:v>0</c:v>
                </c:pt>
                <c:pt idx="4973">
                  <c:v>0</c:v>
                </c:pt>
                <c:pt idx="4974">
                  <c:v>0</c:v>
                </c:pt>
                <c:pt idx="4975">
                  <c:v>0</c:v>
                </c:pt>
                <c:pt idx="4976">
                  <c:v>69.167844126506793</c:v>
                </c:pt>
                <c:pt idx="4977">
                  <c:v>228.732405741012</c:v>
                </c:pt>
                <c:pt idx="4978">
                  <c:v>27.014598835312398</c:v>
                </c:pt>
                <c:pt idx="4979">
                  <c:v>0</c:v>
                </c:pt>
                <c:pt idx="4980">
                  <c:v>0</c:v>
                </c:pt>
                <c:pt idx="4981">
                  <c:v>9.1475476269999998</c:v>
                </c:pt>
                <c:pt idx="4982">
                  <c:v>17.7793270660183</c:v>
                </c:pt>
                <c:pt idx="4983">
                  <c:v>0</c:v>
                </c:pt>
                <c:pt idx="4984">
                  <c:v>0.19582221943745901</c:v>
                </c:pt>
                <c:pt idx="4985">
                  <c:v>0</c:v>
                </c:pt>
                <c:pt idx="4986">
                  <c:v>0</c:v>
                </c:pt>
                <c:pt idx="4987">
                  <c:v>0</c:v>
                </c:pt>
                <c:pt idx="4988">
                  <c:v>60.501917837094098</c:v>
                </c:pt>
                <c:pt idx="4989">
                  <c:v>27.7645988929225</c:v>
                </c:pt>
                <c:pt idx="4990">
                  <c:v>0</c:v>
                </c:pt>
                <c:pt idx="4991">
                  <c:v>0</c:v>
                </c:pt>
                <c:pt idx="4992">
                  <c:v>0</c:v>
                </c:pt>
                <c:pt idx="4993">
                  <c:v>61.2479319875074</c:v>
                </c:pt>
                <c:pt idx="4994">
                  <c:v>0</c:v>
                </c:pt>
                <c:pt idx="4995">
                  <c:v>0</c:v>
                </c:pt>
                <c:pt idx="4996">
                  <c:v>40.931465600448199</c:v>
                </c:pt>
                <c:pt idx="4997">
                  <c:v>42.711340667658298</c:v>
                </c:pt>
                <c:pt idx="4998">
                  <c:v>229.31470371006</c:v>
                </c:pt>
                <c:pt idx="4999">
                  <c:v>0</c:v>
                </c:pt>
                <c:pt idx="5000">
                  <c:v>226.99967787110799</c:v>
                </c:pt>
                <c:pt idx="5001">
                  <c:v>28.6964055443208</c:v>
                </c:pt>
                <c:pt idx="5002">
                  <c:v>46.115360108888503</c:v>
                </c:pt>
                <c:pt idx="5003">
                  <c:v>82.3308069695223</c:v>
                </c:pt>
                <c:pt idx="5004">
                  <c:v>57.706142364590001</c:v>
                </c:pt>
                <c:pt idx="5005">
                  <c:v>9.1147032042574505</c:v>
                </c:pt>
                <c:pt idx="5006">
                  <c:v>100.40060274945399</c:v>
                </c:pt>
                <c:pt idx="5007">
                  <c:v>86.011224803892304</c:v>
                </c:pt>
                <c:pt idx="5008">
                  <c:v>75.321445589168306</c:v>
                </c:pt>
                <c:pt idx="5009">
                  <c:v>0</c:v>
                </c:pt>
                <c:pt idx="5010">
                  <c:v>220.77665804013901</c:v>
                </c:pt>
                <c:pt idx="5011">
                  <c:v>45.218824975892502</c:v>
                </c:pt>
                <c:pt idx="5012">
                  <c:v>86.660131179227704</c:v>
                </c:pt>
                <c:pt idx="5013">
                  <c:v>40.9445377352001</c:v>
                </c:pt>
                <c:pt idx="5014">
                  <c:v>0</c:v>
                </c:pt>
                <c:pt idx="5015">
                  <c:v>0</c:v>
                </c:pt>
                <c:pt idx="5016">
                  <c:v>229.40478658008701</c:v>
                </c:pt>
                <c:pt idx="5017">
                  <c:v>37.903338402241097</c:v>
                </c:pt>
                <c:pt idx="5018">
                  <c:v>0</c:v>
                </c:pt>
                <c:pt idx="5019">
                  <c:v>0</c:v>
                </c:pt>
                <c:pt idx="5020">
                  <c:v>229.40247571107801</c:v>
                </c:pt>
                <c:pt idx="5021">
                  <c:v>229.40797940797901</c:v>
                </c:pt>
                <c:pt idx="5022">
                  <c:v>0</c:v>
                </c:pt>
                <c:pt idx="5023">
                  <c:v>31.493370635782501</c:v>
                </c:pt>
                <c:pt idx="5024">
                  <c:v>229.407794811934</c:v>
                </c:pt>
                <c:pt idx="5025">
                  <c:v>0</c:v>
                </c:pt>
                <c:pt idx="5026">
                  <c:v>0</c:v>
                </c:pt>
                <c:pt idx="5027">
                  <c:v>0</c:v>
                </c:pt>
                <c:pt idx="5028">
                  <c:v>0</c:v>
                </c:pt>
                <c:pt idx="5029">
                  <c:v>42.233024967146299</c:v>
                </c:pt>
                <c:pt idx="5030">
                  <c:v>33.402333033667801</c:v>
                </c:pt>
                <c:pt idx="5031">
                  <c:v>39.836530740273297</c:v>
                </c:pt>
                <c:pt idx="5032">
                  <c:v>29.069118633233401</c:v>
                </c:pt>
                <c:pt idx="5033">
                  <c:v>18.4932625259211</c:v>
                </c:pt>
                <c:pt idx="5034">
                  <c:v>0</c:v>
                </c:pt>
                <c:pt idx="5035">
                  <c:v>0</c:v>
                </c:pt>
                <c:pt idx="5036">
                  <c:v>82.015291309999995</c:v>
                </c:pt>
                <c:pt idx="5037">
                  <c:v>0</c:v>
                </c:pt>
                <c:pt idx="5038">
                  <c:v>0</c:v>
                </c:pt>
                <c:pt idx="5039">
                  <c:v>0</c:v>
                </c:pt>
                <c:pt idx="5040">
                  <c:v>10.9521859113313</c:v>
                </c:pt>
                <c:pt idx="5041">
                  <c:v>0</c:v>
                </c:pt>
                <c:pt idx="5042">
                  <c:v>0</c:v>
                </c:pt>
                <c:pt idx="5043">
                  <c:v>0</c:v>
                </c:pt>
                <c:pt idx="5044">
                  <c:v>0</c:v>
                </c:pt>
                <c:pt idx="5045">
                  <c:v>73.077417440242499</c:v>
                </c:pt>
                <c:pt idx="5046">
                  <c:v>0</c:v>
                </c:pt>
                <c:pt idx="5047">
                  <c:v>81.657622799999999</c:v>
                </c:pt>
                <c:pt idx="5048">
                  <c:v>93.148538591088396</c:v>
                </c:pt>
                <c:pt idx="5049">
                  <c:v>47.349220585255303</c:v>
                </c:pt>
                <c:pt idx="5050">
                  <c:v>65.568583601536702</c:v>
                </c:pt>
                <c:pt idx="5051">
                  <c:v>39.2051165494372</c:v>
                </c:pt>
                <c:pt idx="5052">
                  <c:v>0</c:v>
                </c:pt>
                <c:pt idx="5053">
                  <c:v>215.773503570559</c:v>
                </c:pt>
                <c:pt idx="5054">
                  <c:v>0</c:v>
                </c:pt>
                <c:pt idx="5055">
                  <c:v>27.588596819220299</c:v>
                </c:pt>
                <c:pt idx="5056">
                  <c:v>29.577639716242199</c:v>
                </c:pt>
                <c:pt idx="5057">
                  <c:v>0</c:v>
                </c:pt>
                <c:pt idx="5058">
                  <c:v>39.084199302982</c:v>
                </c:pt>
                <c:pt idx="5059">
                  <c:v>0</c:v>
                </c:pt>
                <c:pt idx="5060">
                  <c:v>0</c:v>
                </c:pt>
                <c:pt idx="5061">
                  <c:v>0</c:v>
                </c:pt>
                <c:pt idx="5062">
                  <c:v>0</c:v>
                </c:pt>
                <c:pt idx="5063">
                  <c:v>0</c:v>
                </c:pt>
                <c:pt idx="5064">
                  <c:v>0</c:v>
                </c:pt>
                <c:pt idx="5065">
                  <c:v>0</c:v>
                </c:pt>
                <c:pt idx="5066">
                  <c:v>24.386785253211102</c:v>
                </c:pt>
                <c:pt idx="5067">
                  <c:v>0</c:v>
                </c:pt>
                <c:pt idx="5068">
                  <c:v>0.102690096220612</c:v>
                </c:pt>
                <c:pt idx="5069">
                  <c:v>229.40797940797901</c:v>
                </c:pt>
                <c:pt idx="5070">
                  <c:v>0</c:v>
                </c:pt>
                <c:pt idx="5071">
                  <c:v>0</c:v>
                </c:pt>
                <c:pt idx="5072">
                  <c:v>229.017551935624</c:v>
                </c:pt>
                <c:pt idx="5073">
                  <c:v>0</c:v>
                </c:pt>
                <c:pt idx="5074">
                  <c:v>0</c:v>
                </c:pt>
                <c:pt idx="5075">
                  <c:v>0</c:v>
                </c:pt>
                <c:pt idx="5076">
                  <c:v>2.1057620000000002E-3</c:v>
                </c:pt>
                <c:pt idx="5077">
                  <c:v>0</c:v>
                </c:pt>
                <c:pt idx="5078">
                  <c:v>0</c:v>
                </c:pt>
                <c:pt idx="5079">
                  <c:v>0</c:v>
                </c:pt>
                <c:pt idx="5080">
                  <c:v>21.913287127953801</c:v>
                </c:pt>
                <c:pt idx="5081">
                  <c:v>0</c:v>
                </c:pt>
                <c:pt idx="5082">
                  <c:v>0</c:v>
                </c:pt>
                <c:pt idx="5083">
                  <c:v>0</c:v>
                </c:pt>
                <c:pt idx="5084">
                  <c:v>44.665146230730699</c:v>
                </c:pt>
                <c:pt idx="5085">
                  <c:v>0</c:v>
                </c:pt>
                <c:pt idx="5086">
                  <c:v>0</c:v>
                </c:pt>
                <c:pt idx="5087">
                  <c:v>0</c:v>
                </c:pt>
                <c:pt idx="5088">
                  <c:v>0</c:v>
                </c:pt>
                <c:pt idx="5089">
                  <c:v>0</c:v>
                </c:pt>
                <c:pt idx="5090">
                  <c:v>0</c:v>
                </c:pt>
                <c:pt idx="5091">
                  <c:v>0</c:v>
                </c:pt>
                <c:pt idx="5092">
                  <c:v>0</c:v>
                </c:pt>
                <c:pt idx="5093">
                  <c:v>43.455659269999998</c:v>
                </c:pt>
                <c:pt idx="5094">
                  <c:v>36.845630411168898</c:v>
                </c:pt>
                <c:pt idx="5095">
                  <c:v>221.501470992924</c:v>
                </c:pt>
                <c:pt idx="5096">
                  <c:v>31.3485447830368</c:v>
                </c:pt>
                <c:pt idx="5097">
                  <c:v>70.040532185227306</c:v>
                </c:pt>
                <c:pt idx="5098">
                  <c:v>70.280312190000004</c:v>
                </c:pt>
                <c:pt idx="5099">
                  <c:v>229.03128040000001</c:v>
                </c:pt>
                <c:pt idx="5100">
                  <c:v>0</c:v>
                </c:pt>
                <c:pt idx="5101">
                  <c:v>0</c:v>
                </c:pt>
                <c:pt idx="5102">
                  <c:v>0</c:v>
                </c:pt>
                <c:pt idx="5103">
                  <c:v>0</c:v>
                </c:pt>
                <c:pt idx="5104">
                  <c:v>0</c:v>
                </c:pt>
                <c:pt idx="5105">
                  <c:v>0</c:v>
                </c:pt>
                <c:pt idx="5106">
                  <c:v>0</c:v>
                </c:pt>
                <c:pt idx="5107">
                  <c:v>0</c:v>
                </c:pt>
                <c:pt idx="5108">
                  <c:v>229.40797940797901</c:v>
                </c:pt>
                <c:pt idx="5109">
                  <c:v>0</c:v>
                </c:pt>
                <c:pt idx="5110">
                  <c:v>0</c:v>
                </c:pt>
                <c:pt idx="5111">
                  <c:v>0</c:v>
                </c:pt>
                <c:pt idx="5112">
                  <c:v>20.2186133909102</c:v>
                </c:pt>
                <c:pt idx="5113">
                  <c:v>54.668768271899701</c:v>
                </c:pt>
                <c:pt idx="5114">
                  <c:v>0</c:v>
                </c:pt>
                <c:pt idx="5115">
                  <c:v>229.13608310727301</c:v>
                </c:pt>
                <c:pt idx="5116">
                  <c:v>153.86346317204399</c:v>
                </c:pt>
                <c:pt idx="5117">
                  <c:v>228.850854869975</c:v>
                </c:pt>
                <c:pt idx="5118">
                  <c:v>94.566996821814797</c:v>
                </c:pt>
                <c:pt idx="5119">
                  <c:v>22.6181637078638</c:v>
                </c:pt>
                <c:pt idx="5120">
                  <c:v>229.17896408486999</c:v>
                </c:pt>
                <c:pt idx="5121">
                  <c:v>0</c:v>
                </c:pt>
                <c:pt idx="5122">
                  <c:v>50.458720454914904</c:v>
                </c:pt>
                <c:pt idx="5123">
                  <c:v>33.330094448004203</c:v>
                </c:pt>
                <c:pt idx="5124">
                  <c:v>0</c:v>
                </c:pt>
                <c:pt idx="5125">
                  <c:v>0</c:v>
                </c:pt>
                <c:pt idx="5126">
                  <c:v>0</c:v>
                </c:pt>
                <c:pt idx="5127">
                  <c:v>0</c:v>
                </c:pt>
                <c:pt idx="5128">
                  <c:v>53.452567483850999</c:v>
                </c:pt>
                <c:pt idx="5129">
                  <c:v>0</c:v>
                </c:pt>
                <c:pt idx="5130">
                  <c:v>0</c:v>
                </c:pt>
                <c:pt idx="5131">
                  <c:v>0</c:v>
                </c:pt>
                <c:pt idx="5132">
                  <c:v>50.056123317361902</c:v>
                </c:pt>
                <c:pt idx="5133">
                  <c:v>0</c:v>
                </c:pt>
                <c:pt idx="5134">
                  <c:v>0</c:v>
                </c:pt>
                <c:pt idx="5135">
                  <c:v>0</c:v>
                </c:pt>
                <c:pt idx="5136">
                  <c:v>0</c:v>
                </c:pt>
                <c:pt idx="5137">
                  <c:v>0</c:v>
                </c:pt>
                <c:pt idx="5138">
                  <c:v>0</c:v>
                </c:pt>
                <c:pt idx="5139">
                  <c:v>0</c:v>
                </c:pt>
                <c:pt idx="5140">
                  <c:v>0</c:v>
                </c:pt>
                <c:pt idx="5141">
                  <c:v>190.01576451145999</c:v>
                </c:pt>
                <c:pt idx="5142">
                  <c:v>0</c:v>
                </c:pt>
                <c:pt idx="5143">
                  <c:v>0</c:v>
                </c:pt>
                <c:pt idx="5144">
                  <c:v>0</c:v>
                </c:pt>
                <c:pt idx="5145">
                  <c:v>226.903072607486</c:v>
                </c:pt>
                <c:pt idx="5146">
                  <c:v>0</c:v>
                </c:pt>
                <c:pt idx="5147">
                  <c:v>43.103682469370398</c:v>
                </c:pt>
                <c:pt idx="5148">
                  <c:v>30.596760296990301</c:v>
                </c:pt>
                <c:pt idx="5149">
                  <c:v>0</c:v>
                </c:pt>
                <c:pt idx="5150">
                  <c:v>6.9421581645883297</c:v>
                </c:pt>
                <c:pt idx="5151">
                  <c:v>36.166699830936402</c:v>
                </c:pt>
                <c:pt idx="5152">
                  <c:v>20.007127855198402</c:v>
                </c:pt>
                <c:pt idx="5153">
                  <c:v>29.793494025022301</c:v>
                </c:pt>
                <c:pt idx="5154">
                  <c:v>57.1086220587082</c:v>
                </c:pt>
                <c:pt idx="5155">
                  <c:v>0</c:v>
                </c:pt>
                <c:pt idx="5156">
                  <c:v>49.0840884019048</c:v>
                </c:pt>
                <c:pt idx="5157">
                  <c:v>0</c:v>
                </c:pt>
                <c:pt idx="5158">
                  <c:v>0</c:v>
                </c:pt>
                <c:pt idx="5159">
                  <c:v>35.097437494816702</c:v>
                </c:pt>
                <c:pt idx="5160">
                  <c:v>50.197100000722003</c:v>
                </c:pt>
                <c:pt idx="5161">
                  <c:v>30.773220442360099</c:v>
                </c:pt>
                <c:pt idx="5162">
                  <c:v>74.894345035846001</c:v>
                </c:pt>
                <c:pt idx="5163">
                  <c:v>23.454629920394201</c:v>
                </c:pt>
                <c:pt idx="5164">
                  <c:v>52.3661992475486</c:v>
                </c:pt>
                <c:pt idx="5165">
                  <c:v>29.3893927715459</c:v>
                </c:pt>
                <c:pt idx="5166">
                  <c:v>0</c:v>
                </c:pt>
                <c:pt idx="5167">
                  <c:v>0</c:v>
                </c:pt>
                <c:pt idx="5168">
                  <c:v>0</c:v>
                </c:pt>
                <c:pt idx="5169">
                  <c:v>0</c:v>
                </c:pt>
                <c:pt idx="5170">
                  <c:v>0</c:v>
                </c:pt>
                <c:pt idx="5171">
                  <c:v>57.362923621556</c:v>
                </c:pt>
                <c:pt idx="5172">
                  <c:v>0</c:v>
                </c:pt>
                <c:pt idx="5173">
                  <c:v>0</c:v>
                </c:pt>
                <c:pt idx="5174">
                  <c:v>0</c:v>
                </c:pt>
                <c:pt idx="5175">
                  <c:v>30.416813337434601</c:v>
                </c:pt>
                <c:pt idx="5176">
                  <c:v>0</c:v>
                </c:pt>
                <c:pt idx="5177">
                  <c:v>0</c:v>
                </c:pt>
                <c:pt idx="5178">
                  <c:v>0</c:v>
                </c:pt>
                <c:pt idx="5179">
                  <c:v>0</c:v>
                </c:pt>
                <c:pt idx="5180">
                  <c:v>0</c:v>
                </c:pt>
                <c:pt idx="5181">
                  <c:v>0</c:v>
                </c:pt>
                <c:pt idx="5182">
                  <c:v>69.808850474799399</c:v>
                </c:pt>
                <c:pt idx="5183">
                  <c:v>0</c:v>
                </c:pt>
                <c:pt idx="5184">
                  <c:v>0</c:v>
                </c:pt>
                <c:pt idx="5185">
                  <c:v>59.409792938939603</c:v>
                </c:pt>
                <c:pt idx="5186">
                  <c:v>69.737032357905306</c:v>
                </c:pt>
                <c:pt idx="5187">
                  <c:v>0</c:v>
                </c:pt>
                <c:pt idx="5188">
                  <c:v>0</c:v>
                </c:pt>
                <c:pt idx="5189">
                  <c:v>0</c:v>
                </c:pt>
                <c:pt idx="5190">
                  <c:v>0</c:v>
                </c:pt>
                <c:pt idx="5191">
                  <c:v>0</c:v>
                </c:pt>
                <c:pt idx="5192">
                  <c:v>17.618516563141799</c:v>
                </c:pt>
                <c:pt idx="5193">
                  <c:v>114.141622339189</c:v>
                </c:pt>
                <c:pt idx="5194">
                  <c:v>57.301367677393401</c:v>
                </c:pt>
                <c:pt idx="5195">
                  <c:v>0</c:v>
                </c:pt>
                <c:pt idx="5196">
                  <c:v>69.852022020244505</c:v>
                </c:pt>
                <c:pt idx="5197">
                  <c:v>229.40592834081099</c:v>
                </c:pt>
                <c:pt idx="5198">
                  <c:v>0</c:v>
                </c:pt>
                <c:pt idx="5199">
                  <c:v>62.308822551135599</c:v>
                </c:pt>
                <c:pt idx="5200">
                  <c:v>0</c:v>
                </c:pt>
                <c:pt idx="5201">
                  <c:v>10.3011635183674</c:v>
                </c:pt>
                <c:pt idx="5202">
                  <c:v>0</c:v>
                </c:pt>
                <c:pt idx="5203">
                  <c:v>0</c:v>
                </c:pt>
                <c:pt idx="5204">
                  <c:v>80.347185726714997</c:v>
                </c:pt>
                <c:pt idx="5205">
                  <c:v>0</c:v>
                </c:pt>
                <c:pt idx="5206">
                  <c:v>0</c:v>
                </c:pt>
                <c:pt idx="5207">
                  <c:v>0</c:v>
                </c:pt>
                <c:pt idx="5208">
                  <c:v>0</c:v>
                </c:pt>
                <c:pt idx="5209">
                  <c:v>58.581814726040299</c:v>
                </c:pt>
                <c:pt idx="5210">
                  <c:v>64.030655835931299</c:v>
                </c:pt>
                <c:pt idx="5211">
                  <c:v>31.064348916212701</c:v>
                </c:pt>
                <c:pt idx="5212">
                  <c:v>120.62970136665</c:v>
                </c:pt>
                <c:pt idx="5213">
                  <c:v>77.7377394511049</c:v>
                </c:pt>
                <c:pt idx="5214">
                  <c:v>29.435446066362299</c:v>
                </c:pt>
                <c:pt idx="5215">
                  <c:v>85.006564246679901</c:v>
                </c:pt>
                <c:pt idx="5216">
                  <c:v>0</c:v>
                </c:pt>
                <c:pt idx="5217">
                  <c:v>38.286341011447398</c:v>
                </c:pt>
                <c:pt idx="5218">
                  <c:v>19.8195782733393</c:v>
                </c:pt>
                <c:pt idx="5219">
                  <c:v>0</c:v>
                </c:pt>
                <c:pt idx="5220">
                  <c:v>36.468295584237303</c:v>
                </c:pt>
                <c:pt idx="5221">
                  <c:v>35.258247997693204</c:v>
                </c:pt>
                <c:pt idx="5222">
                  <c:v>0</c:v>
                </c:pt>
                <c:pt idx="5223">
                  <c:v>0</c:v>
                </c:pt>
                <c:pt idx="5224">
                  <c:v>27.430808221971599</c:v>
                </c:pt>
                <c:pt idx="5225">
                  <c:v>0</c:v>
                </c:pt>
                <c:pt idx="5226">
                  <c:v>0</c:v>
                </c:pt>
                <c:pt idx="5227">
                  <c:v>0</c:v>
                </c:pt>
                <c:pt idx="5228">
                  <c:v>79.1585820474142</c:v>
                </c:pt>
                <c:pt idx="5229">
                  <c:v>0</c:v>
                </c:pt>
                <c:pt idx="5230">
                  <c:v>0</c:v>
                </c:pt>
                <c:pt idx="5231">
                  <c:v>0</c:v>
                </c:pt>
                <c:pt idx="5232">
                  <c:v>0</c:v>
                </c:pt>
                <c:pt idx="5233">
                  <c:v>0</c:v>
                </c:pt>
                <c:pt idx="5234">
                  <c:v>0</c:v>
                </c:pt>
                <c:pt idx="5235">
                  <c:v>34.587972920910502</c:v>
                </c:pt>
                <c:pt idx="5236">
                  <c:v>0</c:v>
                </c:pt>
                <c:pt idx="5237">
                  <c:v>66.585171114332098</c:v>
                </c:pt>
                <c:pt idx="5238">
                  <c:v>0</c:v>
                </c:pt>
                <c:pt idx="5239">
                  <c:v>0</c:v>
                </c:pt>
                <c:pt idx="5240">
                  <c:v>65.227870580000001</c:v>
                </c:pt>
                <c:pt idx="5241">
                  <c:v>101.85774581619501</c:v>
                </c:pt>
                <c:pt idx="5242">
                  <c:v>0</c:v>
                </c:pt>
                <c:pt idx="5243">
                  <c:v>0</c:v>
                </c:pt>
                <c:pt idx="5244">
                  <c:v>82.187994579999994</c:v>
                </c:pt>
                <c:pt idx="5245">
                  <c:v>0</c:v>
                </c:pt>
                <c:pt idx="5246">
                  <c:v>50.491475997590904</c:v>
                </c:pt>
                <c:pt idx="5247">
                  <c:v>87.140463762455099</c:v>
                </c:pt>
                <c:pt idx="5248">
                  <c:v>118.975070443009</c:v>
                </c:pt>
                <c:pt idx="5249">
                  <c:v>48.2839534258136</c:v>
                </c:pt>
                <c:pt idx="5250">
                  <c:v>0</c:v>
                </c:pt>
                <c:pt idx="5251">
                  <c:v>0</c:v>
                </c:pt>
                <c:pt idx="5252">
                  <c:v>75.314694159739702</c:v>
                </c:pt>
                <c:pt idx="5253">
                  <c:v>68.890211669999999</c:v>
                </c:pt>
                <c:pt idx="5254">
                  <c:v>0</c:v>
                </c:pt>
                <c:pt idx="5255">
                  <c:v>0</c:v>
                </c:pt>
                <c:pt idx="5256">
                  <c:v>0</c:v>
                </c:pt>
                <c:pt idx="5257">
                  <c:v>0</c:v>
                </c:pt>
                <c:pt idx="5258">
                  <c:v>0</c:v>
                </c:pt>
                <c:pt idx="5259">
                  <c:v>0</c:v>
                </c:pt>
                <c:pt idx="5260">
                  <c:v>17.756888391198299</c:v>
                </c:pt>
                <c:pt idx="5261">
                  <c:v>0</c:v>
                </c:pt>
                <c:pt idx="5262">
                  <c:v>36.882344513479403</c:v>
                </c:pt>
                <c:pt idx="5263">
                  <c:v>229.211295740331</c:v>
                </c:pt>
                <c:pt idx="5264">
                  <c:v>229.40797940797901</c:v>
                </c:pt>
                <c:pt idx="5265">
                  <c:v>209.375705469298</c:v>
                </c:pt>
                <c:pt idx="5266">
                  <c:v>0</c:v>
                </c:pt>
                <c:pt idx="5267">
                  <c:v>0</c:v>
                </c:pt>
                <c:pt idx="5268">
                  <c:v>0</c:v>
                </c:pt>
                <c:pt idx="5269">
                  <c:v>0</c:v>
                </c:pt>
                <c:pt idx="5270">
                  <c:v>0</c:v>
                </c:pt>
                <c:pt idx="5271">
                  <c:v>0</c:v>
                </c:pt>
                <c:pt idx="5272">
                  <c:v>30.1878527094498</c:v>
                </c:pt>
                <c:pt idx="5273">
                  <c:v>0</c:v>
                </c:pt>
                <c:pt idx="5274">
                  <c:v>0</c:v>
                </c:pt>
                <c:pt idx="5275">
                  <c:v>0</c:v>
                </c:pt>
                <c:pt idx="5276">
                  <c:v>229.40797940797901</c:v>
                </c:pt>
                <c:pt idx="5277">
                  <c:v>15.077387916458701</c:v>
                </c:pt>
                <c:pt idx="5278">
                  <c:v>0</c:v>
                </c:pt>
                <c:pt idx="5279">
                  <c:v>51.445864898510997</c:v>
                </c:pt>
                <c:pt idx="5280">
                  <c:v>22.016141309547901</c:v>
                </c:pt>
                <c:pt idx="5281">
                  <c:v>39.643320213030002</c:v>
                </c:pt>
                <c:pt idx="5282">
                  <c:v>57.443093000269897</c:v>
                </c:pt>
                <c:pt idx="5283">
                  <c:v>14.1262055172116</c:v>
                </c:pt>
                <c:pt idx="5284">
                  <c:v>0</c:v>
                </c:pt>
                <c:pt idx="5285">
                  <c:v>68.9822601506838</c:v>
                </c:pt>
                <c:pt idx="5286">
                  <c:v>0</c:v>
                </c:pt>
                <c:pt idx="5287">
                  <c:v>0</c:v>
                </c:pt>
                <c:pt idx="5288">
                  <c:v>0</c:v>
                </c:pt>
                <c:pt idx="5289">
                  <c:v>75.734263878109502</c:v>
                </c:pt>
                <c:pt idx="5290">
                  <c:v>59.784970726899303</c:v>
                </c:pt>
                <c:pt idx="5291">
                  <c:v>0</c:v>
                </c:pt>
                <c:pt idx="5292">
                  <c:v>0</c:v>
                </c:pt>
                <c:pt idx="5293">
                  <c:v>0</c:v>
                </c:pt>
                <c:pt idx="5294">
                  <c:v>0</c:v>
                </c:pt>
                <c:pt idx="5295">
                  <c:v>0</c:v>
                </c:pt>
                <c:pt idx="5296">
                  <c:v>25.848840625819999</c:v>
                </c:pt>
                <c:pt idx="5297">
                  <c:v>0</c:v>
                </c:pt>
                <c:pt idx="5298">
                  <c:v>0</c:v>
                </c:pt>
                <c:pt idx="5299">
                  <c:v>0</c:v>
                </c:pt>
                <c:pt idx="5300">
                  <c:v>75.929026379510006</c:v>
                </c:pt>
                <c:pt idx="5301">
                  <c:v>0</c:v>
                </c:pt>
                <c:pt idx="5302">
                  <c:v>0</c:v>
                </c:pt>
                <c:pt idx="5303">
                  <c:v>0</c:v>
                </c:pt>
                <c:pt idx="5304">
                  <c:v>0</c:v>
                </c:pt>
                <c:pt idx="5305">
                  <c:v>71.813645567673007</c:v>
                </c:pt>
                <c:pt idx="5306">
                  <c:v>0</c:v>
                </c:pt>
                <c:pt idx="5307">
                  <c:v>0</c:v>
                </c:pt>
                <c:pt idx="5308">
                  <c:v>0</c:v>
                </c:pt>
                <c:pt idx="5309">
                  <c:v>229.40516260906799</c:v>
                </c:pt>
                <c:pt idx="5310">
                  <c:v>0</c:v>
                </c:pt>
                <c:pt idx="5311">
                  <c:v>0</c:v>
                </c:pt>
                <c:pt idx="5312">
                  <c:v>65.604949022428698</c:v>
                </c:pt>
                <c:pt idx="5313">
                  <c:v>35.170325589999997</c:v>
                </c:pt>
                <c:pt idx="5314">
                  <c:v>46.598557349260801</c:v>
                </c:pt>
                <c:pt idx="5315">
                  <c:v>0</c:v>
                </c:pt>
                <c:pt idx="5316">
                  <c:v>44.171030476133097</c:v>
                </c:pt>
                <c:pt idx="5317">
                  <c:v>222.91740469999999</c:v>
                </c:pt>
                <c:pt idx="5318">
                  <c:v>31.8552814376093</c:v>
                </c:pt>
                <c:pt idx="5319">
                  <c:v>0</c:v>
                </c:pt>
                <c:pt idx="5320">
                  <c:v>147.16909785048901</c:v>
                </c:pt>
                <c:pt idx="5321">
                  <c:v>0</c:v>
                </c:pt>
                <c:pt idx="5322">
                  <c:v>0</c:v>
                </c:pt>
                <c:pt idx="5323">
                  <c:v>0</c:v>
                </c:pt>
                <c:pt idx="5324">
                  <c:v>226.810111406533</c:v>
                </c:pt>
                <c:pt idx="5325">
                  <c:v>0</c:v>
                </c:pt>
                <c:pt idx="5326">
                  <c:v>0</c:v>
                </c:pt>
                <c:pt idx="5327">
                  <c:v>0</c:v>
                </c:pt>
                <c:pt idx="5328">
                  <c:v>10.3281008671763</c:v>
                </c:pt>
                <c:pt idx="5329">
                  <c:v>18.847543357882198</c:v>
                </c:pt>
                <c:pt idx="5330">
                  <c:v>0</c:v>
                </c:pt>
                <c:pt idx="5331">
                  <c:v>0</c:v>
                </c:pt>
                <c:pt idx="5332">
                  <c:v>38.875236579887002</c:v>
                </c:pt>
                <c:pt idx="5333">
                  <c:v>229.40797940797901</c:v>
                </c:pt>
                <c:pt idx="5334">
                  <c:v>0</c:v>
                </c:pt>
                <c:pt idx="5335">
                  <c:v>0</c:v>
                </c:pt>
                <c:pt idx="5336">
                  <c:v>30.179484355403599</c:v>
                </c:pt>
                <c:pt idx="5337">
                  <c:v>73.037421630462902</c:v>
                </c:pt>
                <c:pt idx="5338">
                  <c:v>229.40797940797901</c:v>
                </c:pt>
                <c:pt idx="5339">
                  <c:v>1.50412E-4</c:v>
                </c:pt>
                <c:pt idx="5340">
                  <c:v>25.343204710627699</c:v>
                </c:pt>
                <c:pt idx="5341">
                  <c:v>0</c:v>
                </c:pt>
                <c:pt idx="5342">
                  <c:v>0</c:v>
                </c:pt>
                <c:pt idx="5343">
                  <c:v>0</c:v>
                </c:pt>
                <c:pt idx="5344">
                  <c:v>13.6192911034845</c:v>
                </c:pt>
                <c:pt idx="5345">
                  <c:v>0</c:v>
                </c:pt>
                <c:pt idx="5346">
                  <c:v>36.5345655644415</c:v>
                </c:pt>
                <c:pt idx="5347">
                  <c:v>0</c:v>
                </c:pt>
                <c:pt idx="5348">
                  <c:v>40.622574884919104</c:v>
                </c:pt>
                <c:pt idx="5349">
                  <c:v>0</c:v>
                </c:pt>
                <c:pt idx="5350">
                  <c:v>0</c:v>
                </c:pt>
                <c:pt idx="5351">
                  <c:v>0</c:v>
                </c:pt>
                <c:pt idx="5352">
                  <c:v>0</c:v>
                </c:pt>
                <c:pt idx="5353">
                  <c:v>0</c:v>
                </c:pt>
                <c:pt idx="5354">
                  <c:v>0</c:v>
                </c:pt>
                <c:pt idx="5355">
                  <c:v>0</c:v>
                </c:pt>
                <c:pt idx="5356">
                  <c:v>229.34839590674301</c:v>
                </c:pt>
                <c:pt idx="5357">
                  <c:v>4.6196870000000001E-2</c:v>
                </c:pt>
                <c:pt idx="5358">
                  <c:v>0</c:v>
                </c:pt>
                <c:pt idx="5359">
                  <c:v>0</c:v>
                </c:pt>
                <c:pt idx="5360">
                  <c:v>0</c:v>
                </c:pt>
                <c:pt idx="5361">
                  <c:v>0</c:v>
                </c:pt>
                <c:pt idx="5362">
                  <c:v>0</c:v>
                </c:pt>
                <c:pt idx="5363">
                  <c:v>0</c:v>
                </c:pt>
                <c:pt idx="5364">
                  <c:v>152.868049509315</c:v>
                </c:pt>
                <c:pt idx="5365">
                  <c:v>41.961367957610399</c:v>
                </c:pt>
                <c:pt idx="5366">
                  <c:v>59.5761857629589</c:v>
                </c:pt>
                <c:pt idx="5367">
                  <c:v>0</c:v>
                </c:pt>
                <c:pt idx="5368">
                  <c:v>229.362479901298</c:v>
                </c:pt>
                <c:pt idx="5369">
                  <c:v>0</c:v>
                </c:pt>
                <c:pt idx="5370">
                  <c:v>0</c:v>
                </c:pt>
                <c:pt idx="5371">
                  <c:v>72.222443764964495</c:v>
                </c:pt>
                <c:pt idx="5372">
                  <c:v>65.440648286921004</c:v>
                </c:pt>
                <c:pt idx="5373">
                  <c:v>0</c:v>
                </c:pt>
                <c:pt idx="5374">
                  <c:v>0</c:v>
                </c:pt>
                <c:pt idx="5375">
                  <c:v>0</c:v>
                </c:pt>
                <c:pt idx="5376">
                  <c:v>0</c:v>
                </c:pt>
                <c:pt idx="5377">
                  <c:v>0</c:v>
                </c:pt>
                <c:pt idx="5378">
                  <c:v>0</c:v>
                </c:pt>
                <c:pt idx="5379">
                  <c:v>0</c:v>
                </c:pt>
                <c:pt idx="5380">
                  <c:v>40.527972830231697</c:v>
                </c:pt>
                <c:pt idx="5381">
                  <c:v>229.40797940797901</c:v>
                </c:pt>
                <c:pt idx="5382">
                  <c:v>0</c:v>
                </c:pt>
                <c:pt idx="5383">
                  <c:v>54.265685715116803</c:v>
                </c:pt>
                <c:pt idx="5384">
                  <c:v>122.96881869871601</c:v>
                </c:pt>
                <c:pt idx="5385">
                  <c:v>57.3149594158279</c:v>
                </c:pt>
                <c:pt idx="5386">
                  <c:v>54.298188292842099</c:v>
                </c:pt>
                <c:pt idx="5387">
                  <c:v>182.759881949716</c:v>
                </c:pt>
                <c:pt idx="5388">
                  <c:v>0</c:v>
                </c:pt>
                <c:pt idx="5389">
                  <c:v>229.40785634394899</c:v>
                </c:pt>
                <c:pt idx="5390">
                  <c:v>55.206024805934803</c:v>
                </c:pt>
                <c:pt idx="5391">
                  <c:v>0</c:v>
                </c:pt>
                <c:pt idx="5392">
                  <c:v>0</c:v>
                </c:pt>
                <c:pt idx="5393">
                  <c:v>0</c:v>
                </c:pt>
                <c:pt idx="5394">
                  <c:v>0</c:v>
                </c:pt>
                <c:pt idx="5395">
                  <c:v>0</c:v>
                </c:pt>
                <c:pt idx="5396">
                  <c:v>45.019037359929897</c:v>
                </c:pt>
                <c:pt idx="5397">
                  <c:v>0</c:v>
                </c:pt>
                <c:pt idx="5398">
                  <c:v>0</c:v>
                </c:pt>
                <c:pt idx="5399">
                  <c:v>0</c:v>
                </c:pt>
                <c:pt idx="5400">
                  <c:v>0</c:v>
                </c:pt>
                <c:pt idx="5401">
                  <c:v>0</c:v>
                </c:pt>
                <c:pt idx="5402">
                  <c:v>0</c:v>
                </c:pt>
                <c:pt idx="5403">
                  <c:v>0</c:v>
                </c:pt>
                <c:pt idx="5404">
                  <c:v>0</c:v>
                </c:pt>
                <c:pt idx="5405">
                  <c:v>0</c:v>
                </c:pt>
                <c:pt idx="5406">
                  <c:v>6.5094034999999995E-2</c:v>
                </c:pt>
                <c:pt idx="5407">
                  <c:v>0</c:v>
                </c:pt>
                <c:pt idx="5408">
                  <c:v>5.14678386647729</c:v>
                </c:pt>
                <c:pt idx="5409">
                  <c:v>38.118344936591697</c:v>
                </c:pt>
                <c:pt idx="5410">
                  <c:v>0</c:v>
                </c:pt>
                <c:pt idx="5411">
                  <c:v>0</c:v>
                </c:pt>
                <c:pt idx="5412">
                  <c:v>0</c:v>
                </c:pt>
                <c:pt idx="5413">
                  <c:v>40.149879108447898</c:v>
                </c:pt>
                <c:pt idx="5414">
                  <c:v>0</c:v>
                </c:pt>
                <c:pt idx="5415">
                  <c:v>23.162462239176399</c:v>
                </c:pt>
                <c:pt idx="5416">
                  <c:v>0</c:v>
                </c:pt>
                <c:pt idx="5417">
                  <c:v>0</c:v>
                </c:pt>
                <c:pt idx="5418">
                  <c:v>8.3001628997549908</c:v>
                </c:pt>
                <c:pt idx="5419">
                  <c:v>0</c:v>
                </c:pt>
                <c:pt idx="5420">
                  <c:v>80.655026979542995</c:v>
                </c:pt>
                <c:pt idx="5421">
                  <c:v>41.3930992879922</c:v>
                </c:pt>
                <c:pt idx="5422">
                  <c:v>0</c:v>
                </c:pt>
                <c:pt idx="5423">
                  <c:v>0</c:v>
                </c:pt>
                <c:pt idx="5424">
                  <c:v>0</c:v>
                </c:pt>
                <c:pt idx="5425">
                  <c:v>22.624733959692598</c:v>
                </c:pt>
                <c:pt idx="5426">
                  <c:v>0</c:v>
                </c:pt>
                <c:pt idx="5427">
                  <c:v>0</c:v>
                </c:pt>
                <c:pt idx="5428">
                  <c:v>0</c:v>
                </c:pt>
                <c:pt idx="5429">
                  <c:v>0</c:v>
                </c:pt>
                <c:pt idx="5430">
                  <c:v>0</c:v>
                </c:pt>
                <c:pt idx="5431">
                  <c:v>45.502487565252899</c:v>
                </c:pt>
                <c:pt idx="5432">
                  <c:v>0</c:v>
                </c:pt>
                <c:pt idx="5433">
                  <c:v>0</c:v>
                </c:pt>
                <c:pt idx="5434">
                  <c:v>0</c:v>
                </c:pt>
                <c:pt idx="5435">
                  <c:v>0</c:v>
                </c:pt>
                <c:pt idx="5436">
                  <c:v>0</c:v>
                </c:pt>
                <c:pt idx="5437">
                  <c:v>29.357861032280301</c:v>
                </c:pt>
                <c:pt idx="5438">
                  <c:v>0</c:v>
                </c:pt>
                <c:pt idx="5439">
                  <c:v>11.2321702535701</c:v>
                </c:pt>
                <c:pt idx="5440">
                  <c:v>0</c:v>
                </c:pt>
                <c:pt idx="5441">
                  <c:v>21.204718627140998</c:v>
                </c:pt>
                <c:pt idx="5442">
                  <c:v>0</c:v>
                </c:pt>
                <c:pt idx="5443">
                  <c:v>0</c:v>
                </c:pt>
                <c:pt idx="5444">
                  <c:v>0</c:v>
                </c:pt>
                <c:pt idx="5445">
                  <c:v>0</c:v>
                </c:pt>
                <c:pt idx="5446">
                  <c:v>0</c:v>
                </c:pt>
                <c:pt idx="5447">
                  <c:v>0</c:v>
                </c:pt>
                <c:pt idx="5448">
                  <c:v>0</c:v>
                </c:pt>
                <c:pt idx="5449">
                  <c:v>0</c:v>
                </c:pt>
                <c:pt idx="5450">
                  <c:v>0</c:v>
                </c:pt>
                <c:pt idx="5451">
                  <c:v>0</c:v>
                </c:pt>
                <c:pt idx="5452">
                  <c:v>0</c:v>
                </c:pt>
                <c:pt idx="5453">
                  <c:v>205.13574625611099</c:v>
                </c:pt>
                <c:pt idx="5454">
                  <c:v>2.768941E-3</c:v>
                </c:pt>
                <c:pt idx="5455">
                  <c:v>0</c:v>
                </c:pt>
                <c:pt idx="5456">
                  <c:v>60.725665336026402</c:v>
                </c:pt>
                <c:pt idx="5457">
                  <c:v>0</c:v>
                </c:pt>
                <c:pt idx="5458">
                  <c:v>0</c:v>
                </c:pt>
                <c:pt idx="5459">
                  <c:v>0</c:v>
                </c:pt>
                <c:pt idx="5460">
                  <c:v>31.971747868309599</c:v>
                </c:pt>
                <c:pt idx="5461">
                  <c:v>0</c:v>
                </c:pt>
                <c:pt idx="5462">
                  <c:v>0</c:v>
                </c:pt>
                <c:pt idx="5463">
                  <c:v>0</c:v>
                </c:pt>
                <c:pt idx="5464">
                  <c:v>0</c:v>
                </c:pt>
                <c:pt idx="5465">
                  <c:v>0</c:v>
                </c:pt>
                <c:pt idx="5466">
                  <c:v>13.0672600489478</c:v>
                </c:pt>
                <c:pt idx="5467">
                  <c:v>0</c:v>
                </c:pt>
                <c:pt idx="5468">
                  <c:v>0</c:v>
                </c:pt>
                <c:pt idx="5469">
                  <c:v>0</c:v>
                </c:pt>
                <c:pt idx="5470">
                  <c:v>0</c:v>
                </c:pt>
                <c:pt idx="5471">
                  <c:v>0</c:v>
                </c:pt>
                <c:pt idx="5472">
                  <c:v>0</c:v>
                </c:pt>
                <c:pt idx="5473">
                  <c:v>0</c:v>
                </c:pt>
                <c:pt idx="5474">
                  <c:v>0</c:v>
                </c:pt>
                <c:pt idx="5475">
                  <c:v>0</c:v>
                </c:pt>
                <c:pt idx="5476">
                  <c:v>0</c:v>
                </c:pt>
                <c:pt idx="5477">
                  <c:v>49.622623434474797</c:v>
                </c:pt>
                <c:pt idx="5478">
                  <c:v>0</c:v>
                </c:pt>
                <c:pt idx="5479">
                  <c:v>0</c:v>
                </c:pt>
                <c:pt idx="5480">
                  <c:v>0</c:v>
                </c:pt>
                <c:pt idx="5481">
                  <c:v>32.1134697727408</c:v>
                </c:pt>
                <c:pt idx="5482">
                  <c:v>0</c:v>
                </c:pt>
                <c:pt idx="5483">
                  <c:v>0</c:v>
                </c:pt>
                <c:pt idx="5484">
                  <c:v>0</c:v>
                </c:pt>
                <c:pt idx="5485">
                  <c:v>0</c:v>
                </c:pt>
                <c:pt idx="5486">
                  <c:v>15.524158203923999</c:v>
                </c:pt>
                <c:pt idx="5487">
                  <c:v>0</c:v>
                </c:pt>
                <c:pt idx="5488">
                  <c:v>44.082629481184199</c:v>
                </c:pt>
                <c:pt idx="5489">
                  <c:v>0</c:v>
                </c:pt>
                <c:pt idx="5490">
                  <c:v>0</c:v>
                </c:pt>
                <c:pt idx="5491">
                  <c:v>0</c:v>
                </c:pt>
                <c:pt idx="5492">
                  <c:v>98.418853105437705</c:v>
                </c:pt>
                <c:pt idx="5493">
                  <c:v>0</c:v>
                </c:pt>
                <c:pt idx="5494">
                  <c:v>66.456015414751306</c:v>
                </c:pt>
                <c:pt idx="5495">
                  <c:v>34.754437532280697</c:v>
                </c:pt>
                <c:pt idx="5496">
                  <c:v>21.387072172174101</c:v>
                </c:pt>
                <c:pt idx="5497">
                  <c:v>0</c:v>
                </c:pt>
                <c:pt idx="5498">
                  <c:v>0</c:v>
                </c:pt>
                <c:pt idx="5499">
                  <c:v>0</c:v>
                </c:pt>
                <c:pt idx="5500">
                  <c:v>85.473209375004899</c:v>
                </c:pt>
                <c:pt idx="5501">
                  <c:v>49.392131343004401</c:v>
                </c:pt>
                <c:pt idx="5502">
                  <c:v>0</c:v>
                </c:pt>
                <c:pt idx="5503">
                  <c:v>0</c:v>
                </c:pt>
                <c:pt idx="5504">
                  <c:v>0</c:v>
                </c:pt>
                <c:pt idx="5505">
                  <c:v>0</c:v>
                </c:pt>
                <c:pt idx="5506">
                  <c:v>0</c:v>
                </c:pt>
                <c:pt idx="5507">
                  <c:v>0</c:v>
                </c:pt>
                <c:pt idx="5508">
                  <c:v>0</c:v>
                </c:pt>
                <c:pt idx="5509">
                  <c:v>0</c:v>
                </c:pt>
                <c:pt idx="5510">
                  <c:v>58.078670857457404</c:v>
                </c:pt>
                <c:pt idx="5511">
                  <c:v>44.691584486528697</c:v>
                </c:pt>
                <c:pt idx="5512">
                  <c:v>0</c:v>
                </c:pt>
                <c:pt idx="5513">
                  <c:v>27.492463301047302</c:v>
                </c:pt>
                <c:pt idx="5514">
                  <c:v>0</c:v>
                </c:pt>
                <c:pt idx="5515">
                  <c:v>0</c:v>
                </c:pt>
                <c:pt idx="5516">
                  <c:v>72.468800860000002</c:v>
                </c:pt>
                <c:pt idx="5517">
                  <c:v>0</c:v>
                </c:pt>
                <c:pt idx="5518">
                  <c:v>0</c:v>
                </c:pt>
                <c:pt idx="5519">
                  <c:v>0</c:v>
                </c:pt>
                <c:pt idx="5520">
                  <c:v>21.545134245045201</c:v>
                </c:pt>
                <c:pt idx="5521">
                  <c:v>0</c:v>
                </c:pt>
                <c:pt idx="5522">
                  <c:v>0</c:v>
                </c:pt>
                <c:pt idx="5523">
                  <c:v>0</c:v>
                </c:pt>
                <c:pt idx="5524">
                  <c:v>0</c:v>
                </c:pt>
                <c:pt idx="5525">
                  <c:v>11.949783960594599</c:v>
                </c:pt>
                <c:pt idx="5526">
                  <c:v>0</c:v>
                </c:pt>
                <c:pt idx="5527">
                  <c:v>53.2336092267564</c:v>
                </c:pt>
                <c:pt idx="5528">
                  <c:v>229.40797940797901</c:v>
                </c:pt>
                <c:pt idx="5529">
                  <c:v>229.40797940797901</c:v>
                </c:pt>
                <c:pt idx="5530">
                  <c:v>225.72996474064101</c:v>
                </c:pt>
                <c:pt idx="5531">
                  <c:v>168.37178933957901</c:v>
                </c:pt>
                <c:pt idx="5532">
                  <c:v>0</c:v>
                </c:pt>
                <c:pt idx="5533">
                  <c:v>197.47918088617101</c:v>
                </c:pt>
                <c:pt idx="5534">
                  <c:v>19.433963971938802</c:v>
                </c:pt>
                <c:pt idx="5535">
                  <c:v>53.833908728650997</c:v>
                </c:pt>
                <c:pt idx="5536">
                  <c:v>0</c:v>
                </c:pt>
                <c:pt idx="5537">
                  <c:v>0</c:v>
                </c:pt>
                <c:pt idx="5538">
                  <c:v>0</c:v>
                </c:pt>
                <c:pt idx="5539">
                  <c:v>84.429896459999995</c:v>
                </c:pt>
                <c:pt idx="5540">
                  <c:v>0</c:v>
                </c:pt>
                <c:pt idx="5541">
                  <c:v>0</c:v>
                </c:pt>
                <c:pt idx="5542">
                  <c:v>0</c:v>
                </c:pt>
                <c:pt idx="5543">
                  <c:v>0</c:v>
                </c:pt>
                <c:pt idx="5544">
                  <c:v>54.829660817462901</c:v>
                </c:pt>
                <c:pt idx="5545">
                  <c:v>0</c:v>
                </c:pt>
                <c:pt idx="5546">
                  <c:v>41.577018480963602</c:v>
                </c:pt>
                <c:pt idx="5547">
                  <c:v>0</c:v>
                </c:pt>
                <c:pt idx="5548">
                  <c:v>0</c:v>
                </c:pt>
                <c:pt idx="5549">
                  <c:v>67.826049659999995</c:v>
                </c:pt>
                <c:pt idx="5550">
                  <c:v>0</c:v>
                </c:pt>
                <c:pt idx="5551">
                  <c:v>0</c:v>
                </c:pt>
                <c:pt idx="5552">
                  <c:v>47.858274945727899</c:v>
                </c:pt>
                <c:pt idx="5553">
                  <c:v>209.115889954214</c:v>
                </c:pt>
                <c:pt idx="5554">
                  <c:v>37.945788655732102</c:v>
                </c:pt>
                <c:pt idx="5555">
                  <c:v>90.710240196882495</c:v>
                </c:pt>
                <c:pt idx="5556">
                  <c:v>71.913638509999998</c:v>
                </c:pt>
                <c:pt idx="5557">
                  <c:v>44.363256491135701</c:v>
                </c:pt>
                <c:pt idx="5558">
                  <c:v>0</c:v>
                </c:pt>
                <c:pt idx="5559">
                  <c:v>59.5624265207056</c:v>
                </c:pt>
                <c:pt idx="5560">
                  <c:v>10.5404820355515</c:v>
                </c:pt>
                <c:pt idx="5561">
                  <c:v>29.134137462464899</c:v>
                </c:pt>
                <c:pt idx="5562">
                  <c:v>93.394222253384498</c:v>
                </c:pt>
                <c:pt idx="5563">
                  <c:v>0</c:v>
                </c:pt>
                <c:pt idx="5564">
                  <c:v>0</c:v>
                </c:pt>
                <c:pt idx="5565">
                  <c:v>0</c:v>
                </c:pt>
                <c:pt idx="5566">
                  <c:v>0</c:v>
                </c:pt>
                <c:pt idx="5567">
                  <c:v>0</c:v>
                </c:pt>
                <c:pt idx="5568">
                  <c:v>27.7296760559388</c:v>
                </c:pt>
                <c:pt idx="5569">
                  <c:v>0</c:v>
                </c:pt>
                <c:pt idx="5570">
                  <c:v>78.870827579053298</c:v>
                </c:pt>
                <c:pt idx="5571">
                  <c:v>72.613766869983095</c:v>
                </c:pt>
                <c:pt idx="5572">
                  <c:v>0</c:v>
                </c:pt>
                <c:pt idx="5573">
                  <c:v>37.072369049721502</c:v>
                </c:pt>
                <c:pt idx="5574">
                  <c:v>27.045146062337199</c:v>
                </c:pt>
                <c:pt idx="5575">
                  <c:v>0</c:v>
                </c:pt>
                <c:pt idx="5576">
                  <c:v>61.333936652314797</c:v>
                </c:pt>
                <c:pt idx="5577">
                  <c:v>52.335747740000002</c:v>
                </c:pt>
                <c:pt idx="5578">
                  <c:v>0</c:v>
                </c:pt>
                <c:pt idx="5579">
                  <c:v>0</c:v>
                </c:pt>
                <c:pt idx="5580">
                  <c:v>0</c:v>
                </c:pt>
                <c:pt idx="5581">
                  <c:v>0</c:v>
                </c:pt>
                <c:pt idx="5582">
                  <c:v>0</c:v>
                </c:pt>
                <c:pt idx="5583">
                  <c:v>0</c:v>
                </c:pt>
                <c:pt idx="5584">
                  <c:v>9.5716467853890195E-5</c:v>
                </c:pt>
                <c:pt idx="5585">
                  <c:v>0</c:v>
                </c:pt>
                <c:pt idx="5586">
                  <c:v>0</c:v>
                </c:pt>
                <c:pt idx="5587">
                  <c:v>0</c:v>
                </c:pt>
                <c:pt idx="5588">
                  <c:v>0</c:v>
                </c:pt>
                <c:pt idx="5589">
                  <c:v>0</c:v>
                </c:pt>
                <c:pt idx="5590">
                  <c:v>0</c:v>
                </c:pt>
                <c:pt idx="5591">
                  <c:v>0</c:v>
                </c:pt>
                <c:pt idx="5592">
                  <c:v>18.533272009481902</c:v>
                </c:pt>
                <c:pt idx="5593">
                  <c:v>28.1658765105974</c:v>
                </c:pt>
                <c:pt idx="5594">
                  <c:v>13.139628535532101</c:v>
                </c:pt>
                <c:pt idx="5595">
                  <c:v>21.431573492833198</c:v>
                </c:pt>
                <c:pt idx="5596">
                  <c:v>70.323893951403093</c:v>
                </c:pt>
                <c:pt idx="5597">
                  <c:v>22.8381133140897</c:v>
                </c:pt>
                <c:pt idx="5598">
                  <c:v>229.37395904054901</c:v>
                </c:pt>
                <c:pt idx="5599">
                  <c:v>0</c:v>
                </c:pt>
                <c:pt idx="5600">
                  <c:v>61.1378717232624</c:v>
                </c:pt>
                <c:pt idx="5601">
                  <c:v>33.940847555566101</c:v>
                </c:pt>
                <c:pt idx="5602">
                  <c:v>0</c:v>
                </c:pt>
                <c:pt idx="5603">
                  <c:v>57.956352048437203</c:v>
                </c:pt>
                <c:pt idx="5604">
                  <c:v>16.606150830267602</c:v>
                </c:pt>
                <c:pt idx="5605">
                  <c:v>0</c:v>
                </c:pt>
                <c:pt idx="5606">
                  <c:v>0</c:v>
                </c:pt>
                <c:pt idx="5607">
                  <c:v>26.9786299540729</c:v>
                </c:pt>
                <c:pt idx="5608">
                  <c:v>0</c:v>
                </c:pt>
                <c:pt idx="5609">
                  <c:v>25.101965027196002</c:v>
                </c:pt>
                <c:pt idx="5610">
                  <c:v>0</c:v>
                </c:pt>
                <c:pt idx="5611">
                  <c:v>7.7587495362589802</c:v>
                </c:pt>
                <c:pt idx="5612">
                  <c:v>32.863469830350901</c:v>
                </c:pt>
                <c:pt idx="5613">
                  <c:v>0</c:v>
                </c:pt>
                <c:pt idx="5614">
                  <c:v>0</c:v>
                </c:pt>
                <c:pt idx="5615">
                  <c:v>0</c:v>
                </c:pt>
                <c:pt idx="5616">
                  <c:v>70.002731019999999</c:v>
                </c:pt>
                <c:pt idx="5617">
                  <c:v>0</c:v>
                </c:pt>
                <c:pt idx="5618">
                  <c:v>0</c:v>
                </c:pt>
                <c:pt idx="5619">
                  <c:v>23.998921614816201</c:v>
                </c:pt>
                <c:pt idx="5620">
                  <c:v>40.5601267265383</c:v>
                </c:pt>
                <c:pt idx="5621">
                  <c:v>229.40649580272699</c:v>
                </c:pt>
                <c:pt idx="5622">
                  <c:v>19.994363380521701</c:v>
                </c:pt>
                <c:pt idx="5623">
                  <c:v>0</c:v>
                </c:pt>
                <c:pt idx="5624">
                  <c:v>0</c:v>
                </c:pt>
                <c:pt idx="5625">
                  <c:v>0</c:v>
                </c:pt>
                <c:pt idx="5626">
                  <c:v>108.601968307551</c:v>
                </c:pt>
                <c:pt idx="5627">
                  <c:v>5.6892090900000003</c:v>
                </c:pt>
                <c:pt idx="5628">
                  <c:v>0</c:v>
                </c:pt>
                <c:pt idx="5629">
                  <c:v>0</c:v>
                </c:pt>
                <c:pt idx="5630">
                  <c:v>0</c:v>
                </c:pt>
                <c:pt idx="5631">
                  <c:v>0</c:v>
                </c:pt>
                <c:pt idx="5632">
                  <c:v>0</c:v>
                </c:pt>
                <c:pt idx="5633">
                  <c:v>39.966370130000001</c:v>
                </c:pt>
                <c:pt idx="5634">
                  <c:v>0</c:v>
                </c:pt>
                <c:pt idx="5635">
                  <c:v>160.16589690000001</c:v>
                </c:pt>
                <c:pt idx="5636">
                  <c:v>27.944491157353699</c:v>
                </c:pt>
                <c:pt idx="5637">
                  <c:v>0</c:v>
                </c:pt>
                <c:pt idx="5638">
                  <c:v>0</c:v>
                </c:pt>
                <c:pt idx="5639">
                  <c:v>11.7931029396167</c:v>
                </c:pt>
                <c:pt idx="5640">
                  <c:v>0</c:v>
                </c:pt>
                <c:pt idx="5641">
                  <c:v>47.950415719813499</c:v>
                </c:pt>
                <c:pt idx="5642">
                  <c:v>0</c:v>
                </c:pt>
                <c:pt idx="5643">
                  <c:v>0</c:v>
                </c:pt>
                <c:pt idx="5644">
                  <c:v>23.628280103743599</c:v>
                </c:pt>
                <c:pt idx="5645">
                  <c:v>68.341270894617594</c:v>
                </c:pt>
                <c:pt idx="5646">
                  <c:v>19.6229971590496</c:v>
                </c:pt>
                <c:pt idx="5647">
                  <c:v>0</c:v>
                </c:pt>
                <c:pt idx="5648">
                  <c:v>64.108698939999996</c:v>
                </c:pt>
                <c:pt idx="5649">
                  <c:v>229.406304369792</c:v>
                </c:pt>
                <c:pt idx="5650">
                  <c:v>229.38576635054699</c:v>
                </c:pt>
                <c:pt idx="5651">
                  <c:v>229.40791103907301</c:v>
                </c:pt>
                <c:pt idx="5652">
                  <c:v>0</c:v>
                </c:pt>
                <c:pt idx="5653">
                  <c:v>0</c:v>
                </c:pt>
                <c:pt idx="5654">
                  <c:v>0</c:v>
                </c:pt>
                <c:pt idx="5655">
                  <c:v>0</c:v>
                </c:pt>
                <c:pt idx="5656">
                  <c:v>0</c:v>
                </c:pt>
                <c:pt idx="5657">
                  <c:v>0</c:v>
                </c:pt>
                <c:pt idx="5658">
                  <c:v>0</c:v>
                </c:pt>
                <c:pt idx="5659">
                  <c:v>12.5757491496539</c:v>
                </c:pt>
                <c:pt idx="5660">
                  <c:v>27.960619382186199</c:v>
                </c:pt>
                <c:pt idx="5661">
                  <c:v>0</c:v>
                </c:pt>
                <c:pt idx="5662">
                  <c:v>40.487129246022498</c:v>
                </c:pt>
                <c:pt idx="5663">
                  <c:v>0</c:v>
                </c:pt>
                <c:pt idx="5664">
                  <c:v>0</c:v>
                </c:pt>
                <c:pt idx="5665">
                  <c:v>64.742615434462095</c:v>
                </c:pt>
                <c:pt idx="5666">
                  <c:v>0</c:v>
                </c:pt>
                <c:pt idx="5667">
                  <c:v>36.134197253211198</c:v>
                </c:pt>
                <c:pt idx="5668">
                  <c:v>0</c:v>
                </c:pt>
                <c:pt idx="5669">
                  <c:v>81.798729380086797</c:v>
                </c:pt>
                <c:pt idx="5670">
                  <c:v>28.867068006495199</c:v>
                </c:pt>
                <c:pt idx="5671">
                  <c:v>15.330305008968001</c:v>
                </c:pt>
                <c:pt idx="5672">
                  <c:v>45.000536734072803</c:v>
                </c:pt>
                <c:pt idx="5673">
                  <c:v>0</c:v>
                </c:pt>
                <c:pt idx="5674">
                  <c:v>0</c:v>
                </c:pt>
                <c:pt idx="5675">
                  <c:v>42.604650990459703</c:v>
                </c:pt>
                <c:pt idx="5676">
                  <c:v>0</c:v>
                </c:pt>
                <c:pt idx="5677">
                  <c:v>0</c:v>
                </c:pt>
                <c:pt idx="5678">
                  <c:v>0</c:v>
                </c:pt>
                <c:pt idx="5679">
                  <c:v>1.8501993235167</c:v>
                </c:pt>
                <c:pt idx="5680">
                  <c:v>0</c:v>
                </c:pt>
                <c:pt idx="5681">
                  <c:v>34.005066468602102</c:v>
                </c:pt>
                <c:pt idx="5682">
                  <c:v>0</c:v>
                </c:pt>
                <c:pt idx="5683">
                  <c:v>0</c:v>
                </c:pt>
                <c:pt idx="5684">
                  <c:v>229.40797940797901</c:v>
                </c:pt>
                <c:pt idx="5685">
                  <c:v>0</c:v>
                </c:pt>
                <c:pt idx="5686">
                  <c:v>0</c:v>
                </c:pt>
                <c:pt idx="5687">
                  <c:v>0</c:v>
                </c:pt>
                <c:pt idx="5688">
                  <c:v>25.070207670541901</c:v>
                </c:pt>
                <c:pt idx="5689">
                  <c:v>66.479260842657396</c:v>
                </c:pt>
                <c:pt idx="5690">
                  <c:v>0</c:v>
                </c:pt>
                <c:pt idx="5691">
                  <c:v>45.705591073137398</c:v>
                </c:pt>
                <c:pt idx="5692">
                  <c:v>0</c:v>
                </c:pt>
                <c:pt idx="5693">
                  <c:v>88.002000852671301</c:v>
                </c:pt>
                <c:pt idx="5694">
                  <c:v>23.216179690000001</c:v>
                </c:pt>
                <c:pt idx="5695">
                  <c:v>46.776542121225603</c:v>
                </c:pt>
                <c:pt idx="5696">
                  <c:v>229.39246650329699</c:v>
                </c:pt>
                <c:pt idx="5697">
                  <c:v>229.40132027657299</c:v>
                </c:pt>
                <c:pt idx="5698">
                  <c:v>0</c:v>
                </c:pt>
                <c:pt idx="5699">
                  <c:v>42.869970202445899</c:v>
                </c:pt>
                <c:pt idx="5700">
                  <c:v>0</c:v>
                </c:pt>
                <c:pt idx="5701">
                  <c:v>0</c:v>
                </c:pt>
                <c:pt idx="5702">
                  <c:v>0</c:v>
                </c:pt>
                <c:pt idx="5703">
                  <c:v>0</c:v>
                </c:pt>
                <c:pt idx="5704">
                  <c:v>0</c:v>
                </c:pt>
                <c:pt idx="5705">
                  <c:v>38.845995198959201</c:v>
                </c:pt>
                <c:pt idx="5706">
                  <c:v>0</c:v>
                </c:pt>
                <c:pt idx="5707">
                  <c:v>0</c:v>
                </c:pt>
                <c:pt idx="5708">
                  <c:v>0</c:v>
                </c:pt>
                <c:pt idx="5709">
                  <c:v>0</c:v>
                </c:pt>
                <c:pt idx="5710">
                  <c:v>0</c:v>
                </c:pt>
                <c:pt idx="5711">
                  <c:v>56.803840314406003</c:v>
                </c:pt>
                <c:pt idx="5712">
                  <c:v>35.997623529999998</c:v>
                </c:pt>
                <c:pt idx="5713">
                  <c:v>54.886926612798703</c:v>
                </c:pt>
                <c:pt idx="5714">
                  <c:v>0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229.40071179331301</c:v>
                </c:pt>
                <c:pt idx="5720">
                  <c:v>0</c:v>
                </c:pt>
                <c:pt idx="5721">
                  <c:v>48.173893159999999</c:v>
                </c:pt>
                <c:pt idx="5722">
                  <c:v>0</c:v>
                </c:pt>
                <c:pt idx="5723">
                  <c:v>0</c:v>
                </c:pt>
                <c:pt idx="5724">
                  <c:v>0</c:v>
                </c:pt>
                <c:pt idx="5725">
                  <c:v>0</c:v>
                </c:pt>
                <c:pt idx="5726">
                  <c:v>23.197808963374801</c:v>
                </c:pt>
                <c:pt idx="5727">
                  <c:v>7.9253098639999999</c:v>
                </c:pt>
                <c:pt idx="5728">
                  <c:v>0</c:v>
                </c:pt>
                <c:pt idx="5729">
                  <c:v>0</c:v>
                </c:pt>
                <c:pt idx="5730">
                  <c:v>229.40797940797901</c:v>
                </c:pt>
                <c:pt idx="5731">
                  <c:v>113.69194765515201</c:v>
                </c:pt>
                <c:pt idx="5732">
                  <c:v>32.299200741710798</c:v>
                </c:pt>
                <c:pt idx="5733">
                  <c:v>0</c:v>
                </c:pt>
                <c:pt idx="5734">
                  <c:v>0</c:v>
                </c:pt>
                <c:pt idx="5735">
                  <c:v>20.469499926923</c:v>
                </c:pt>
                <c:pt idx="5736">
                  <c:v>54.5443847219302</c:v>
                </c:pt>
                <c:pt idx="5737">
                  <c:v>0</c:v>
                </c:pt>
                <c:pt idx="5738">
                  <c:v>0</c:v>
                </c:pt>
                <c:pt idx="5739">
                  <c:v>229.40791103907301</c:v>
                </c:pt>
                <c:pt idx="5740">
                  <c:v>32.068756508474301</c:v>
                </c:pt>
                <c:pt idx="5741">
                  <c:v>224.878450531987</c:v>
                </c:pt>
                <c:pt idx="5742">
                  <c:v>0</c:v>
                </c:pt>
                <c:pt idx="5743">
                  <c:v>0</c:v>
                </c:pt>
                <c:pt idx="5744">
                  <c:v>0</c:v>
                </c:pt>
                <c:pt idx="5745">
                  <c:v>33.488423159607201</c:v>
                </c:pt>
                <c:pt idx="5746">
                  <c:v>0</c:v>
                </c:pt>
                <c:pt idx="5747">
                  <c:v>0</c:v>
                </c:pt>
                <c:pt idx="5748">
                  <c:v>0</c:v>
                </c:pt>
                <c:pt idx="5749">
                  <c:v>0</c:v>
                </c:pt>
                <c:pt idx="5750">
                  <c:v>32.150956443684699</c:v>
                </c:pt>
                <c:pt idx="5751">
                  <c:v>0</c:v>
                </c:pt>
                <c:pt idx="5752">
                  <c:v>0</c:v>
                </c:pt>
                <c:pt idx="5753">
                  <c:v>0</c:v>
                </c:pt>
                <c:pt idx="5754">
                  <c:v>0</c:v>
                </c:pt>
                <c:pt idx="5755">
                  <c:v>78.748563465157602</c:v>
                </c:pt>
                <c:pt idx="5756">
                  <c:v>0</c:v>
                </c:pt>
                <c:pt idx="5757">
                  <c:v>0</c:v>
                </c:pt>
                <c:pt idx="5758">
                  <c:v>0</c:v>
                </c:pt>
                <c:pt idx="5759">
                  <c:v>0</c:v>
                </c:pt>
                <c:pt idx="5760">
                  <c:v>28.0300274951577</c:v>
                </c:pt>
                <c:pt idx="5761">
                  <c:v>0</c:v>
                </c:pt>
                <c:pt idx="5762">
                  <c:v>0</c:v>
                </c:pt>
                <c:pt idx="5763">
                  <c:v>35.822551270786199</c:v>
                </c:pt>
                <c:pt idx="5764">
                  <c:v>49.445445415596197</c:v>
                </c:pt>
                <c:pt idx="5765">
                  <c:v>21.857122071998301</c:v>
                </c:pt>
                <c:pt idx="5766">
                  <c:v>0</c:v>
                </c:pt>
                <c:pt idx="5767">
                  <c:v>0</c:v>
                </c:pt>
                <c:pt idx="5768">
                  <c:v>65.638364325043696</c:v>
                </c:pt>
                <c:pt idx="5769">
                  <c:v>0</c:v>
                </c:pt>
                <c:pt idx="5770">
                  <c:v>229.05629659443099</c:v>
                </c:pt>
                <c:pt idx="5771">
                  <c:v>229.40797940797901</c:v>
                </c:pt>
                <c:pt idx="5772">
                  <c:v>214.80060720689099</c:v>
                </c:pt>
                <c:pt idx="5773">
                  <c:v>0</c:v>
                </c:pt>
                <c:pt idx="5774">
                  <c:v>0</c:v>
                </c:pt>
                <c:pt idx="5775">
                  <c:v>0</c:v>
                </c:pt>
                <c:pt idx="5776">
                  <c:v>0</c:v>
                </c:pt>
                <c:pt idx="5777">
                  <c:v>0</c:v>
                </c:pt>
                <c:pt idx="5778">
                  <c:v>0</c:v>
                </c:pt>
                <c:pt idx="5779">
                  <c:v>15.762936606753801</c:v>
                </c:pt>
                <c:pt idx="5780">
                  <c:v>61.946662202803402</c:v>
                </c:pt>
                <c:pt idx="5781">
                  <c:v>0</c:v>
                </c:pt>
                <c:pt idx="5782">
                  <c:v>0</c:v>
                </c:pt>
                <c:pt idx="5783">
                  <c:v>0</c:v>
                </c:pt>
                <c:pt idx="5784">
                  <c:v>42.6569053450146</c:v>
                </c:pt>
                <c:pt idx="5785">
                  <c:v>10.0060217897557</c:v>
                </c:pt>
                <c:pt idx="5786">
                  <c:v>0</c:v>
                </c:pt>
                <c:pt idx="5787">
                  <c:v>15.162295260331099</c:v>
                </c:pt>
                <c:pt idx="5788">
                  <c:v>116.240095972392</c:v>
                </c:pt>
                <c:pt idx="5789">
                  <c:v>229.40797940797901</c:v>
                </c:pt>
                <c:pt idx="5790">
                  <c:v>0</c:v>
                </c:pt>
                <c:pt idx="5791">
                  <c:v>0</c:v>
                </c:pt>
                <c:pt idx="5792">
                  <c:v>0</c:v>
                </c:pt>
                <c:pt idx="5793">
                  <c:v>0</c:v>
                </c:pt>
                <c:pt idx="5794">
                  <c:v>0</c:v>
                </c:pt>
                <c:pt idx="5795">
                  <c:v>48.845809092085901</c:v>
                </c:pt>
                <c:pt idx="5796">
                  <c:v>34.884946936192499</c:v>
                </c:pt>
                <c:pt idx="5797">
                  <c:v>40.071029249612202</c:v>
                </c:pt>
                <c:pt idx="5798">
                  <c:v>29.416166034981298</c:v>
                </c:pt>
                <c:pt idx="5799">
                  <c:v>46.837281056966198</c:v>
                </c:pt>
                <c:pt idx="5800">
                  <c:v>0</c:v>
                </c:pt>
                <c:pt idx="5801">
                  <c:v>0</c:v>
                </c:pt>
                <c:pt idx="5802">
                  <c:v>49.775626208331097</c:v>
                </c:pt>
                <c:pt idx="5803">
                  <c:v>64.033852082268396</c:v>
                </c:pt>
                <c:pt idx="5804">
                  <c:v>0</c:v>
                </c:pt>
                <c:pt idx="5805">
                  <c:v>47.945007739380003</c:v>
                </c:pt>
                <c:pt idx="5806">
                  <c:v>0</c:v>
                </c:pt>
                <c:pt idx="5807">
                  <c:v>0</c:v>
                </c:pt>
                <c:pt idx="5808">
                  <c:v>0</c:v>
                </c:pt>
                <c:pt idx="5809">
                  <c:v>0</c:v>
                </c:pt>
                <c:pt idx="5810">
                  <c:v>33.661375980119402</c:v>
                </c:pt>
                <c:pt idx="5811">
                  <c:v>0</c:v>
                </c:pt>
                <c:pt idx="5812">
                  <c:v>0</c:v>
                </c:pt>
                <c:pt idx="5813">
                  <c:v>81.948023140000004</c:v>
                </c:pt>
                <c:pt idx="5814">
                  <c:v>0</c:v>
                </c:pt>
                <c:pt idx="5815">
                  <c:v>0</c:v>
                </c:pt>
                <c:pt idx="5816">
                  <c:v>0</c:v>
                </c:pt>
                <c:pt idx="5817">
                  <c:v>0</c:v>
                </c:pt>
                <c:pt idx="5818">
                  <c:v>0</c:v>
                </c:pt>
                <c:pt idx="5819">
                  <c:v>229.40519679352099</c:v>
                </c:pt>
                <c:pt idx="5820">
                  <c:v>69.159674042286795</c:v>
                </c:pt>
                <c:pt idx="5821">
                  <c:v>0</c:v>
                </c:pt>
                <c:pt idx="5822">
                  <c:v>0</c:v>
                </c:pt>
                <c:pt idx="5823">
                  <c:v>229.40797940797901</c:v>
                </c:pt>
                <c:pt idx="5824">
                  <c:v>0</c:v>
                </c:pt>
                <c:pt idx="5825">
                  <c:v>0</c:v>
                </c:pt>
                <c:pt idx="5826">
                  <c:v>0</c:v>
                </c:pt>
                <c:pt idx="5827">
                  <c:v>3.76029E-4</c:v>
                </c:pt>
                <c:pt idx="5828">
                  <c:v>29.0539749206416</c:v>
                </c:pt>
                <c:pt idx="5829">
                  <c:v>0</c:v>
                </c:pt>
                <c:pt idx="5830">
                  <c:v>0</c:v>
                </c:pt>
                <c:pt idx="5831">
                  <c:v>0</c:v>
                </c:pt>
                <c:pt idx="5832">
                  <c:v>30.0735740837289</c:v>
                </c:pt>
                <c:pt idx="5833">
                  <c:v>22.110374172145001</c:v>
                </c:pt>
                <c:pt idx="5834">
                  <c:v>0</c:v>
                </c:pt>
                <c:pt idx="5835">
                  <c:v>38.927333685958999</c:v>
                </c:pt>
                <c:pt idx="5836">
                  <c:v>63.394213112087897</c:v>
                </c:pt>
                <c:pt idx="5837">
                  <c:v>0</c:v>
                </c:pt>
                <c:pt idx="5838">
                  <c:v>74.011979358536806</c:v>
                </c:pt>
                <c:pt idx="5839">
                  <c:v>60.961332953651201</c:v>
                </c:pt>
                <c:pt idx="5840">
                  <c:v>46.208157224467897</c:v>
                </c:pt>
                <c:pt idx="5841">
                  <c:v>51.845187165485498</c:v>
                </c:pt>
                <c:pt idx="5842">
                  <c:v>47.459725249999998</c:v>
                </c:pt>
                <c:pt idx="5843">
                  <c:v>39.1182470179739</c:v>
                </c:pt>
                <c:pt idx="5844">
                  <c:v>45.790040345342298</c:v>
                </c:pt>
                <c:pt idx="5845">
                  <c:v>0</c:v>
                </c:pt>
                <c:pt idx="5846">
                  <c:v>0</c:v>
                </c:pt>
                <c:pt idx="5847">
                  <c:v>0</c:v>
                </c:pt>
                <c:pt idx="5848">
                  <c:v>32.729699229641703</c:v>
                </c:pt>
                <c:pt idx="5849">
                  <c:v>66.940197167364303</c:v>
                </c:pt>
                <c:pt idx="5850">
                  <c:v>45.4740597743018</c:v>
                </c:pt>
                <c:pt idx="5851">
                  <c:v>46.371025631403199</c:v>
                </c:pt>
                <c:pt idx="5852">
                  <c:v>69.055835348452007</c:v>
                </c:pt>
                <c:pt idx="5853">
                  <c:v>54.890707413278697</c:v>
                </c:pt>
                <c:pt idx="5854">
                  <c:v>51.361210519589299</c:v>
                </c:pt>
                <c:pt idx="5855">
                  <c:v>43.9512039339373</c:v>
                </c:pt>
                <c:pt idx="5856">
                  <c:v>37.688954024931597</c:v>
                </c:pt>
                <c:pt idx="5857">
                  <c:v>20.042638664770301</c:v>
                </c:pt>
                <c:pt idx="5858">
                  <c:v>40.498922882239597</c:v>
                </c:pt>
                <c:pt idx="5859">
                  <c:v>53.193606580086097</c:v>
                </c:pt>
                <c:pt idx="5860">
                  <c:v>43.650271359020799</c:v>
                </c:pt>
                <c:pt idx="5861">
                  <c:v>47.483175782009702</c:v>
                </c:pt>
                <c:pt idx="5862">
                  <c:v>26.207510741520998</c:v>
                </c:pt>
                <c:pt idx="5863">
                  <c:v>55.628900160890701</c:v>
                </c:pt>
                <c:pt idx="5864">
                  <c:v>60.195238855661401</c:v>
                </c:pt>
                <c:pt idx="5865">
                  <c:v>0</c:v>
                </c:pt>
                <c:pt idx="5866">
                  <c:v>36.366398567321802</c:v>
                </c:pt>
                <c:pt idx="5867">
                  <c:v>26.102974684848999</c:v>
                </c:pt>
                <c:pt idx="5868">
                  <c:v>32.398034831655202</c:v>
                </c:pt>
                <c:pt idx="5869">
                  <c:v>27.105666217579898</c:v>
                </c:pt>
                <c:pt idx="5870">
                  <c:v>0</c:v>
                </c:pt>
                <c:pt idx="5871">
                  <c:v>29.3761155300772</c:v>
                </c:pt>
                <c:pt idx="5872">
                  <c:v>0</c:v>
                </c:pt>
                <c:pt idx="5873">
                  <c:v>38.084837335954099</c:v>
                </c:pt>
                <c:pt idx="5874">
                  <c:v>34.0901925929724</c:v>
                </c:pt>
                <c:pt idx="5875">
                  <c:v>54.750934022657297</c:v>
                </c:pt>
                <c:pt idx="5876">
                  <c:v>40.254196384621999</c:v>
                </c:pt>
                <c:pt idx="5877">
                  <c:v>51.1278127496306</c:v>
                </c:pt>
                <c:pt idx="5878">
                  <c:v>52.917204768501101</c:v>
                </c:pt>
                <c:pt idx="5879">
                  <c:v>29.236164380301201</c:v>
                </c:pt>
                <c:pt idx="5880">
                  <c:v>38.483407544966902</c:v>
                </c:pt>
                <c:pt idx="5881">
                  <c:v>29.737383659999999</c:v>
                </c:pt>
                <c:pt idx="5882">
                  <c:v>31.161002038068201</c:v>
                </c:pt>
                <c:pt idx="5883">
                  <c:v>33.959744721075701</c:v>
                </c:pt>
                <c:pt idx="5884">
                  <c:v>42.575115623237799</c:v>
                </c:pt>
                <c:pt idx="5885">
                  <c:v>31.8931714850963</c:v>
                </c:pt>
                <c:pt idx="5886">
                  <c:v>45.761516837923303</c:v>
                </c:pt>
                <c:pt idx="5887">
                  <c:v>25.882854156359102</c:v>
                </c:pt>
                <c:pt idx="5888">
                  <c:v>7.1004732019999999</c:v>
                </c:pt>
                <c:pt idx="5889">
                  <c:v>74.821873995903303</c:v>
                </c:pt>
                <c:pt idx="5890">
                  <c:v>28.087935958206199</c:v>
                </c:pt>
                <c:pt idx="5891">
                  <c:v>43.401805082266499</c:v>
                </c:pt>
                <c:pt idx="5892">
                  <c:v>39.1346418815383</c:v>
                </c:pt>
                <c:pt idx="5893">
                  <c:v>26.567657625583099</c:v>
                </c:pt>
                <c:pt idx="5894">
                  <c:v>0</c:v>
                </c:pt>
                <c:pt idx="5895">
                  <c:v>52.940860409840901</c:v>
                </c:pt>
                <c:pt idx="5896">
                  <c:v>30.8401536009486</c:v>
                </c:pt>
                <c:pt idx="5897">
                  <c:v>74.747040810271997</c:v>
                </c:pt>
                <c:pt idx="5898">
                  <c:v>17.084945113118799</c:v>
                </c:pt>
                <c:pt idx="5899">
                  <c:v>86.031094517084099</c:v>
                </c:pt>
                <c:pt idx="5900">
                  <c:v>53.808803666512397</c:v>
                </c:pt>
                <c:pt idx="5901">
                  <c:v>47.427304710000001</c:v>
                </c:pt>
                <c:pt idx="5902">
                  <c:v>50.0960302475643</c:v>
                </c:pt>
                <c:pt idx="5903">
                  <c:v>28.692959751478298</c:v>
                </c:pt>
                <c:pt idx="5904">
                  <c:v>30.046547855342801</c:v>
                </c:pt>
                <c:pt idx="5905">
                  <c:v>21.158651658543501</c:v>
                </c:pt>
                <c:pt idx="5906">
                  <c:v>71.881217980000002</c:v>
                </c:pt>
                <c:pt idx="5907">
                  <c:v>32.8280273896846</c:v>
                </c:pt>
                <c:pt idx="5908">
                  <c:v>31.498231664971101</c:v>
                </c:pt>
                <c:pt idx="5909">
                  <c:v>52.460172308304401</c:v>
                </c:pt>
                <c:pt idx="5910">
                  <c:v>24.5263330264441</c:v>
                </c:pt>
                <c:pt idx="5911">
                  <c:v>45.467824530110498</c:v>
                </c:pt>
                <c:pt idx="5912">
                  <c:v>63.1934170547676</c:v>
                </c:pt>
                <c:pt idx="5913">
                  <c:v>63.5697707879036</c:v>
                </c:pt>
                <c:pt idx="5914">
                  <c:v>79.828388797193497</c:v>
                </c:pt>
                <c:pt idx="5915">
                  <c:v>58.30918346</c:v>
                </c:pt>
                <c:pt idx="5916">
                  <c:v>42.096663184914597</c:v>
                </c:pt>
                <c:pt idx="5917">
                  <c:v>70.267014440383903</c:v>
                </c:pt>
                <c:pt idx="5918">
                  <c:v>0</c:v>
                </c:pt>
                <c:pt idx="5919">
                  <c:v>17.614291364775301</c:v>
                </c:pt>
                <c:pt idx="5920">
                  <c:v>37.500700243344703</c:v>
                </c:pt>
                <c:pt idx="5921">
                  <c:v>53.678095992774402</c:v>
                </c:pt>
                <c:pt idx="5922">
                  <c:v>0</c:v>
                </c:pt>
                <c:pt idx="5923">
                  <c:v>69.473798397540094</c:v>
                </c:pt>
                <c:pt idx="5924">
                  <c:v>40.211698272897102</c:v>
                </c:pt>
                <c:pt idx="5925">
                  <c:v>22.0160934513139</c:v>
                </c:pt>
                <c:pt idx="5926">
                  <c:v>56.968370085747502</c:v>
                </c:pt>
                <c:pt idx="5927">
                  <c:v>18.8621537930103</c:v>
                </c:pt>
                <c:pt idx="5928">
                  <c:v>52.418897999989902</c:v>
                </c:pt>
                <c:pt idx="5929">
                  <c:v>68.533397774706998</c:v>
                </c:pt>
                <c:pt idx="5930">
                  <c:v>32.880910738171103</c:v>
                </c:pt>
                <c:pt idx="5931">
                  <c:v>39.535187951923099</c:v>
                </c:pt>
                <c:pt idx="5932">
                  <c:v>55.451872553604403</c:v>
                </c:pt>
                <c:pt idx="5933">
                  <c:v>21.217093399055798</c:v>
                </c:pt>
                <c:pt idx="5934">
                  <c:v>42.264112308525497</c:v>
                </c:pt>
                <c:pt idx="5935">
                  <c:v>6.9469166404185296</c:v>
                </c:pt>
                <c:pt idx="5936">
                  <c:v>50.4283236394824</c:v>
                </c:pt>
                <c:pt idx="5937">
                  <c:v>56.352605537404699</c:v>
                </c:pt>
                <c:pt idx="5938">
                  <c:v>34.057758384152798</c:v>
                </c:pt>
                <c:pt idx="5939">
                  <c:v>68.443885785041999</c:v>
                </c:pt>
                <c:pt idx="5940">
                  <c:v>63.508648986291597</c:v>
                </c:pt>
                <c:pt idx="5941">
                  <c:v>78.405980549999995</c:v>
                </c:pt>
                <c:pt idx="5942">
                  <c:v>40.156592934978498</c:v>
                </c:pt>
                <c:pt idx="5943">
                  <c:v>81.728005165682404</c:v>
                </c:pt>
                <c:pt idx="5944">
                  <c:v>20.5492454184221</c:v>
                </c:pt>
                <c:pt idx="5945">
                  <c:v>43.224750127417998</c:v>
                </c:pt>
                <c:pt idx="5946">
                  <c:v>41.124231729804997</c:v>
                </c:pt>
                <c:pt idx="5947">
                  <c:v>63.690281239370499</c:v>
                </c:pt>
                <c:pt idx="5948">
                  <c:v>36.219945534622603</c:v>
                </c:pt>
                <c:pt idx="5949">
                  <c:v>56.851021696164899</c:v>
                </c:pt>
                <c:pt idx="5950">
                  <c:v>50.7403114664355</c:v>
                </c:pt>
                <c:pt idx="5951">
                  <c:v>40.5643450880142</c:v>
                </c:pt>
                <c:pt idx="5952">
                  <c:v>50.819168162161702</c:v>
                </c:pt>
                <c:pt idx="5953">
                  <c:v>41.050085651674998</c:v>
                </c:pt>
                <c:pt idx="5954">
                  <c:v>36.842656363774999</c:v>
                </c:pt>
                <c:pt idx="5955">
                  <c:v>19.8810487563699</c:v>
                </c:pt>
                <c:pt idx="5956">
                  <c:v>33.357038633703702</c:v>
                </c:pt>
                <c:pt idx="5957">
                  <c:v>77.3284968559269</c:v>
                </c:pt>
                <c:pt idx="5958">
                  <c:v>104.88472527139901</c:v>
                </c:pt>
                <c:pt idx="5959">
                  <c:v>48.680397361862099</c:v>
                </c:pt>
                <c:pt idx="5960">
                  <c:v>23.601424797621402</c:v>
                </c:pt>
                <c:pt idx="5961">
                  <c:v>42.334231459999998</c:v>
                </c:pt>
                <c:pt idx="5962">
                  <c:v>112.61244408427901</c:v>
                </c:pt>
                <c:pt idx="5963">
                  <c:v>64.2912405012043</c:v>
                </c:pt>
                <c:pt idx="5964">
                  <c:v>122.78387397215999</c:v>
                </c:pt>
                <c:pt idx="5965">
                  <c:v>58.670612260641697</c:v>
                </c:pt>
                <c:pt idx="5966">
                  <c:v>69.256877533832494</c:v>
                </c:pt>
                <c:pt idx="5967">
                  <c:v>75.380536834283802</c:v>
                </c:pt>
                <c:pt idx="5968">
                  <c:v>72.8275769484856</c:v>
                </c:pt>
                <c:pt idx="5969">
                  <c:v>60.413950984695802</c:v>
                </c:pt>
                <c:pt idx="5970">
                  <c:v>38.218088332980699</c:v>
                </c:pt>
                <c:pt idx="5971">
                  <c:v>34.777190704066399</c:v>
                </c:pt>
                <c:pt idx="5972">
                  <c:v>60.779468246293298</c:v>
                </c:pt>
                <c:pt idx="5973">
                  <c:v>54.467907259999997</c:v>
                </c:pt>
                <c:pt idx="5974">
                  <c:v>60.220696017663897</c:v>
                </c:pt>
                <c:pt idx="5975">
                  <c:v>27.850094210000002</c:v>
                </c:pt>
                <c:pt idx="5976">
                  <c:v>34.109035063357503</c:v>
                </c:pt>
                <c:pt idx="5977">
                  <c:v>47.956158707884398</c:v>
                </c:pt>
                <c:pt idx="5978">
                  <c:v>0</c:v>
                </c:pt>
                <c:pt idx="5979">
                  <c:v>42.383552786619603</c:v>
                </c:pt>
                <c:pt idx="5980">
                  <c:v>38.256101444497801</c:v>
                </c:pt>
                <c:pt idx="5981">
                  <c:v>46.586456052968501</c:v>
                </c:pt>
                <c:pt idx="5982">
                  <c:v>9.7231659534815105</c:v>
                </c:pt>
                <c:pt idx="5983">
                  <c:v>22.3924984611292</c:v>
                </c:pt>
                <c:pt idx="5984">
                  <c:v>51.1845384306122</c:v>
                </c:pt>
                <c:pt idx="5985">
                  <c:v>37.9152277549261</c:v>
                </c:pt>
                <c:pt idx="5986">
                  <c:v>89.860987289781093</c:v>
                </c:pt>
                <c:pt idx="5987">
                  <c:v>80.469292589999995</c:v>
                </c:pt>
                <c:pt idx="5988">
                  <c:v>34.005517703379098</c:v>
                </c:pt>
                <c:pt idx="5989">
                  <c:v>60.565538522205998</c:v>
                </c:pt>
                <c:pt idx="5990">
                  <c:v>66.177179670126705</c:v>
                </c:pt>
                <c:pt idx="5991">
                  <c:v>86.259865421355897</c:v>
                </c:pt>
                <c:pt idx="5992">
                  <c:v>66.184505398362404</c:v>
                </c:pt>
                <c:pt idx="5993">
                  <c:v>47.465078532695699</c:v>
                </c:pt>
                <c:pt idx="5994">
                  <c:v>39.986894470000003</c:v>
                </c:pt>
                <c:pt idx="5995">
                  <c:v>160.02084885363101</c:v>
                </c:pt>
                <c:pt idx="5996">
                  <c:v>45.6849299898632</c:v>
                </c:pt>
                <c:pt idx="5997">
                  <c:v>37.026637088761497</c:v>
                </c:pt>
                <c:pt idx="5998">
                  <c:v>54.729083320425502</c:v>
                </c:pt>
                <c:pt idx="5999">
                  <c:v>33.157524493363503</c:v>
                </c:pt>
                <c:pt idx="6000">
                  <c:v>37.898689316659897</c:v>
                </c:pt>
                <c:pt idx="6001">
                  <c:v>42.312736274192602</c:v>
                </c:pt>
                <c:pt idx="6002">
                  <c:v>24.1787728579041</c:v>
                </c:pt>
                <c:pt idx="6003">
                  <c:v>0</c:v>
                </c:pt>
                <c:pt idx="6004">
                  <c:v>52.363840520305203</c:v>
                </c:pt>
                <c:pt idx="6005">
                  <c:v>34.537379930761901</c:v>
                </c:pt>
                <c:pt idx="6006">
                  <c:v>20.799550818737199</c:v>
                </c:pt>
                <c:pt idx="6007">
                  <c:v>56.001695292489998</c:v>
                </c:pt>
                <c:pt idx="6008">
                  <c:v>52.142673947559501</c:v>
                </c:pt>
                <c:pt idx="6009">
                  <c:v>61.1080013484031</c:v>
                </c:pt>
                <c:pt idx="6010">
                  <c:v>8.6513944785260399</c:v>
                </c:pt>
                <c:pt idx="6011">
                  <c:v>97.178345462223405</c:v>
                </c:pt>
                <c:pt idx="6012">
                  <c:v>50.031907050996203</c:v>
                </c:pt>
                <c:pt idx="6013">
                  <c:v>87.12828897</c:v>
                </c:pt>
                <c:pt idx="6014">
                  <c:v>51.534963256297097</c:v>
                </c:pt>
                <c:pt idx="6015">
                  <c:v>76.750967618044399</c:v>
                </c:pt>
                <c:pt idx="6016">
                  <c:v>48.9774260722685</c:v>
                </c:pt>
                <c:pt idx="6017">
                  <c:v>49.313746389999999</c:v>
                </c:pt>
                <c:pt idx="6018">
                  <c:v>46.4811611014443</c:v>
                </c:pt>
                <c:pt idx="6019">
                  <c:v>77.973119919326095</c:v>
                </c:pt>
                <c:pt idx="6020">
                  <c:v>47.102477204922302</c:v>
                </c:pt>
                <c:pt idx="6021">
                  <c:v>52.785040837073701</c:v>
                </c:pt>
                <c:pt idx="6022">
                  <c:v>23.577276900161301</c:v>
                </c:pt>
                <c:pt idx="6023">
                  <c:v>47.653653648138899</c:v>
                </c:pt>
                <c:pt idx="6024">
                  <c:v>0</c:v>
                </c:pt>
                <c:pt idx="6025">
                  <c:v>39.896838951908599</c:v>
                </c:pt>
                <c:pt idx="6026">
                  <c:v>26.5020029655294</c:v>
                </c:pt>
                <c:pt idx="6027">
                  <c:v>51.382439060000003</c:v>
                </c:pt>
                <c:pt idx="6028">
                  <c:v>40.689378140000002</c:v>
                </c:pt>
                <c:pt idx="6029">
                  <c:v>31.099832378222299</c:v>
                </c:pt>
                <c:pt idx="6030">
                  <c:v>15.368789865933699</c:v>
                </c:pt>
                <c:pt idx="6031">
                  <c:v>62.651101221717603</c:v>
                </c:pt>
                <c:pt idx="6032">
                  <c:v>30.2673247253265</c:v>
                </c:pt>
                <c:pt idx="6033">
                  <c:v>0</c:v>
                </c:pt>
                <c:pt idx="6034">
                  <c:v>72.310923384154904</c:v>
                </c:pt>
                <c:pt idx="6035">
                  <c:v>49.864396395370299</c:v>
                </c:pt>
                <c:pt idx="6036">
                  <c:v>111.27433213680899</c:v>
                </c:pt>
                <c:pt idx="6037">
                  <c:v>71.814018180000005</c:v>
                </c:pt>
                <c:pt idx="6038">
                  <c:v>36.355398010409701</c:v>
                </c:pt>
                <c:pt idx="6039">
                  <c:v>41.97255311</c:v>
                </c:pt>
                <c:pt idx="6040">
                  <c:v>42.700599912587499</c:v>
                </c:pt>
                <c:pt idx="6041">
                  <c:v>51.918547001200999</c:v>
                </c:pt>
                <c:pt idx="6042">
                  <c:v>43.991452708667701</c:v>
                </c:pt>
                <c:pt idx="6043">
                  <c:v>53.4293699141788</c:v>
                </c:pt>
                <c:pt idx="6044">
                  <c:v>39.213464392811701</c:v>
                </c:pt>
                <c:pt idx="6045">
                  <c:v>48.537902888797497</c:v>
                </c:pt>
                <c:pt idx="6046">
                  <c:v>43.5938123167711</c:v>
                </c:pt>
                <c:pt idx="6047">
                  <c:v>22.717271273430701</c:v>
                </c:pt>
                <c:pt idx="6048">
                  <c:v>21.424627212023601</c:v>
                </c:pt>
                <c:pt idx="6049">
                  <c:v>27.918100759789699</c:v>
                </c:pt>
                <c:pt idx="6050">
                  <c:v>47.137673517528398</c:v>
                </c:pt>
                <c:pt idx="6051">
                  <c:v>22.040268696336302</c:v>
                </c:pt>
                <c:pt idx="6052">
                  <c:v>58.160002507566603</c:v>
                </c:pt>
                <c:pt idx="6053">
                  <c:v>58.827416345649603</c:v>
                </c:pt>
                <c:pt idx="6054">
                  <c:v>23.807933077005099</c:v>
                </c:pt>
                <c:pt idx="6055">
                  <c:v>53.404586185896498</c:v>
                </c:pt>
                <c:pt idx="6056">
                  <c:v>0</c:v>
                </c:pt>
                <c:pt idx="6057">
                  <c:v>41.390624333609303</c:v>
                </c:pt>
                <c:pt idx="6058">
                  <c:v>19.547955448256101</c:v>
                </c:pt>
                <c:pt idx="6059">
                  <c:v>31.1548351627826</c:v>
                </c:pt>
                <c:pt idx="6060">
                  <c:v>33.069014108165597</c:v>
                </c:pt>
                <c:pt idx="6061">
                  <c:v>0</c:v>
                </c:pt>
                <c:pt idx="6062">
                  <c:v>32.351557649623999</c:v>
                </c:pt>
                <c:pt idx="6063">
                  <c:v>42.345361915947898</c:v>
                </c:pt>
                <c:pt idx="6064">
                  <c:v>29.216439951033799</c:v>
                </c:pt>
                <c:pt idx="6065">
                  <c:v>44.304014834427903</c:v>
                </c:pt>
                <c:pt idx="6066">
                  <c:v>35.876966082758202</c:v>
                </c:pt>
                <c:pt idx="6067">
                  <c:v>53.412448610041203</c:v>
                </c:pt>
                <c:pt idx="6068">
                  <c:v>0</c:v>
                </c:pt>
                <c:pt idx="6069">
                  <c:v>0</c:v>
                </c:pt>
                <c:pt idx="6070">
                  <c:v>65.956659183539003</c:v>
                </c:pt>
                <c:pt idx="6071">
                  <c:v>18.5760162492669</c:v>
                </c:pt>
                <c:pt idx="6072">
                  <c:v>39.601663038844102</c:v>
                </c:pt>
                <c:pt idx="6073">
                  <c:v>38.501176623534</c:v>
                </c:pt>
                <c:pt idx="6074">
                  <c:v>42.639355049999999</c:v>
                </c:pt>
                <c:pt idx="6075">
                  <c:v>45.497920522358399</c:v>
                </c:pt>
                <c:pt idx="6076">
                  <c:v>37.517806143527402</c:v>
                </c:pt>
                <c:pt idx="6077">
                  <c:v>22.5000974447724</c:v>
                </c:pt>
                <c:pt idx="6078">
                  <c:v>46.198818031962098</c:v>
                </c:pt>
                <c:pt idx="6079">
                  <c:v>31.961499369359199</c:v>
                </c:pt>
                <c:pt idx="6080">
                  <c:v>48.048579794482897</c:v>
                </c:pt>
                <c:pt idx="6081">
                  <c:v>44.463478469863901</c:v>
                </c:pt>
                <c:pt idx="6082">
                  <c:v>0.10593078234634801</c:v>
                </c:pt>
                <c:pt idx="6083">
                  <c:v>0</c:v>
                </c:pt>
                <c:pt idx="6084">
                  <c:v>62.239465714843398</c:v>
                </c:pt>
                <c:pt idx="6085">
                  <c:v>30.514403113297</c:v>
                </c:pt>
                <c:pt idx="6086">
                  <c:v>34.012122139660697</c:v>
                </c:pt>
                <c:pt idx="6087">
                  <c:v>37.207554886776798</c:v>
                </c:pt>
                <c:pt idx="6088">
                  <c:v>3.0800192000000001E-2</c:v>
                </c:pt>
                <c:pt idx="6089">
                  <c:v>40.461128549999998</c:v>
                </c:pt>
                <c:pt idx="6090">
                  <c:v>59.434689475916201</c:v>
                </c:pt>
                <c:pt idx="6091">
                  <c:v>26.072461642276899</c:v>
                </c:pt>
                <c:pt idx="6092">
                  <c:v>44.2020904699501</c:v>
                </c:pt>
                <c:pt idx="6093">
                  <c:v>36.372886776463801</c:v>
                </c:pt>
                <c:pt idx="6094">
                  <c:v>48.001179632226098</c:v>
                </c:pt>
                <c:pt idx="6095">
                  <c:v>27.355875901427101</c:v>
                </c:pt>
                <c:pt idx="6096">
                  <c:v>45.730347453857398</c:v>
                </c:pt>
                <c:pt idx="6097">
                  <c:v>59.842868934612</c:v>
                </c:pt>
                <c:pt idx="6098">
                  <c:v>32.942723065729702</c:v>
                </c:pt>
                <c:pt idx="6099">
                  <c:v>58.394535201358302</c:v>
                </c:pt>
                <c:pt idx="6100">
                  <c:v>18.694355987980799</c:v>
                </c:pt>
                <c:pt idx="6101">
                  <c:v>54.597555219820201</c:v>
                </c:pt>
                <c:pt idx="6102">
                  <c:v>55.460473361929701</c:v>
                </c:pt>
                <c:pt idx="6103">
                  <c:v>34.844841736163801</c:v>
                </c:pt>
                <c:pt idx="6104">
                  <c:v>45.9797025263846</c:v>
                </c:pt>
                <c:pt idx="6105">
                  <c:v>54.447061584799698</c:v>
                </c:pt>
                <c:pt idx="6106">
                  <c:v>0</c:v>
                </c:pt>
                <c:pt idx="6107">
                  <c:v>42.661615962610803</c:v>
                </c:pt>
                <c:pt idx="6108">
                  <c:v>34.699318520580903</c:v>
                </c:pt>
                <c:pt idx="6109">
                  <c:v>44.394583123684498</c:v>
                </c:pt>
                <c:pt idx="6110">
                  <c:v>28.914256225144602</c:v>
                </c:pt>
                <c:pt idx="6111">
                  <c:v>7.1081373567286601</c:v>
                </c:pt>
                <c:pt idx="6112">
                  <c:v>54.558653312530197</c:v>
                </c:pt>
                <c:pt idx="6113">
                  <c:v>45.019420230000001</c:v>
                </c:pt>
                <c:pt idx="6114">
                  <c:v>42.028143867715997</c:v>
                </c:pt>
                <c:pt idx="6115">
                  <c:v>60.759268653131898</c:v>
                </c:pt>
                <c:pt idx="6116">
                  <c:v>62.934924478006103</c:v>
                </c:pt>
                <c:pt idx="6117">
                  <c:v>58.616313675809202</c:v>
                </c:pt>
                <c:pt idx="6118">
                  <c:v>68.084449937598194</c:v>
                </c:pt>
                <c:pt idx="6119">
                  <c:v>40.270871560699298</c:v>
                </c:pt>
                <c:pt idx="6120">
                  <c:v>48.009397574680001</c:v>
                </c:pt>
                <c:pt idx="6121">
                  <c:v>46.1030742165511</c:v>
                </c:pt>
                <c:pt idx="6122">
                  <c:v>22.515418916518701</c:v>
                </c:pt>
                <c:pt idx="6123">
                  <c:v>35.126788265993497</c:v>
                </c:pt>
                <c:pt idx="6124">
                  <c:v>31.052069860765801</c:v>
                </c:pt>
                <c:pt idx="6125">
                  <c:v>45.978232594914097</c:v>
                </c:pt>
                <c:pt idx="6126">
                  <c:v>68.026866229999996</c:v>
                </c:pt>
                <c:pt idx="6127">
                  <c:v>67.487165504440796</c:v>
                </c:pt>
                <c:pt idx="6128">
                  <c:v>13.461810166311</c:v>
                </c:pt>
                <c:pt idx="6129">
                  <c:v>46.605961701738003</c:v>
                </c:pt>
                <c:pt idx="6130">
                  <c:v>50.058885421148403</c:v>
                </c:pt>
                <c:pt idx="6131">
                  <c:v>27.782566241315799</c:v>
                </c:pt>
                <c:pt idx="6132">
                  <c:v>42.618707639999997</c:v>
                </c:pt>
                <c:pt idx="6133">
                  <c:v>42.50057984</c:v>
                </c:pt>
                <c:pt idx="6134">
                  <c:v>36.273772374006398</c:v>
                </c:pt>
                <c:pt idx="6135">
                  <c:v>36.684963482994199</c:v>
                </c:pt>
                <c:pt idx="6136">
                  <c:v>45.727735761663297</c:v>
                </c:pt>
                <c:pt idx="6137">
                  <c:v>46.754089772624503</c:v>
                </c:pt>
                <c:pt idx="6138">
                  <c:v>36.645459929334898</c:v>
                </c:pt>
                <c:pt idx="6139">
                  <c:v>61.519889820228002</c:v>
                </c:pt>
                <c:pt idx="6140">
                  <c:v>43.366711323018798</c:v>
                </c:pt>
                <c:pt idx="6141">
                  <c:v>50.849975191027902</c:v>
                </c:pt>
                <c:pt idx="6142">
                  <c:v>24.567627845430302</c:v>
                </c:pt>
                <c:pt idx="6143">
                  <c:v>46.245014900000001</c:v>
                </c:pt>
                <c:pt idx="6144">
                  <c:v>43.629159040969597</c:v>
                </c:pt>
                <c:pt idx="6145">
                  <c:v>75.443043106234299</c:v>
                </c:pt>
                <c:pt idx="6146">
                  <c:v>24.796533778290598</c:v>
                </c:pt>
                <c:pt idx="6147">
                  <c:v>41.969380793347398</c:v>
                </c:pt>
                <c:pt idx="6148">
                  <c:v>60.973502618849103</c:v>
                </c:pt>
                <c:pt idx="6149">
                  <c:v>68.808387768391299</c:v>
                </c:pt>
                <c:pt idx="6150">
                  <c:v>47.342725540000004</c:v>
                </c:pt>
                <c:pt idx="6151">
                  <c:v>50.778686933152301</c:v>
                </c:pt>
                <c:pt idx="6152">
                  <c:v>83.769175934783803</c:v>
                </c:pt>
                <c:pt idx="6153">
                  <c:v>46.378060791789999</c:v>
                </c:pt>
                <c:pt idx="6154">
                  <c:v>0</c:v>
                </c:pt>
                <c:pt idx="6155">
                  <c:v>21.523618550450902</c:v>
                </c:pt>
                <c:pt idx="6156">
                  <c:v>41.167249445212498</c:v>
                </c:pt>
                <c:pt idx="6157">
                  <c:v>0</c:v>
                </c:pt>
                <c:pt idx="6158">
                  <c:v>36.928138006454503</c:v>
                </c:pt>
                <c:pt idx="6159">
                  <c:v>32.596639665550803</c:v>
                </c:pt>
                <c:pt idx="6160">
                  <c:v>44.276140831612203</c:v>
                </c:pt>
                <c:pt idx="6161">
                  <c:v>43.217455165189797</c:v>
                </c:pt>
                <c:pt idx="6162">
                  <c:v>97.202023323457496</c:v>
                </c:pt>
                <c:pt idx="6163">
                  <c:v>79.388547700000004</c:v>
                </c:pt>
                <c:pt idx="6164">
                  <c:v>40.9479766911521</c:v>
                </c:pt>
                <c:pt idx="6165">
                  <c:v>58.366736404338802</c:v>
                </c:pt>
                <c:pt idx="6166">
                  <c:v>29.108574328658801</c:v>
                </c:pt>
                <c:pt idx="6167">
                  <c:v>21.920773523117699</c:v>
                </c:pt>
                <c:pt idx="6168">
                  <c:v>50.127691887750501</c:v>
                </c:pt>
                <c:pt idx="6169">
                  <c:v>43.917593779941299</c:v>
                </c:pt>
                <c:pt idx="6170">
                  <c:v>229.14840318406399</c:v>
                </c:pt>
                <c:pt idx="6171">
                  <c:v>229.40797940797901</c:v>
                </c:pt>
                <c:pt idx="6172">
                  <c:v>0</c:v>
                </c:pt>
                <c:pt idx="6173">
                  <c:v>57.9388188425945</c:v>
                </c:pt>
                <c:pt idx="6174">
                  <c:v>40.421987352760901</c:v>
                </c:pt>
                <c:pt idx="6175">
                  <c:v>48.196817255618399</c:v>
                </c:pt>
                <c:pt idx="6176">
                  <c:v>75.264969454692206</c:v>
                </c:pt>
                <c:pt idx="6177">
                  <c:v>44.070965745887797</c:v>
                </c:pt>
                <c:pt idx="6178">
                  <c:v>97.313397979912693</c:v>
                </c:pt>
                <c:pt idx="6179">
                  <c:v>36.563020702954802</c:v>
                </c:pt>
                <c:pt idx="6180">
                  <c:v>60.750872951523498</c:v>
                </c:pt>
                <c:pt idx="6181">
                  <c:v>0</c:v>
                </c:pt>
                <c:pt idx="6182">
                  <c:v>30.256392537320099</c:v>
                </c:pt>
                <c:pt idx="6183">
                  <c:v>61.939941539382303</c:v>
                </c:pt>
                <c:pt idx="6184">
                  <c:v>57.681779105077197</c:v>
                </c:pt>
                <c:pt idx="6185">
                  <c:v>37.228243317613199</c:v>
                </c:pt>
                <c:pt idx="6186">
                  <c:v>30.563218511899901</c:v>
                </c:pt>
                <c:pt idx="6187">
                  <c:v>42.874017641657801</c:v>
                </c:pt>
                <c:pt idx="6188">
                  <c:v>33.41870054967</c:v>
                </c:pt>
                <c:pt idx="6189">
                  <c:v>53.779678509999997</c:v>
                </c:pt>
                <c:pt idx="6190">
                  <c:v>61.932680761606903</c:v>
                </c:pt>
                <c:pt idx="6191">
                  <c:v>26.2927325823592</c:v>
                </c:pt>
                <c:pt idx="6192">
                  <c:v>47.578700816922797</c:v>
                </c:pt>
                <c:pt idx="6193">
                  <c:v>31.369349441012801</c:v>
                </c:pt>
                <c:pt idx="6194">
                  <c:v>49.681386508843403</c:v>
                </c:pt>
                <c:pt idx="6195">
                  <c:v>30.296948972125701</c:v>
                </c:pt>
                <c:pt idx="6196">
                  <c:v>94.996615059999996</c:v>
                </c:pt>
                <c:pt idx="6197">
                  <c:v>35.370892606570102</c:v>
                </c:pt>
                <c:pt idx="6198">
                  <c:v>25.572568715155601</c:v>
                </c:pt>
                <c:pt idx="6199">
                  <c:v>54.170769163463703</c:v>
                </c:pt>
                <c:pt idx="6200">
                  <c:v>58.869288881888203</c:v>
                </c:pt>
                <c:pt idx="6201">
                  <c:v>39.087802344307399</c:v>
                </c:pt>
                <c:pt idx="6202">
                  <c:v>51.2523945694264</c:v>
                </c:pt>
                <c:pt idx="6203">
                  <c:v>31.859937360081101</c:v>
                </c:pt>
                <c:pt idx="6204">
                  <c:v>62.293425873593101</c:v>
                </c:pt>
                <c:pt idx="6205">
                  <c:v>37.160318809893397</c:v>
                </c:pt>
                <c:pt idx="6206">
                  <c:v>14.6715159083271</c:v>
                </c:pt>
                <c:pt idx="6207">
                  <c:v>56.214288400000001</c:v>
                </c:pt>
                <c:pt idx="6208">
                  <c:v>50.384471823426502</c:v>
                </c:pt>
                <c:pt idx="6209">
                  <c:v>33.8991561969274</c:v>
                </c:pt>
                <c:pt idx="6210">
                  <c:v>45.176839630959698</c:v>
                </c:pt>
                <c:pt idx="6211">
                  <c:v>62.056066125554601</c:v>
                </c:pt>
                <c:pt idx="6212">
                  <c:v>0</c:v>
                </c:pt>
                <c:pt idx="6213">
                  <c:v>38.762468906979997</c:v>
                </c:pt>
                <c:pt idx="6214">
                  <c:v>64.8905178879602</c:v>
                </c:pt>
                <c:pt idx="6215">
                  <c:v>36.992972239640899</c:v>
                </c:pt>
                <c:pt idx="6216">
                  <c:v>26.7726822997152</c:v>
                </c:pt>
                <c:pt idx="6217">
                  <c:v>54.901619090613501</c:v>
                </c:pt>
                <c:pt idx="6218">
                  <c:v>54.547823677882199</c:v>
                </c:pt>
                <c:pt idx="6219">
                  <c:v>37.221618370660003</c:v>
                </c:pt>
                <c:pt idx="6220">
                  <c:v>55.461013479999998</c:v>
                </c:pt>
                <c:pt idx="6221">
                  <c:v>40.5378726477635</c:v>
                </c:pt>
                <c:pt idx="6222">
                  <c:v>43.066366720690503</c:v>
                </c:pt>
                <c:pt idx="6223">
                  <c:v>54.708381215807997</c:v>
                </c:pt>
                <c:pt idx="6224">
                  <c:v>50.272011810594798</c:v>
                </c:pt>
                <c:pt idx="6225">
                  <c:v>14.8796376938832</c:v>
                </c:pt>
                <c:pt idx="6226">
                  <c:v>47.232350778011998</c:v>
                </c:pt>
                <c:pt idx="6227">
                  <c:v>36.928049126877198</c:v>
                </c:pt>
                <c:pt idx="6228">
                  <c:v>69.288173400373793</c:v>
                </c:pt>
                <c:pt idx="6229">
                  <c:v>21.562698216895399</c:v>
                </c:pt>
                <c:pt idx="6230">
                  <c:v>75.307870942960193</c:v>
                </c:pt>
                <c:pt idx="6231">
                  <c:v>59.290331950173801</c:v>
                </c:pt>
                <c:pt idx="6232">
                  <c:v>24.349380624953898</c:v>
                </c:pt>
                <c:pt idx="6233">
                  <c:v>41.9942739118787</c:v>
                </c:pt>
                <c:pt idx="6234">
                  <c:v>0</c:v>
                </c:pt>
                <c:pt idx="6235">
                  <c:v>57.513089085829598</c:v>
                </c:pt>
                <c:pt idx="6236">
                  <c:v>38.723997723795399</c:v>
                </c:pt>
                <c:pt idx="6237">
                  <c:v>26.3638704286425</c:v>
                </c:pt>
                <c:pt idx="6238">
                  <c:v>45.293531680000001</c:v>
                </c:pt>
                <c:pt idx="6239">
                  <c:v>9.9586216274989194</c:v>
                </c:pt>
                <c:pt idx="6240">
                  <c:v>44.364671727481699</c:v>
                </c:pt>
                <c:pt idx="6241">
                  <c:v>23.340214556862101</c:v>
                </c:pt>
                <c:pt idx="6242">
                  <c:v>39.574835080284203</c:v>
                </c:pt>
                <c:pt idx="6243">
                  <c:v>38.8445184305981</c:v>
                </c:pt>
                <c:pt idx="6244">
                  <c:v>39.1514743060985</c:v>
                </c:pt>
                <c:pt idx="6245">
                  <c:v>61.052140534077502</c:v>
                </c:pt>
                <c:pt idx="6246">
                  <c:v>22.524935868179099</c:v>
                </c:pt>
                <c:pt idx="6247">
                  <c:v>35.087578698628299</c:v>
                </c:pt>
                <c:pt idx="6248">
                  <c:v>129.39691191666199</c:v>
                </c:pt>
                <c:pt idx="6249">
                  <c:v>46.460014598940298</c:v>
                </c:pt>
                <c:pt idx="6250">
                  <c:v>19.4074846947975</c:v>
                </c:pt>
                <c:pt idx="6251">
                  <c:v>28.053156695924301</c:v>
                </c:pt>
                <c:pt idx="6252">
                  <c:v>26.732563425905401</c:v>
                </c:pt>
                <c:pt idx="6253">
                  <c:v>0</c:v>
                </c:pt>
                <c:pt idx="6254">
                  <c:v>47.975117405409001</c:v>
                </c:pt>
                <c:pt idx="6255">
                  <c:v>24.747068875084501</c:v>
                </c:pt>
                <c:pt idx="6256">
                  <c:v>41.025069469113703</c:v>
                </c:pt>
                <c:pt idx="6257">
                  <c:v>9.6014351170495598</c:v>
                </c:pt>
                <c:pt idx="6258">
                  <c:v>57.242597766134203</c:v>
                </c:pt>
                <c:pt idx="6259">
                  <c:v>65.939160162148994</c:v>
                </c:pt>
                <c:pt idx="6260">
                  <c:v>68.841772304998798</c:v>
                </c:pt>
                <c:pt idx="6261">
                  <c:v>43.150713439536901</c:v>
                </c:pt>
                <c:pt idx="6262">
                  <c:v>61.291988910280097</c:v>
                </c:pt>
                <c:pt idx="6263">
                  <c:v>53.362525635167501</c:v>
                </c:pt>
                <c:pt idx="6264">
                  <c:v>46.415752569450802</c:v>
                </c:pt>
                <c:pt idx="6265">
                  <c:v>41.315357005427302</c:v>
                </c:pt>
                <c:pt idx="6266">
                  <c:v>73.532542407972898</c:v>
                </c:pt>
                <c:pt idx="6267">
                  <c:v>50.227380589014999</c:v>
                </c:pt>
                <c:pt idx="6268">
                  <c:v>35.945594790205803</c:v>
                </c:pt>
                <c:pt idx="6269">
                  <c:v>52.441206773889199</c:v>
                </c:pt>
                <c:pt idx="6270">
                  <c:v>31.927232873869301</c:v>
                </c:pt>
                <c:pt idx="6271">
                  <c:v>20.857937864124999</c:v>
                </c:pt>
                <c:pt idx="6272">
                  <c:v>68.986666526650197</c:v>
                </c:pt>
                <c:pt idx="6273">
                  <c:v>17.4568787965074</c:v>
                </c:pt>
                <c:pt idx="6274">
                  <c:v>60.551933109990401</c:v>
                </c:pt>
                <c:pt idx="6275">
                  <c:v>26.3070421943026</c:v>
                </c:pt>
                <c:pt idx="6276">
                  <c:v>39.548581420531399</c:v>
                </c:pt>
                <c:pt idx="6277">
                  <c:v>33.114889643827397</c:v>
                </c:pt>
                <c:pt idx="6278">
                  <c:v>2.5542486396688799</c:v>
                </c:pt>
                <c:pt idx="6279">
                  <c:v>52.216095315289998</c:v>
                </c:pt>
                <c:pt idx="6280">
                  <c:v>30.364982870094501</c:v>
                </c:pt>
                <c:pt idx="6281">
                  <c:v>23.696143079448301</c:v>
                </c:pt>
                <c:pt idx="6282">
                  <c:v>59.988819455854902</c:v>
                </c:pt>
                <c:pt idx="6283">
                  <c:v>61.2780108875289</c:v>
                </c:pt>
                <c:pt idx="6284">
                  <c:v>7.0273868423170898</c:v>
                </c:pt>
                <c:pt idx="6285">
                  <c:v>48.294311315012997</c:v>
                </c:pt>
                <c:pt idx="6286">
                  <c:v>58.925081327308199</c:v>
                </c:pt>
                <c:pt idx="6287">
                  <c:v>54.6114614552205</c:v>
                </c:pt>
                <c:pt idx="6288">
                  <c:v>28.4314418506438</c:v>
                </c:pt>
                <c:pt idx="6289">
                  <c:v>32.8601949597724</c:v>
                </c:pt>
                <c:pt idx="6290">
                  <c:v>0</c:v>
                </c:pt>
                <c:pt idx="6291">
                  <c:v>43.616927843756599</c:v>
                </c:pt>
                <c:pt idx="6292">
                  <c:v>53.542404225817599</c:v>
                </c:pt>
                <c:pt idx="6293">
                  <c:v>53.0177070597423</c:v>
                </c:pt>
                <c:pt idx="6294">
                  <c:v>34.0365845340866</c:v>
                </c:pt>
                <c:pt idx="6295">
                  <c:v>13.687796746902</c:v>
                </c:pt>
                <c:pt idx="6296">
                  <c:v>42.410291865602197</c:v>
                </c:pt>
                <c:pt idx="6297">
                  <c:v>48.801177870506102</c:v>
                </c:pt>
                <c:pt idx="6298">
                  <c:v>31.909894519407601</c:v>
                </c:pt>
                <c:pt idx="6299">
                  <c:v>47.813055751559901</c:v>
                </c:pt>
                <c:pt idx="6300">
                  <c:v>31.3029427229974</c:v>
                </c:pt>
                <c:pt idx="6301">
                  <c:v>43.364222694854703</c:v>
                </c:pt>
                <c:pt idx="6302">
                  <c:v>36.4525023670423</c:v>
                </c:pt>
                <c:pt idx="6303">
                  <c:v>26.0539131581859</c:v>
                </c:pt>
                <c:pt idx="6304">
                  <c:v>45.336569905127597</c:v>
                </c:pt>
                <c:pt idx="6305">
                  <c:v>0</c:v>
                </c:pt>
                <c:pt idx="6306">
                  <c:v>74.893329757597698</c:v>
                </c:pt>
                <c:pt idx="6307">
                  <c:v>78.102121788869297</c:v>
                </c:pt>
                <c:pt idx="6308">
                  <c:v>46.784582304524903</c:v>
                </c:pt>
                <c:pt idx="6309">
                  <c:v>40.460321798134302</c:v>
                </c:pt>
                <c:pt idx="6310">
                  <c:v>53.381108303711301</c:v>
                </c:pt>
                <c:pt idx="6311">
                  <c:v>20.815111581653198</c:v>
                </c:pt>
                <c:pt idx="6312">
                  <c:v>55.728978564917099</c:v>
                </c:pt>
                <c:pt idx="6313">
                  <c:v>41.447787575586702</c:v>
                </c:pt>
                <c:pt idx="6314">
                  <c:v>44.006199881607003</c:v>
                </c:pt>
                <c:pt idx="6315">
                  <c:v>30.908249030932399</c:v>
                </c:pt>
                <c:pt idx="6316">
                  <c:v>58.0582524837981</c:v>
                </c:pt>
                <c:pt idx="6317">
                  <c:v>138.91600352379899</c:v>
                </c:pt>
                <c:pt idx="6318">
                  <c:v>45.341095926678697</c:v>
                </c:pt>
                <c:pt idx="6319">
                  <c:v>51.049550859999997</c:v>
                </c:pt>
                <c:pt idx="6320">
                  <c:v>65.315550281887894</c:v>
                </c:pt>
                <c:pt idx="6321">
                  <c:v>34.409830900462801</c:v>
                </c:pt>
                <c:pt idx="6322">
                  <c:v>46.4054562122665</c:v>
                </c:pt>
                <c:pt idx="6323">
                  <c:v>34.924942745972103</c:v>
                </c:pt>
                <c:pt idx="6324">
                  <c:v>46.268219308043001</c:v>
                </c:pt>
                <c:pt idx="6325">
                  <c:v>13.370722273371801</c:v>
                </c:pt>
                <c:pt idx="6326">
                  <c:v>21.457034073281001</c:v>
                </c:pt>
                <c:pt idx="6327">
                  <c:v>11.519668338535</c:v>
                </c:pt>
                <c:pt idx="6328">
                  <c:v>15.085817802519999</c:v>
                </c:pt>
                <c:pt idx="6329">
                  <c:v>14.216178996989401</c:v>
                </c:pt>
                <c:pt idx="6330">
                  <c:v>14.762220935395</c:v>
                </c:pt>
                <c:pt idx="6331">
                  <c:v>28.287197133595701</c:v>
                </c:pt>
                <c:pt idx="6332">
                  <c:v>10.4138286379159</c:v>
                </c:pt>
                <c:pt idx="6333">
                  <c:v>37.233822220310699</c:v>
                </c:pt>
                <c:pt idx="6334">
                  <c:v>24.1509603871034</c:v>
                </c:pt>
                <c:pt idx="6335">
                  <c:v>53.138665330000002</c:v>
                </c:pt>
                <c:pt idx="6336">
                  <c:v>32.009364440174103</c:v>
                </c:pt>
                <c:pt idx="6337">
                  <c:v>12.4211123589536</c:v>
                </c:pt>
                <c:pt idx="6338">
                  <c:v>40.4438585656643</c:v>
                </c:pt>
                <c:pt idx="6339">
                  <c:v>51.890324316966698</c:v>
                </c:pt>
                <c:pt idx="6340">
                  <c:v>35.945669996001897</c:v>
                </c:pt>
                <c:pt idx="6341">
                  <c:v>40.965909855092598</c:v>
                </c:pt>
                <c:pt idx="6342">
                  <c:v>41.180150657700402</c:v>
                </c:pt>
                <c:pt idx="6343">
                  <c:v>13.0410132260856</c:v>
                </c:pt>
                <c:pt idx="6344">
                  <c:v>24.612806018254901</c:v>
                </c:pt>
                <c:pt idx="6345">
                  <c:v>35.221944108816302</c:v>
                </c:pt>
                <c:pt idx="6346">
                  <c:v>45.739502050318102</c:v>
                </c:pt>
                <c:pt idx="6347">
                  <c:v>49.424558714933497</c:v>
                </c:pt>
                <c:pt idx="6348">
                  <c:v>21.1069442552335</c:v>
                </c:pt>
                <c:pt idx="6349">
                  <c:v>0</c:v>
                </c:pt>
                <c:pt idx="6350">
                  <c:v>0</c:v>
                </c:pt>
                <c:pt idx="6351">
                  <c:v>36.311799159304599</c:v>
                </c:pt>
                <c:pt idx="6352">
                  <c:v>33.832175180104997</c:v>
                </c:pt>
                <c:pt idx="6353">
                  <c:v>35.082280108443797</c:v>
                </c:pt>
                <c:pt idx="6354">
                  <c:v>30.742536477523998</c:v>
                </c:pt>
                <c:pt idx="6355">
                  <c:v>39.828928117969902</c:v>
                </c:pt>
                <c:pt idx="6356">
                  <c:v>37.672791615646297</c:v>
                </c:pt>
                <c:pt idx="6357">
                  <c:v>61.389329139636999</c:v>
                </c:pt>
                <c:pt idx="6358">
                  <c:v>19.7812780124186</c:v>
                </c:pt>
                <c:pt idx="6359">
                  <c:v>46.7470409384565</c:v>
                </c:pt>
                <c:pt idx="6360">
                  <c:v>11.5902387229018</c:v>
                </c:pt>
                <c:pt idx="6361">
                  <c:v>46.316822763038502</c:v>
                </c:pt>
                <c:pt idx="6362">
                  <c:v>49.430588852407901</c:v>
                </c:pt>
                <c:pt idx="6363">
                  <c:v>36.853793658498297</c:v>
                </c:pt>
                <c:pt idx="6364">
                  <c:v>51.041503843193297</c:v>
                </c:pt>
                <c:pt idx="6365">
                  <c:v>35.093075558639001</c:v>
                </c:pt>
                <c:pt idx="6366">
                  <c:v>47.291462533799198</c:v>
                </c:pt>
                <c:pt idx="6367">
                  <c:v>21.789607777712099</c:v>
                </c:pt>
                <c:pt idx="6368">
                  <c:v>46.132418150837303</c:v>
                </c:pt>
                <c:pt idx="6369">
                  <c:v>0</c:v>
                </c:pt>
                <c:pt idx="6370">
                  <c:v>45.781220756518998</c:v>
                </c:pt>
                <c:pt idx="6371">
                  <c:v>29.288452919308799</c:v>
                </c:pt>
                <c:pt idx="6372">
                  <c:v>0</c:v>
                </c:pt>
                <c:pt idx="6373">
                  <c:v>33.7158933454498</c:v>
                </c:pt>
                <c:pt idx="6374">
                  <c:v>13.6856157788131</c:v>
                </c:pt>
                <c:pt idx="6375">
                  <c:v>14.7998648548218</c:v>
                </c:pt>
                <c:pt idx="6376">
                  <c:v>33.995023076368497</c:v>
                </c:pt>
                <c:pt idx="6377">
                  <c:v>40.643181273068798</c:v>
                </c:pt>
                <c:pt idx="6378">
                  <c:v>3.4184452800900497E-5</c:v>
                </c:pt>
                <c:pt idx="6379">
                  <c:v>50.095244005149802</c:v>
                </c:pt>
                <c:pt idx="6380">
                  <c:v>28.4273055318546</c:v>
                </c:pt>
                <c:pt idx="6381">
                  <c:v>55.749714853987498</c:v>
                </c:pt>
                <c:pt idx="6382">
                  <c:v>53.7592020254951</c:v>
                </c:pt>
                <c:pt idx="6383">
                  <c:v>39.828777706377501</c:v>
                </c:pt>
                <c:pt idx="6384">
                  <c:v>43.169426009001398</c:v>
                </c:pt>
                <c:pt idx="6385">
                  <c:v>19.819215918139601</c:v>
                </c:pt>
                <c:pt idx="6386">
                  <c:v>37.550889856950299</c:v>
                </c:pt>
                <c:pt idx="6387">
                  <c:v>48.279126581077797</c:v>
                </c:pt>
                <c:pt idx="6388">
                  <c:v>40.986741860630801</c:v>
                </c:pt>
                <c:pt idx="6389">
                  <c:v>55.300380732561997</c:v>
                </c:pt>
                <c:pt idx="6390">
                  <c:v>62.201510720000002</c:v>
                </c:pt>
                <c:pt idx="6391">
                  <c:v>47.129154751889899</c:v>
                </c:pt>
                <c:pt idx="6392">
                  <c:v>55.799507927940603</c:v>
                </c:pt>
                <c:pt idx="6393">
                  <c:v>60.2091621832881</c:v>
                </c:pt>
                <c:pt idx="6394">
                  <c:v>0</c:v>
                </c:pt>
                <c:pt idx="6395">
                  <c:v>48.404966388736703</c:v>
                </c:pt>
                <c:pt idx="6396">
                  <c:v>58.184974250339302</c:v>
                </c:pt>
                <c:pt idx="6397">
                  <c:v>34.606077007115097</c:v>
                </c:pt>
                <c:pt idx="6398">
                  <c:v>36.054574825742201</c:v>
                </c:pt>
                <c:pt idx="6399">
                  <c:v>39.587196178417798</c:v>
                </c:pt>
                <c:pt idx="6400">
                  <c:v>0</c:v>
                </c:pt>
                <c:pt idx="6401">
                  <c:v>3.21334E-4</c:v>
                </c:pt>
                <c:pt idx="6402">
                  <c:v>42.672623356413403</c:v>
                </c:pt>
                <c:pt idx="6403">
                  <c:v>35.774679363080701</c:v>
                </c:pt>
                <c:pt idx="6404">
                  <c:v>44.557102849201101</c:v>
                </c:pt>
                <c:pt idx="6405">
                  <c:v>32.259102378572699</c:v>
                </c:pt>
                <c:pt idx="6406">
                  <c:v>26.6136835728372</c:v>
                </c:pt>
                <c:pt idx="6407">
                  <c:v>44.0408082216249</c:v>
                </c:pt>
                <c:pt idx="6408">
                  <c:v>19.599950000969699</c:v>
                </c:pt>
                <c:pt idx="6409">
                  <c:v>48.238918827690803</c:v>
                </c:pt>
                <c:pt idx="6410">
                  <c:v>40.174546609590699</c:v>
                </c:pt>
                <c:pt idx="6411">
                  <c:v>40.162629909343501</c:v>
                </c:pt>
                <c:pt idx="6412">
                  <c:v>49.996799619999997</c:v>
                </c:pt>
                <c:pt idx="6413">
                  <c:v>32.844620523075299</c:v>
                </c:pt>
                <c:pt idx="6414">
                  <c:v>40.035826100000001</c:v>
                </c:pt>
                <c:pt idx="6415">
                  <c:v>34.849791644929702</c:v>
                </c:pt>
                <c:pt idx="6416">
                  <c:v>52.785690341676897</c:v>
                </c:pt>
                <c:pt idx="6417">
                  <c:v>39.094331574792797</c:v>
                </c:pt>
                <c:pt idx="6418">
                  <c:v>30.2447766602576</c:v>
                </c:pt>
                <c:pt idx="6419">
                  <c:v>27.402250530099899</c:v>
                </c:pt>
                <c:pt idx="6420">
                  <c:v>0</c:v>
                </c:pt>
                <c:pt idx="6421">
                  <c:v>10.5683013432427</c:v>
                </c:pt>
                <c:pt idx="6422">
                  <c:v>0</c:v>
                </c:pt>
                <c:pt idx="6423">
                  <c:v>0</c:v>
                </c:pt>
                <c:pt idx="6424">
                  <c:v>33.128125863952803</c:v>
                </c:pt>
                <c:pt idx="6425">
                  <c:v>25.790104899013599</c:v>
                </c:pt>
                <c:pt idx="6426">
                  <c:v>41.0621390897334</c:v>
                </c:pt>
                <c:pt idx="6427">
                  <c:v>45.673772184468199</c:v>
                </c:pt>
                <c:pt idx="6428">
                  <c:v>40.834826152373701</c:v>
                </c:pt>
                <c:pt idx="6429">
                  <c:v>46.916103568239699</c:v>
                </c:pt>
                <c:pt idx="6430">
                  <c:v>37.432057862115997</c:v>
                </c:pt>
                <c:pt idx="6431">
                  <c:v>53.549774393842</c:v>
                </c:pt>
                <c:pt idx="6432">
                  <c:v>4.2650437646544201</c:v>
                </c:pt>
                <c:pt idx="6433">
                  <c:v>59.483409158051202</c:v>
                </c:pt>
                <c:pt idx="6434">
                  <c:v>50.961662635226297</c:v>
                </c:pt>
                <c:pt idx="6435">
                  <c:v>51.2369363598688</c:v>
                </c:pt>
                <c:pt idx="6436">
                  <c:v>65.032714960000007</c:v>
                </c:pt>
                <c:pt idx="6437">
                  <c:v>32.238878856294399</c:v>
                </c:pt>
                <c:pt idx="6438">
                  <c:v>63.3012963509237</c:v>
                </c:pt>
                <c:pt idx="6439">
                  <c:v>6.8010720909792397</c:v>
                </c:pt>
                <c:pt idx="6440">
                  <c:v>74.940822217877098</c:v>
                </c:pt>
                <c:pt idx="6441">
                  <c:v>51.628204769762903</c:v>
                </c:pt>
                <c:pt idx="6442">
                  <c:v>51.943809311822498</c:v>
                </c:pt>
                <c:pt idx="6443">
                  <c:v>34.737126529999998</c:v>
                </c:pt>
                <c:pt idx="6444">
                  <c:v>44.589188376602202</c:v>
                </c:pt>
                <c:pt idx="6445">
                  <c:v>17.8398061999176</c:v>
                </c:pt>
                <c:pt idx="6446">
                  <c:v>225.811645072169</c:v>
                </c:pt>
                <c:pt idx="6447">
                  <c:v>47.690128459279897</c:v>
                </c:pt>
                <c:pt idx="6448">
                  <c:v>74.518189572536102</c:v>
                </c:pt>
                <c:pt idx="6449">
                  <c:v>43.301842905379601</c:v>
                </c:pt>
                <c:pt idx="6450">
                  <c:v>56.826073882509199</c:v>
                </c:pt>
                <c:pt idx="6451">
                  <c:v>64.533608271578501</c:v>
                </c:pt>
                <c:pt idx="6452">
                  <c:v>15.5856970558602</c:v>
                </c:pt>
                <c:pt idx="6453">
                  <c:v>6.2715344063870404</c:v>
                </c:pt>
                <c:pt idx="6454">
                  <c:v>71.320692084470707</c:v>
                </c:pt>
                <c:pt idx="6455">
                  <c:v>28.1502610525569</c:v>
                </c:pt>
                <c:pt idx="6456">
                  <c:v>36.114985590735898</c:v>
                </c:pt>
                <c:pt idx="6457">
                  <c:v>57.670611044346401</c:v>
                </c:pt>
                <c:pt idx="6458">
                  <c:v>43.606152899999998</c:v>
                </c:pt>
                <c:pt idx="6459">
                  <c:v>46.938754186666998</c:v>
                </c:pt>
                <c:pt idx="6460">
                  <c:v>42.082285204065599</c:v>
                </c:pt>
                <c:pt idx="6461">
                  <c:v>31.439051540000001</c:v>
                </c:pt>
                <c:pt idx="6462">
                  <c:v>39.234077617852002</c:v>
                </c:pt>
                <c:pt idx="6463">
                  <c:v>53.394939333315499</c:v>
                </c:pt>
                <c:pt idx="6464">
                  <c:v>78.677969151673906</c:v>
                </c:pt>
                <c:pt idx="6465">
                  <c:v>24.238821269999999</c:v>
                </c:pt>
                <c:pt idx="6466">
                  <c:v>59.346469658567102</c:v>
                </c:pt>
                <c:pt idx="6467">
                  <c:v>28.8401238207958</c:v>
                </c:pt>
                <c:pt idx="6468">
                  <c:v>36.257227098849697</c:v>
                </c:pt>
                <c:pt idx="6469">
                  <c:v>50.574974942007799</c:v>
                </c:pt>
                <c:pt idx="6470">
                  <c:v>0</c:v>
                </c:pt>
                <c:pt idx="6471">
                  <c:v>176.61559575044299</c:v>
                </c:pt>
                <c:pt idx="6472">
                  <c:v>0</c:v>
                </c:pt>
                <c:pt idx="6473">
                  <c:v>49.404116412157201</c:v>
                </c:pt>
                <c:pt idx="6474">
                  <c:v>229.33185063158601</c:v>
                </c:pt>
                <c:pt idx="6475">
                  <c:v>41.711418075604399</c:v>
                </c:pt>
                <c:pt idx="6476">
                  <c:v>48.145451700000002</c:v>
                </c:pt>
                <c:pt idx="6477">
                  <c:v>63.731904229103598</c:v>
                </c:pt>
                <c:pt idx="6478">
                  <c:v>54.225942870287902</c:v>
                </c:pt>
                <c:pt idx="6479">
                  <c:v>28.630080868992199</c:v>
                </c:pt>
                <c:pt idx="6480">
                  <c:v>46.589915519592203</c:v>
                </c:pt>
                <c:pt idx="6481">
                  <c:v>33.546646119621499</c:v>
                </c:pt>
                <c:pt idx="6482">
                  <c:v>49.137840035492502</c:v>
                </c:pt>
                <c:pt idx="6483">
                  <c:v>50.079546504422602</c:v>
                </c:pt>
                <c:pt idx="6484">
                  <c:v>55.542434010000001</c:v>
                </c:pt>
                <c:pt idx="6485">
                  <c:v>59.348872825599202</c:v>
                </c:pt>
                <c:pt idx="6486">
                  <c:v>37.057512490000001</c:v>
                </c:pt>
                <c:pt idx="6487">
                  <c:v>58.480891966029603</c:v>
                </c:pt>
                <c:pt idx="6488">
                  <c:v>39.9124133886057</c:v>
                </c:pt>
                <c:pt idx="6489">
                  <c:v>29.683782442195898</c:v>
                </c:pt>
                <c:pt idx="6490">
                  <c:v>19.232050083011799</c:v>
                </c:pt>
                <c:pt idx="6491">
                  <c:v>22.787404096801598</c:v>
                </c:pt>
                <c:pt idx="6492">
                  <c:v>40.808134931624998</c:v>
                </c:pt>
                <c:pt idx="6493">
                  <c:v>37.505151059099703</c:v>
                </c:pt>
                <c:pt idx="6494">
                  <c:v>33.7621585838736</c:v>
                </c:pt>
                <c:pt idx="6495">
                  <c:v>48.517180273508302</c:v>
                </c:pt>
                <c:pt idx="6496">
                  <c:v>35.849420250689498</c:v>
                </c:pt>
                <c:pt idx="6497">
                  <c:v>60.405777482030601</c:v>
                </c:pt>
                <c:pt idx="6498">
                  <c:v>229.38988215866499</c:v>
                </c:pt>
                <c:pt idx="6499">
                  <c:v>84.753999250000007</c:v>
                </c:pt>
                <c:pt idx="6500">
                  <c:v>67.003845200038398</c:v>
                </c:pt>
                <c:pt idx="6501">
                  <c:v>0</c:v>
                </c:pt>
                <c:pt idx="6502">
                  <c:v>34.339875836246499</c:v>
                </c:pt>
                <c:pt idx="6503">
                  <c:v>36.631615225949602</c:v>
                </c:pt>
                <c:pt idx="6504">
                  <c:v>51.638548985181103</c:v>
                </c:pt>
                <c:pt idx="6505">
                  <c:v>12.5084468</c:v>
                </c:pt>
                <c:pt idx="6506">
                  <c:v>9.7626284860000005</c:v>
                </c:pt>
                <c:pt idx="6507">
                  <c:v>52.144335311965698</c:v>
                </c:pt>
                <c:pt idx="6508">
                  <c:v>54.428280646429698</c:v>
                </c:pt>
                <c:pt idx="6509">
                  <c:v>89.165037979720594</c:v>
                </c:pt>
                <c:pt idx="6510">
                  <c:v>96.6866619314427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D80-470F-9E9D-B715CC66CD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6342016"/>
        <c:axId val="1256343456"/>
      </c:scatterChart>
      <c:valAx>
        <c:axId val="1256342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343456"/>
        <c:crosses val="autoZero"/>
        <c:crossBetween val="midCat"/>
      </c:valAx>
      <c:valAx>
        <c:axId val="125634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6342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'FR band'!$D$1</c:f>
              <c:strCache>
                <c:ptCount val="1"/>
                <c:pt idx="0">
                  <c:v>RL a0.99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'FR band'!$A$2:$A$8761</c:f>
              <c:numCache>
                <c:formatCode>General</c:formatCode>
                <c:ptCount val="87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</c:numCache>
            </c:numRef>
          </c:xVal>
          <c:yVal>
            <c:numRef>
              <c:f>'FR band'!$D$2:$D$8761</c:f>
              <c:numCache>
                <c:formatCode>General</c:formatCode>
                <c:ptCount val="8760"/>
                <c:pt idx="0">
                  <c:v>229.28488803032499</c:v>
                </c:pt>
                <c:pt idx="1">
                  <c:v>127.16741557862299</c:v>
                </c:pt>
                <c:pt idx="2">
                  <c:v>229.40797940797901</c:v>
                </c:pt>
                <c:pt idx="3">
                  <c:v>229.40797940797901</c:v>
                </c:pt>
                <c:pt idx="4">
                  <c:v>229.40797940797901</c:v>
                </c:pt>
                <c:pt idx="5">
                  <c:v>229.40797940797901</c:v>
                </c:pt>
                <c:pt idx="6">
                  <c:v>192.45367662134899</c:v>
                </c:pt>
                <c:pt idx="7">
                  <c:v>229.29960785570199</c:v>
                </c:pt>
                <c:pt idx="8">
                  <c:v>229.40797940797901</c:v>
                </c:pt>
                <c:pt idx="9">
                  <c:v>133.44691325329001</c:v>
                </c:pt>
                <c:pt idx="10">
                  <c:v>229.16685595168701</c:v>
                </c:pt>
                <c:pt idx="11">
                  <c:v>226.603500573791</c:v>
                </c:pt>
                <c:pt idx="12">
                  <c:v>229.407938386636</c:v>
                </c:pt>
                <c:pt idx="13">
                  <c:v>229.40797940797901</c:v>
                </c:pt>
                <c:pt idx="14">
                  <c:v>229.407726443028</c:v>
                </c:pt>
                <c:pt idx="15">
                  <c:v>229.407938386636</c:v>
                </c:pt>
                <c:pt idx="16">
                  <c:v>25.318120159160799</c:v>
                </c:pt>
                <c:pt idx="17">
                  <c:v>65.002677077607203</c:v>
                </c:pt>
                <c:pt idx="18">
                  <c:v>229.40797940797901</c:v>
                </c:pt>
                <c:pt idx="19">
                  <c:v>229.407897365292</c:v>
                </c:pt>
                <c:pt idx="20">
                  <c:v>229.40797940797901</c:v>
                </c:pt>
                <c:pt idx="21">
                  <c:v>229.40797940797901</c:v>
                </c:pt>
                <c:pt idx="22">
                  <c:v>221.24681049332099</c:v>
                </c:pt>
                <c:pt idx="23">
                  <c:v>226.367682544574</c:v>
                </c:pt>
                <c:pt idx="24">
                  <c:v>229.407370924719</c:v>
                </c:pt>
                <c:pt idx="25">
                  <c:v>228.83008439645101</c:v>
                </c:pt>
                <c:pt idx="26">
                  <c:v>229.406967548176</c:v>
                </c:pt>
                <c:pt idx="27">
                  <c:v>229.40797940797901</c:v>
                </c:pt>
                <c:pt idx="28">
                  <c:v>26.310604214284702</c:v>
                </c:pt>
                <c:pt idx="29">
                  <c:v>229.40527199931699</c:v>
                </c:pt>
                <c:pt idx="30">
                  <c:v>229.07289656471201</c:v>
                </c:pt>
                <c:pt idx="31">
                  <c:v>229.38357854556801</c:v>
                </c:pt>
                <c:pt idx="32">
                  <c:v>229.40702224329999</c:v>
                </c:pt>
                <c:pt idx="33">
                  <c:v>229.40778797504299</c:v>
                </c:pt>
                <c:pt idx="34">
                  <c:v>183.17616654217099</c:v>
                </c:pt>
                <c:pt idx="35">
                  <c:v>229.407432456734</c:v>
                </c:pt>
                <c:pt idx="36">
                  <c:v>229.40741194606201</c:v>
                </c:pt>
                <c:pt idx="37">
                  <c:v>228.7977459041</c:v>
                </c:pt>
                <c:pt idx="38">
                  <c:v>229.40502587125701</c:v>
                </c:pt>
                <c:pt idx="39">
                  <c:v>229.407828996387</c:v>
                </c:pt>
                <c:pt idx="40">
                  <c:v>3.0796773530341399</c:v>
                </c:pt>
                <c:pt idx="41">
                  <c:v>1.60926730016024</c:v>
                </c:pt>
                <c:pt idx="42">
                  <c:v>55.6420269907671</c:v>
                </c:pt>
                <c:pt idx="43">
                  <c:v>24.983939785447902</c:v>
                </c:pt>
                <c:pt idx="44">
                  <c:v>228.80406319097801</c:v>
                </c:pt>
                <c:pt idx="45">
                  <c:v>229.407603378998</c:v>
                </c:pt>
                <c:pt idx="46">
                  <c:v>229.40797940797901</c:v>
                </c:pt>
                <c:pt idx="47">
                  <c:v>229.14175772643901</c:v>
                </c:pt>
                <c:pt idx="48">
                  <c:v>228.234112646282</c:v>
                </c:pt>
                <c:pt idx="49">
                  <c:v>41.329133339907003</c:v>
                </c:pt>
                <c:pt idx="50">
                  <c:v>229.40797940797901</c:v>
                </c:pt>
                <c:pt idx="51">
                  <c:v>228.339140959074</c:v>
                </c:pt>
                <c:pt idx="52">
                  <c:v>122.353985676712</c:v>
                </c:pt>
                <c:pt idx="53">
                  <c:v>228.41285631309901</c:v>
                </c:pt>
                <c:pt idx="54">
                  <c:v>129.07045210161399</c:v>
                </c:pt>
                <c:pt idx="55">
                  <c:v>118.132963795766</c:v>
                </c:pt>
                <c:pt idx="56">
                  <c:v>55.457615541675302</c:v>
                </c:pt>
                <c:pt idx="57">
                  <c:v>229.40797940797901</c:v>
                </c:pt>
                <c:pt idx="58">
                  <c:v>229.40797940797901</c:v>
                </c:pt>
                <c:pt idx="59">
                  <c:v>219.99695852993301</c:v>
                </c:pt>
                <c:pt idx="60">
                  <c:v>51.903683601122196</c:v>
                </c:pt>
                <c:pt idx="61">
                  <c:v>229.40709744909699</c:v>
                </c:pt>
                <c:pt idx="62">
                  <c:v>125.824455421135</c:v>
                </c:pt>
                <c:pt idx="63">
                  <c:v>125.179558027502</c:v>
                </c:pt>
                <c:pt idx="64">
                  <c:v>124.40832258781001</c:v>
                </c:pt>
                <c:pt idx="65">
                  <c:v>4.3785566586325002</c:v>
                </c:pt>
                <c:pt idx="66">
                  <c:v>3.1224694510530999</c:v>
                </c:pt>
                <c:pt idx="67">
                  <c:v>4.3607328849409503</c:v>
                </c:pt>
                <c:pt idx="68">
                  <c:v>122.955929450786</c:v>
                </c:pt>
                <c:pt idx="69">
                  <c:v>130.06791854073401</c:v>
                </c:pt>
                <c:pt idx="70">
                  <c:v>94.747145469642007</c:v>
                </c:pt>
                <c:pt idx="71">
                  <c:v>139.27319858036199</c:v>
                </c:pt>
                <c:pt idx="72">
                  <c:v>123.723321703371</c:v>
                </c:pt>
                <c:pt idx="73">
                  <c:v>229.385021129476</c:v>
                </c:pt>
                <c:pt idx="74">
                  <c:v>194.58995195659401</c:v>
                </c:pt>
                <c:pt idx="75">
                  <c:v>145.498804465185</c:v>
                </c:pt>
                <c:pt idx="76">
                  <c:v>143.63502365856999</c:v>
                </c:pt>
                <c:pt idx="77">
                  <c:v>19.7261863482811</c:v>
                </c:pt>
                <c:pt idx="78">
                  <c:v>126.190285470475</c:v>
                </c:pt>
                <c:pt idx="79">
                  <c:v>128.868079286409</c:v>
                </c:pt>
                <c:pt idx="80">
                  <c:v>129.667122923844</c:v>
                </c:pt>
                <c:pt idx="81">
                  <c:v>203.22187497080299</c:v>
                </c:pt>
                <c:pt idx="82">
                  <c:v>229.40797940797901</c:v>
                </c:pt>
                <c:pt idx="83">
                  <c:v>229.40780848571501</c:v>
                </c:pt>
                <c:pt idx="84">
                  <c:v>229.40797940797901</c:v>
                </c:pt>
                <c:pt idx="85">
                  <c:v>229.40787685462001</c:v>
                </c:pt>
                <c:pt idx="86">
                  <c:v>204.57332996481301</c:v>
                </c:pt>
                <c:pt idx="87">
                  <c:v>229.36259612843699</c:v>
                </c:pt>
                <c:pt idx="88">
                  <c:v>126.514625849449</c:v>
                </c:pt>
                <c:pt idx="89">
                  <c:v>229.40789052840199</c:v>
                </c:pt>
                <c:pt idx="90">
                  <c:v>4.0029105436694499</c:v>
                </c:pt>
                <c:pt idx="91">
                  <c:v>62.526269855416402</c:v>
                </c:pt>
                <c:pt idx="92">
                  <c:v>137.3911769</c:v>
                </c:pt>
                <c:pt idx="93">
                  <c:v>227.721202279533</c:v>
                </c:pt>
                <c:pt idx="94">
                  <c:v>85.123522933500595</c:v>
                </c:pt>
                <c:pt idx="95">
                  <c:v>131.437132357975</c:v>
                </c:pt>
                <c:pt idx="96">
                  <c:v>228.708586</c:v>
                </c:pt>
                <c:pt idx="97">
                  <c:v>107.82395793662</c:v>
                </c:pt>
                <c:pt idx="98">
                  <c:v>229.40393196876701</c:v>
                </c:pt>
                <c:pt idx="99">
                  <c:v>229.407671747904</c:v>
                </c:pt>
                <c:pt idx="100">
                  <c:v>118.46240406779199</c:v>
                </c:pt>
                <c:pt idx="101">
                  <c:v>130.382663343806</c:v>
                </c:pt>
                <c:pt idx="102">
                  <c:v>126.804660420812</c:v>
                </c:pt>
                <c:pt idx="103">
                  <c:v>229.33524856619499</c:v>
                </c:pt>
                <c:pt idx="104">
                  <c:v>229.24736033803799</c:v>
                </c:pt>
                <c:pt idx="105">
                  <c:v>229.40713847044</c:v>
                </c:pt>
                <c:pt idx="106">
                  <c:v>113.937377177407</c:v>
                </c:pt>
                <c:pt idx="107">
                  <c:v>118.140594192937</c:v>
                </c:pt>
                <c:pt idx="108">
                  <c:v>229.40797940797901</c:v>
                </c:pt>
                <c:pt idx="109">
                  <c:v>229.406147121309</c:v>
                </c:pt>
                <c:pt idx="110">
                  <c:v>229.38930785985801</c:v>
                </c:pt>
                <c:pt idx="111">
                  <c:v>229.00517716370899</c:v>
                </c:pt>
                <c:pt idx="112">
                  <c:v>6.45665005520656</c:v>
                </c:pt>
                <c:pt idx="113">
                  <c:v>0.31213140165483799</c:v>
                </c:pt>
                <c:pt idx="114">
                  <c:v>109.51523929402801</c:v>
                </c:pt>
                <c:pt idx="115">
                  <c:v>1.02013927744161</c:v>
                </c:pt>
                <c:pt idx="116">
                  <c:v>43.4521656181361</c:v>
                </c:pt>
                <c:pt idx="117">
                  <c:v>110.22174091736299</c:v>
                </c:pt>
                <c:pt idx="118">
                  <c:v>26.798402682004198</c:v>
                </c:pt>
                <c:pt idx="119">
                  <c:v>87.935035218852605</c:v>
                </c:pt>
                <c:pt idx="120">
                  <c:v>135.37988510160201</c:v>
                </c:pt>
                <c:pt idx="121">
                  <c:v>136.51813850036899</c:v>
                </c:pt>
                <c:pt idx="122">
                  <c:v>229.40797940797901</c:v>
                </c:pt>
                <c:pt idx="123">
                  <c:v>223.25141415325899</c:v>
                </c:pt>
                <c:pt idx="124">
                  <c:v>115.304252938316</c:v>
                </c:pt>
                <c:pt idx="125">
                  <c:v>142.68447025325401</c:v>
                </c:pt>
                <c:pt idx="126">
                  <c:v>158.74429541415799</c:v>
                </c:pt>
                <c:pt idx="127">
                  <c:v>227.232453484025</c:v>
                </c:pt>
                <c:pt idx="128">
                  <c:v>173.830185004029</c:v>
                </c:pt>
                <c:pt idx="129">
                  <c:v>125.469761811906</c:v>
                </c:pt>
                <c:pt idx="130">
                  <c:v>127.236601492651</c:v>
                </c:pt>
                <c:pt idx="131">
                  <c:v>197.49330590206901</c:v>
                </c:pt>
                <c:pt idx="132">
                  <c:v>197.12693061070701</c:v>
                </c:pt>
                <c:pt idx="133">
                  <c:v>229.2780238</c:v>
                </c:pt>
                <c:pt idx="134">
                  <c:v>202.41645507830901</c:v>
                </c:pt>
                <c:pt idx="135">
                  <c:v>202.893875146157</c:v>
                </c:pt>
                <c:pt idx="136">
                  <c:v>120.41088412042301</c:v>
                </c:pt>
                <c:pt idx="137">
                  <c:v>229.40555231183001</c:v>
                </c:pt>
                <c:pt idx="138">
                  <c:v>72.8968004654119</c:v>
                </c:pt>
                <c:pt idx="139">
                  <c:v>155.05695522809501</c:v>
                </c:pt>
                <c:pt idx="140">
                  <c:v>125.96128809420399</c:v>
                </c:pt>
                <c:pt idx="141">
                  <c:v>229.210270206747</c:v>
                </c:pt>
                <c:pt idx="142">
                  <c:v>229.40797940797901</c:v>
                </c:pt>
                <c:pt idx="143">
                  <c:v>130.7549371625</c:v>
                </c:pt>
                <c:pt idx="144">
                  <c:v>133.28407048469401</c:v>
                </c:pt>
                <c:pt idx="145">
                  <c:v>161.86526074928801</c:v>
                </c:pt>
                <c:pt idx="146">
                  <c:v>229.407904202183</c:v>
                </c:pt>
                <c:pt idx="147">
                  <c:v>229.40768542168499</c:v>
                </c:pt>
                <c:pt idx="148">
                  <c:v>229.40797940797901</c:v>
                </c:pt>
                <c:pt idx="149">
                  <c:v>229.40797940797901</c:v>
                </c:pt>
                <c:pt idx="150">
                  <c:v>229.39982299754001</c:v>
                </c:pt>
                <c:pt idx="151">
                  <c:v>229.406803462802</c:v>
                </c:pt>
                <c:pt idx="152">
                  <c:v>229.40797940797901</c:v>
                </c:pt>
                <c:pt idx="153">
                  <c:v>156.27269452603099</c:v>
                </c:pt>
                <c:pt idx="154">
                  <c:v>229.395830253453</c:v>
                </c:pt>
                <c:pt idx="155">
                  <c:v>229.40400717456299</c:v>
                </c:pt>
                <c:pt idx="156">
                  <c:v>145.74428302076399</c:v>
                </c:pt>
                <c:pt idx="157">
                  <c:v>132.45116629214601</c:v>
                </c:pt>
                <c:pt idx="158">
                  <c:v>124.888613295083</c:v>
                </c:pt>
                <c:pt idx="159">
                  <c:v>229.40797940797901</c:v>
                </c:pt>
                <c:pt idx="160">
                  <c:v>196.466110953569</c:v>
                </c:pt>
                <c:pt idx="161">
                  <c:v>195.92394553211199</c:v>
                </c:pt>
                <c:pt idx="162">
                  <c:v>229.36092109025</c:v>
                </c:pt>
                <c:pt idx="163">
                  <c:v>169.28277082233001</c:v>
                </c:pt>
                <c:pt idx="164">
                  <c:v>118.800965179131</c:v>
                </c:pt>
                <c:pt idx="165">
                  <c:v>229.40797940797901</c:v>
                </c:pt>
                <c:pt idx="166">
                  <c:v>229.40797940797901</c:v>
                </c:pt>
                <c:pt idx="167">
                  <c:v>228.70043644075</c:v>
                </c:pt>
                <c:pt idx="168">
                  <c:v>132.298283163875</c:v>
                </c:pt>
                <c:pt idx="169">
                  <c:v>229.407528173202</c:v>
                </c:pt>
                <c:pt idx="170">
                  <c:v>229.40797940797901</c:v>
                </c:pt>
                <c:pt idx="171">
                  <c:v>132.10176870926799</c:v>
                </c:pt>
                <c:pt idx="172">
                  <c:v>174.513299761284</c:v>
                </c:pt>
                <c:pt idx="173">
                  <c:v>229.40797940797901</c:v>
                </c:pt>
                <c:pt idx="174">
                  <c:v>229.40795206041699</c:v>
                </c:pt>
                <c:pt idx="175">
                  <c:v>229.40797940797901</c:v>
                </c:pt>
                <c:pt idx="176">
                  <c:v>195.95182637181799</c:v>
                </c:pt>
                <c:pt idx="177">
                  <c:v>229.344040807456</c:v>
                </c:pt>
                <c:pt idx="178">
                  <c:v>229.40787001773</c:v>
                </c:pt>
                <c:pt idx="179">
                  <c:v>158.11389650157</c:v>
                </c:pt>
                <c:pt idx="180">
                  <c:v>227.018752795772</c:v>
                </c:pt>
                <c:pt idx="181">
                  <c:v>168.01446609131901</c:v>
                </c:pt>
                <c:pt idx="182">
                  <c:v>229.40797940797901</c:v>
                </c:pt>
                <c:pt idx="183">
                  <c:v>227.34598005178501</c:v>
                </c:pt>
                <c:pt idx="184">
                  <c:v>153.84469248900999</c:v>
                </c:pt>
                <c:pt idx="185">
                  <c:v>225.172682954154</c:v>
                </c:pt>
                <c:pt idx="186">
                  <c:v>113.72074239483899</c:v>
                </c:pt>
                <c:pt idx="187">
                  <c:v>229.40503270814699</c:v>
                </c:pt>
                <c:pt idx="188">
                  <c:v>137.775813575781</c:v>
                </c:pt>
                <c:pt idx="189">
                  <c:v>134.88178514903001</c:v>
                </c:pt>
                <c:pt idx="190">
                  <c:v>159.15665221298599</c:v>
                </c:pt>
                <c:pt idx="191">
                  <c:v>173.00839075864201</c:v>
                </c:pt>
                <c:pt idx="192">
                  <c:v>139.08112468617401</c:v>
                </c:pt>
                <c:pt idx="193">
                  <c:v>229.38991634311799</c:v>
                </c:pt>
                <c:pt idx="194">
                  <c:v>229.40794522352601</c:v>
                </c:pt>
                <c:pt idx="195">
                  <c:v>141.15144282895801</c:v>
                </c:pt>
                <c:pt idx="196">
                  <c:v>208.82711337071399</c:v>
                </c:pt>
                <c:pt idx="197">
                  <c:v>53.0365973883614</c:v>
                </c:pt>
                <c:pt idx="198">
                  <c:v>115.429917657481</c:v>
                </c:pt>
                <c:pt idx="199">
                  <c:v>229.33621256776399</c:v>
                </c:pt>
                <c:pt idx="200">
                  <c:v>13.819721387159801</c:v>
                </c:pt>
                <c:pt idx="201">
                  <c:v>2.7517322235125699</c:v>
                </c:pt>
                <c:pt idx="202">
                  <c:v>69.862250008523205</c:v>
                </c:pt>
                <c:pt idx="203">
                  <c:v>1.1605006406512699</c:v>
                </c:pt>
                <c:pt idx="204">
                  <c:v>2.5966510349263599E-2</c:v>
                </c:pt>
                <c:pt idx="205">
                  <c:v>4.1602479061410201E-2</c:v>
                </c:pt>
                <c:pt idx="206">
                  <c:v>70.661742316901694</c:v>
                </c:pt>
                <c:pt idx="207">
                  <c:v>86.969591065895997</c:v>
                </c:pt>
                <c:pt idx="208">
                  <c:v>76.7351538901776</c:v>
                </c:pt>
                <c:pt idx="209">
                  <c:v>211.471711519141</c:v>
                </c:pt>
                <c:pt idx="210">
                  <c:v>0.50181409300000002</c:v>
                </c:pt>
                <c:pt idx="211">
                  <c:v>77.051811313383595</c:v>
                </c:pt>
                <c:pt idx="212">
                  <c:v>89.6346417724357</c:v>
                </c:pt>
                <c:pt idx="213">
                  <c:v>92.816125553585493</c:v>
                </c:pt>
                <c:pt idx="214">
                  <c:v>0.51256852222071803</c:v>
                </c:pt>
                <c:pt idx="215">
                  <c:v>103.33474748618001</c:v>
                </c:pt>
                <c:pt idx="216">
                  <c:v>76.579672740000007</c:v>
                </c:pt>
                <c:pt idx="217">
                  <c:v>78.293571816793204</c:v>
                </c:pt>
                <c:pt idx="218">
                  <c:v>67.74761685</c:v>
                </c:pt>
                <c:pt idx="219">
                  <c:v>4.1876980217420599</c:v>
                </c:pt>
                <c:pt idx="220">
                  <c:v>93.519137371595093</c:v>
                </c:pt>
                <c:pt idx="221">
                  <c:v>5.5192166428768497</c:v>
                </c:pt>
                <c:pt idx="222">
                  <c:v>1.0370400709074901</c:v>
                </c:pt>
                <c:pt idx="223">
                  <c:v>8.6555030000000002E-3</c:v>
                </c:pt>
                <c:pt idx="224">
                  <c:v>83.028624459928494</c:v>
                </c:pt>
                <c:pt idx="225">
                  <c:v>59.012832817653802</c:v>
                </c:pt>
                <c:pt idx="226">
                  <c:v>0.21034377498823101</c:v>
                </c:pt>
                <c:pt idx="227">
                  <c:v>89.857192815519895</c:v>
                </c:pt>
                <c:pt idx="228">
                  <c:v>3.0500599431255102</c:v>
                </c:pt>
                <c:pt idx="229">
                  <c:v>63.930970553112097</c:v>
                </c:pt>
                <c:pt idx="230">
                  <c:v>3.7008635555915301</c:v>
                </c:pt>
                <c:pt idx="231">
                  <c:v>0.83185131140197599</c:v>
                </c:pt>
                <c:pt idx="232">
                  <c:v>57.063457559664698</c:v>
                </c:pt>
                <c:pt idx="233">
                  <c:v>101.608927439577</c:v>
                </c:pt>
                <c:pt idx="234">
                  <c:v>30.5091318706748</c:v>
                </c:pt>
                <c:pt idx="235">
                  <c:v>108.10953741917101</c:v>
                </c:pt>
                <c:pt idx="236">
                  <c:v>112.245932909716</c:v>
                </c:pt>
                <c:pt idx="237">
                  <c:v>0.56212914199999997</c:v>
                </c:pt>
                <c:pt idx="238">
                  <c:v>11.256701016901699</c:v>
                </c:pt>
                <c:pt idx="239">
                  <c:v>103.575436799922</c:v>
                </c:pt>
                <c:pt idx="240">
                  <c:v>104.292557396215</c:v>
                </c:pt>
                <c:pt idx="241">
                  <c:v>120.861279669108</c:v>
                </c:pt>
                <c:pt idx="242">
                  <c:v>98.997662551077696</c:v>
                </c:pt>
                <c:pt idx="243">
                  <c:v>119.332521028356</c:v>
                </c:pt>
                <c:pt idx="244">
                  <c:v>89.957395992799107</c:v>
                </c:pt>
                <c:pt idx="245">
                  <c:v>86.084721377419001</c:v>
                </c:pt>
                <c:pt idx="246">
                  <c:v>97.229049551843602</c:v>
                </c:pt>
                <c:pt idx="247">
                  <c:v>90.910947374625493</c:v>
                </c:pt>
                <c:pt idx="248">
                  <c:v>0.80694451908961096</c:v>
                </c:pt>
                <c:pt idx="249">
                  <c:v>85.304153582112306</c:v>
                </c:pt>
                <c:pt idx="250">
                  <c:v>84.180431994231895</c:v>
                </c:pt>
                <c:pt idx="251">
                  <c:v>110.06646145895</c:v>
                </c:pt>
                <c:pt idx="252">
                  <c:v>83.758988967848495</c:v>
                </c:pt>
                <c:pt idx="253">
                  <c:v>85.784633158486699</c:v>
                </c:pt>
                <c:pt idx="254">
                  <c:v>102.536824244185</c:v>
                </c:pt>
                <c:pt idx="255">
                  <c:v>86.524827405810299</c:v>
                </c:pt>
                <c:pt idx="256">
                  <c:v>6.8965014094244701</c:v>
                </c:pt>
                <c:pt idx="257">
                  <c:v>1.2437808045702601</c:v>
                </c:pt>
                <c:pt idx="258">
                  <c:v>99.3603459215378</c:v>
                </c:pt>
                <c:pt idx="259">
                  <c:v>2.9412576667437</c:v>
                </c:pt>
                <c:pt idx="260">
                  <c:v>102.70611334596801</c:v>
                </c:pt>
                <c:pt idx="261">
                  <c:v>106.65467146429199</c:v>
                </c:pt>
                <c:pt idx="262">
                  <c:v>110.05709021852</c:v>
                </c:pt>
                <c:pt idx="263">
                  <c:v>108.148965767034</c:v>
                </c:pt>
                <c:pt idx="264">
                  <c:v>114.02678650688701</c:v>
                </c:pt>
                <c:pt idx="265">
                  <c:v>84.151200869999997</c:v>
                </c:pt>
                <c:pt idx="266">
                  <c:v>101.838619614851</c:v>
                </c:pt>
                <c:pt idx="267">
                  <c:v>117.192770843483</c:v>
                </c:pt>
                <c:pt idx="268">
                  <c:v>101.341867384331</c:v>
                </c:pt>
                <c:pt idx="269">
                  <c:v>89.262309840171895</c:v>
                </c:pt>
                <c:pt idx="270">
                  <c:v>92.813571974961107</c:v>
                </c:pt>
                <c:pt idx="271">
                  <c:v>105.192312704665</c:v>
                </c:pt>
                <c:pt idx="272">
                  <c:v>90.312203265333395</c:v>
                </c:pt>
                <c:pt idx="273">
                  <c:v>17.9271679875012</c:v>
                </c:pt>
                <c:pt idx="274">
                  <c:v>75.719800436128494</c:v>
                </c:pt>
                <c:pt idx="275">
                  <c:v>77.555532899218903</c:v>
                </c:pt>
                <c:pt idx="276">
                  <c:v>84.767351701299404</c:v>
                </c:pt>
                <c:pt idx="277">
                  <c:v>91.370254810156297</c:v>
                </c:pt>
                <c:pt idx="278">
                  <c:v>60.143251139838398</c:v>
                </c:pt>
                <c:pt idx="279">
                  <c:v>1.980934344817</c:v>
                </c:pt>
                <c:pt idx="280">
                  <c:v>105.881680652949</c:v>
                </c:pt>
                <c:pt idx="281">
                  <c:v>85.168485744272502</c:v>
                </c:pt>
                <c:pt idx="282">
                  <c:v>97.604181190792005</c:v>
                </c:pt>
                <c:pt idx="283">
                  <c:v>107.871032064658</c:v>
                </c:pt>
                <c:pt idx="284">
                  <c:v>107.18886507135601</c:v>
                </c:pt>
                <c:pt idx="285">
                  <c:v>113.109821783459</c:v>
                </c:pt>
                <c:pt idx="286">
                  <c:v>159.34690920350701</c:v>
                </c:pt>
                <c:pt idx="287">
                  <c:v>95.845929499202498</c:v>
                </c:pt>
                <c:pt idx="288">
                  <c:v>89.636296299951397</c:v>
                </c:pt>
                <c:pt idx="289">
                  <c:v>102.37456944817799</c:v>
                </c:pt>
                <c:pt idx="290">
                  <c:v>123.805225943065</c:v>
                </c:pt>
                <c:pt idx="291">
                  <c:v>111.330448052614</c:v>
                </c:pt>
                <c:pt idx="292">
                  <c:v>108.94163656785599</c:v>
                </c:pt>
                <c:pt idx="293">
                  <c:v>110.84801803955401</c:v>
                </c:pt>
                <c:pt idx="294">
                  <c:v>95.691518329999994</c:v>
                </c:pt>
                <c:pt idx="295">
                  <c:v>102.152065408716</c:v>
                </c:pt>
                <c:pt idx="296">
                  <c:v>122.92388067167199</c:v>
                </c:pt>
                <c:pt idx="297">
                  <c:v>83.212639369367693</c:v>
                </c:pt>
                <c:pt idx="298">
                  <c:v>100.202370526094</c:v>
                </c:pt>
                <c:pt idx="299">
                  <c:v>97.641243974521103</c:v>
                </c:pt>
                <c:pt idx="300">
                  <c:v>98.484475290261301</c:v>
                </c:pt>
                <c:pt idx="301">
                  <c:v>132.234294995895</c:v>
                </c:pt>
                <c:pt idx="302">
                  <c:v>101.88825458571</c:v>
                </c:pt>
                <c:pt idx="303">
                  <c:v>100.17028499869301</c:v>
                </c:pt>
                <c:pt idx="304">
                  <c:v>125.182675649597</c:v>
                </c:pt>
                <c:pt idx="305">
                  <c:v>110.695919444475</c:v>
                </c:pt>
                <c:pt idx="306">
                  <c:v>110.24398901385899</c:v>
                </c:pt>
                <c:pt idx="307">
                  <c:v>88.556334230104298</c:v>
                </c:pt>
                <c:pt idx="308">
                  <c:v>4.0111831812478096</c:v>
                </c:pt>
                <c:pt idx="309">
                  <c:v>110.803567568269</c:v>
                </c:pt>
                <c:pt idx="310">
                  <c:v>106.183905400182</c:v>
                </c:pt>
                <c:pt idx="311">
                  <c:v>108.329213122469</c:v>
                </c:pt>
                <c:pt idx="312">
                  <c:v>98.149098460700301</c:v>
                </c:pt>
                <c:pt idx="313">
                  <c:v>102.28164243167799</c:v>
                </c:pt>
                <c:pt idx="314">
                  <c:v>113.015218553681</c:v>
                </c:pt>
                <c:pt idx="315">
                  <c:v>109.87661724569701</c:v>
                </c:pt>
                <c:pt idx="316">
                  <c:v>119.857457912906</c:v>
                </c:pt>
                <c:pt idx="317">
                  <c:v>118.744113015674</c:v>
                </c:pt>
                <c:pt idx="318">
                  <c:v>181.24230418886401</c:v>
                </c:pt>
                <c:pt idx="319">
                  <c:v>126.75485110924301</c:v>
                </c:pt>
                <c:pt idx="320">
                  <c:v>104.38829181090099</c:v>
                </c:pt>
                <c:pt idx="321">
                  <c:v>108.77207228122801</c:v>
                </c:pt>
                <c:pt idx="322">
                  <c:v>187.03559126364499</c:v>
                </c:pt>
                <c:pt idx="323">
                  <c:v>160.08351579250899</c:v>
                </c:pt>
                <c:pt idx="324">
                  <c:v>98.886045185007603</c:v>
                </c:pt>
                <c:pt idx="325">
                  <c:v>4.7994969999999998E-3</c:v>
                </c:pt>
                <c:pt idx="326">
                  <c:v>2.7799412339657201</c:v>
                </c:pt>
                <c:pt idx="327">
                  <c:v>0.31031962565627602</c:v>
                </c:pt>
                <c:pt idx="328">
                  <c:v>96.970560390000003</c:v>
                </c:pt>
                <c:pt idx="329">
                  <c:v>0.62945884013575404</c:v>
                </c:pt>
                <c:pt idx="330">
                  <c:v>128.077502283321</c:v>
                </c:pt>
                <c:pt idx="331">
                  <c:v>90.879307954333598</c:v>
                </c:pt>
                <c:pt idx="332">
                  <c:v>104.48712077317801</c:v>
                </c:pt>
                <c:pt idx="333">
                  <c:v>154.82414201227999</c:v>
                </c:pt>
                <c:pt idx="334">
                  <c:v>112.224276845212</c:v>
                </c:pt>
                <c:pt idx="335">
                  <c:v>107.265660444578</c:v>
                </c:pt>
                <c:pt idx="336">
                  <c:v>4.4463034071977399</c:v>
                </c:pt>
                <c:pt idx="337">
                  <c:v>1.03269180851093</c:v>
                </c:pt>
                <c:pt idx="338">
                  <c:v>108.476914742307</c:v>
                </c:pt>
                <c:pt idx="339">
                  <c:v>112.738955189129</c:v>
                </c:pt>
                <c:pt idx="340">
                  <c:v>121.07779117399301</c:v>
                </c:pt>
                <c:pt idx="341">
                  <c:v>115.25710013262299</c:v>
                </c:pt>
                <c:pt idx="342">
                  <c:v>114.651602036745</c:v>
                </c:pt>
                <c:pt idx="343">
                  <c:v>112.229347467827</c:v>
                </c:pt>
                <c:pt idx="344">
                  <c:v>121.536722580543</c:v>
                </c:pt>
                <c:pt idx="345">
                  <c:v>112.29532111155601</c:v>
                </c:pt>
                <c:pt idx="346">
                  <c:v>103.404293191574</c:v>
                </c:pt>
                <c:pt idx="347">
                  <c:v>97.501687655175004</c:v>
                </c:pt>
                <c:pt idx="348">
                  <c:v>116.309402066137</c:v>
                </c:pt>
                <c:pt idx="349">
                  <c:v>99.000011022985305</c:v>
                </c:pt>
                <c:pt idx="350">
                  <c:v>98.994885064287502</c:v>
                </c:pt>
                <c:pt idx="351">
                  <c:v>0.52858052</c:v>
                </c:pt>
                <c:pt idx="352">
                  <c:v>2.6123622094341998</c:v>
                </c:pt>
                <c:pt idx="353">
                  <c:v>96.402459230000005</c:v>
                </c:pt>
                <c:pt idx="354">
                  <c:v>16.580109114122202</c:v>
                </c:pt>
                <c:pt idx="355">
                  <c:v>99.919147210000006</c:v>
                </c:pt>
                <c:pt idx="356">
                  <c:v>87.581386799268401</c:v>
                </c:pt>
                <c:pt idx="357">
                  <c:v>119.425178414984</c:v>
                </c:pt>
                <c:pt idx="358">
                  <c:v>113.270802567641</c:v>
                </c:pt>
                <c:pt idx="359">
                  <c:v>122.407257873349</c:v>
                </c:pt>
                <c:pt idx="360">
                  <c:v>105.543356268945</c:v>
                </c:pt>
                <c:pt idx="361">
                  <c:v>122.230588348206</c:v>
                </c:pt>
                <c:pt idx="362">
                  <c:v>120.507416742083</c:v>
                </c:pt>
                <c:pt idx="363">
                  <c:v>111.314839004158</c:v>
                </c:pt>
                <c:pt idx="364">
                  <c:v>24.628127490001201</c:v>
                </c:pt>
                <c:pt idx="365">
                  <c:v>97.603873530716797</c:v>
                </c:pt>
                <c:pt idx="366">
                  <c:v>94.448265671116303</c:v>
                </c:pt>
                <c:pt idx="367">
                  <c:v>112.91748028910099</c:v>
                </c:pt>
                <c:pt idx="368">
                  <c:v>106.743750166018</c:v>
                </c:pt>
                <c:pt idx="369">
                  <c:v>77.545540783664507</c:v>
                </c:pt>
                <c:pt idx="370">
                  <c:v>65.405636570360002</c:v>
                </c:pt>
                <c:pt idx="371">
                  <c:v>94.344698743681306</c:v>
                </c:pt>
                <c:pt idx="372">
                  <c:v>84.413306742062701</c:v>
                </c:pt>
                <c:pt idx="373">
                  <c:v>1.04644763231891</c:v>
                </c:pt>
                <c:pt idx="374">
                  <c:v>3.2364814380421101</c:v>
                </c:pt>
                <c:pt idx="375">
                  <c:v>112.115233568438</c:v>
                </c:pt>
                <c:pt idx="376">
                  <c:v>90.944813912017594</c:v>
                </c:pt>
                <c:pt idx="377">
                  <c:v>2.66285264622443</c:v>
                </c:pt>
                <c:pt idx="378">
                  <c:v>100.721959680309</c:v>
                </c:pt>
                <c:pt idx="379">
                  <c:v>0.85847416324504799</c:v>
                </c:pt>
                <c:pt idx="380">
                  <c:v>111.634982600592</c:v>
                </c:pt>
                <c:pt idx="381">
                  <c:v>82.946968057517594</c:v>
                </c:pt>
                <c:pt idx="382">
                  <c:v>2.1942384934179802</c:v>
                </c:pt>
                <c:pt idx="383">
                  <c:v>1.6950907873677701</c:v>
                </c:pt>
                <c:pt idx="384">
                  <c:v>99.811454216063794</c:v>
                </c:pt>
                <c:pt idx="385">
                  <c:v>113.933664906072</c:v>
                </c:pt>
                <c:pt idx="386">
                  <c:v>130.157623672558</c:v>
                </c:pt>
                <c:pt idx="387">
                  <c:v>118.902018694674</c:v>
                </c:pt>
                <c:pt idx="388">
                  <c:v>105.374129553789</c:v>
                </c:pt>
                <c:pt idx="389">
                  <c:v>97.610811269999999</c:v>
                </c:pt>
                <c:pt idx="390">
                  <c:v>109.30683121368</c:v>
                </c:pt>
                <c:pt idx="391">
                  <c:v>131.01026938659999</c:v>
                </c:pt>
                <c:pt idx="392">
                  <c:v>96.836256515354506</c:v>
                </c:pt>
                <c:pt idx="393">
                  <c:v>87.110593387595699</c:v>
                </c:pt>
                <c:pt idx="394">
                  <c:v>113.233861779677</c:v>
                </c:pt>
                <c:pt idx="395">
                  <c:v>87.170505059578502</c:v>
                </c:pt>
                <c:pt idx="396">
                  <c:v>4.4119890534739703</c:v>
                </c:pt>
                <c:pt idx="397">
                  <c:v>110.802468538111</c:v>
                </c:pt>
                <c:pt idx="398">
                  <c:v>97.959275612729797</c:v>
                </c:pt>
                <c:pt idx="399">
                  <c:v>90.420210753187504</c:v>
                </c:pt>
                <c:pt idx="400">
                  <c:v>110.22308607558099</c:v>
                </c:pt>
                <c:pt idx="401">
                  <c:v>3.3221203292045201</c:v>
                </c:pt>
                <c:pt idx="402">
                  <c:v>139.02231204434901</c:v>
                </c:pt>
                <c:pt idx="403">
                  <c:v>99.246629630065598</c:v>
                </c:pt>
                <c:pt idx="404">
                  <c:v>5.3284400490000001</c:v>
                </c:pt>
                <c:pt idx="405">
                  <c:v>113.672546055311</c:v>
                </c:pt>
                <c:pt idx="406">
                  <c:v>105.20055628545801</c:v>
                </c:pt>
                <c:pt idx="407">
                  <c:v>106.59334882902</c:v>
                </c:pt>
                <c:pt idx="408">
                  <c:v>107.45493377747</c:v>
                </c:pt>
                <c:pt idx="409">
                  <c:v>132.304092811629</c:v>
                </c:pt>
                <c:pt idx="410">
                  <c:v>115.269939492617</c:v>
                </c:pt>
                <c:pt idx="411">
                  <c:v>128.811413428219</c:v>
                </c:pt>
                <c:pt idx="412">
                  <c:v>116.178212177962</c:v>
                </c:pt>
                <c:pt idx="413">
                  <c:v>125.5249483379</c:v>
                </c:pt>
                <c:pt idx="414">
                  <c:v>90.082852934586597</c:v>
                </c:pt>
                <c:pt idx="415">
                  <c:v>79.068905972375802</c:v>
                </c:pt>
                <c:pt idx="416">
                  <c:v>104.72626665887501</c:v>
                </c:pt>
                <c:pt idx="417">
                  <c:v>0.600436239705885</c:v>
                </c:pt>
                <c:pt idx="418">
                  <c:v>1.70238574959569E-2</c:v>
                </c:pt>
                <c:pt idx="419">
                  <c:v>3.0008206573078802</c:v>
                </c:pt>
                <c:pt idx="420">
                  <c:v>95.301167768554393</c:v>
                </c:pt>
                <c:pt idx="421">
                  <c:v>94.724108566897996</c:v>
                </c:pt>
                <c:pt idx="422">
                  <c:v>89.872357038783406</c:v>
                </c:pt>
                <c:pt idx="423">
                  <c:v>108.93691056725601</c:v>
                </c:pt>
                <c:pt idx="424">
                  <c:v>102.879231106465</c:v>
                </c:pt>
                <c:pt idx="425">
                  <c:v>87.574363603440005</c:v>
                </c:pt>
                <c:pt idx="426">
                  <c:v>4.8746346008209898</c:v>
                </c:pt>
                <c:pt idx="427">
                  <c:v>107.556469721103</c:v>
                </c:pt>
                <c:pt idx="428">
                  <c:v>98.478313542643505</c:v>
                </c:pt>
                <c:pt idx="429">
                  <c:v>106.297310613134</c:v>
                </c:pt>
                <c:pt idx="430">
                  <c:v>0.99177301850558297</c:v>
                </c:pt>
                <c:pt idx="431">
                  <c:v>109.109977905685</c:v>
                </c:pt>
                <c:pt idx="432">
                  <c:v>1.1703389261680199</c:v>
                </c:pt>
                <c:pt idx="433">
                  <c:v>105.746042726506</c:v>
                </c:pt>
                <c:pt idx="434">
                  <c:v>126.50464655306401</c:v>
                </c:pt>
                <c:pt idx="435">
                  <c:v>125.453849803737</c:v>
                </c:pt>
                <c:pt idx="436">
                  <c:v>92.53121865</c:v>
                </c:pt>
                <c:pt idx="437">
                  <c:v>102.42003819999999</c:v>
                </c:pt>
                <c:pt idx="438">
                  <c:v>97.933102286441098</c:v>
                </c:pt>
                <c:pt idx="439">
                  <c:v>97.3771092538245</c:v>
                </c:pt>
                <c:pt idx="440">
                  <c:v>98.434555733832894</c:v>
                </c:pt>
                <c:pt idx="441">
                  <c:v>1.6079614540631499</c:v>
                </c:pt>
                <c:pt idx="442">
                  <c:v>77.927702455331897</c:v>
                </c:pt>
                <c:pt idx="443">
                  <c:v>92.363666973173807</c:v>
                </c:pt>
                <c:pt idx="444">
                  <c:v>0.76518479154530805</c:v>
                </c:pt>
                <c:pt idx="445">
                  <c:v>88.182248635411696</c:v>
                </c:pt>
                <c:pt idx="446">
                  <c:v>99.470592491050596</c:v>
                </c:pt>
                <c:pt idx="447">
                  <c:v>88.331921843564899</c:v>
                </c:pt>
                <c:pt idx="448">
                  <c:v>89.728905401040294</c:v>
                </c:pt>
                <c:pt idx="449">
                  <c:v>216.02466358219399</c:v>
                </c:pt>
                <c:pt idx="450">
                  <c:v>8.2042699999999998E-4</c:v>
                </c:pt>
                <c:pt idx="451">
                  <c:v>83.723515761174696</c:v>
                </c:pt>
                <c:pt idx="452">
                  <c:v>11.278469676446701</c:v>
                </c:pt>
                <c:pt idx="453">
                  <c:v>116.822347258297</c:v>
                </c:pt>
                <c:pt idx="454">
                  <c:v>108.343976105717</c:v>
                </c:pt>
                <c:pt idx="455">
                  <c:v>104.217852402281</c:v>
                </c:pt>
                <c:pt idx="456">
                  <c:v>113.532532732562</c:v>
                </c:pt>
                <c:pt idx="457">
                  <c:v>7.8242196000000002</c:v>
                </c:pt>
                <c:pt idx="458">
                  <c:v>103.39611456124101</c:v>
                </c:pt>
                <c:pt idx="459">
                  <c:v>9.3822785901286903</c:v>
                </c:pt>
                <c:pt idx="460">
                  <c:v>124.718187560244</c:v>
                </c:pt>
                <c:pt idx="461">
                  <c:v>3.0345060171000799</c:v>
                </c:pt>
                <c:pt idx="462">
                  <c:v>119.942689581775</c:v>
                </c:pt>
                <c:pt idx="463">
                  <c:v>137.494441344758</c:v>
                </c:pt>
                <c:pt idx="464">
                  <c:v>110.979982846544</c:v>
                </c:pt>
                <c:pt idx="465">
                  <c:v>68.337425143677194</c:v>
                </c:pt>
                <c:pt idx="466">
                  <c:v>0.77041501282418701</c:v>
                </c:pt>
                <c:pt idx="467">
                  <c:v>90.627520657989393</c:v>
                </c:pt>
                <c:pt idx="468">
                  <c:v>84.857608909999996</c:v>
                </c:pt>
                <c:pt idx="469">
                  <c:v>110.82527042274199</c:v>
                </c:pt>
                <c:pt idx="470">
                  <c:v>102.91332411585699</c:v>
                </c:pt>
                <c:pt idx="471">
                  <c:v>110.462590898033</c:v>
                </c:pt>
                <c:pt idx="472">
                  <c:v>91.688165093557501</c:v>
                </c:pt>
                <c:pt idx="473">
                  <c:v>92.102434512520205</c:v>
                </c:pt>
                <c:pt idx="474">
                  <c:v>101.8634913681</c:v>
                </c:pt>
                <c:pt idx="475">
                  <c:v>104.474165720177</c:v>
                </c:pt>
                <c:pt idx="476">
                  <c:v>98.877487107248299</c:v>
                </c:pt>
                <c:pt idx="477">
                  <c:v>111.27357431022099</c:v>
                </c:pt>
                <c:pt idx="478">
                  <c:v>111.52591881314601</c:v>
                </c:pt>
                <c:pt idx="479">
                  <c:v>112.23600360809399</c:v>
                </c:pt>
                <c:pt idx="480">
                  <c:v>102.333713044799</c:v>
                </c:pt>
                <c:pt idx="481">
                  <c:v>6.4495328521329602</c:v>
                </c:pt>
                <c:pt idx="482">
                  <c:v>1.07294742013189</c:v>
                </c:pt>
                <c:pt idx="483">
                  <c:v>104.581868966401</c:v>
                </c:pt>
                <c:pt idx="484">
                  <c:v>111.647492187442</c:v>
                </c:pt>
                <c:pt idx="485">
                  <c:v>93.806373945496006</c:v>
                </c:pt>
                <c:pt idx="486">
                  <c:v>95.517463056775696</c:v>
                </c:pt>
                <c:pt idx="487">
                  <c:v>5.2932505729575796</c:v>
                </c:pt>
                <c:pt idx="488">
                  <c:v>106.653541668127</c:v>
                </c:pt>
                <c:pt idx="489">
                  <c:v>91.546590182273306</c:v>
                </c:pt>
                <c:pt idx="490">
                  <c:v>104.81233627414299</c:v>
                </c:pt>
                <c:pt idx="491">
                  <c:v>95.453741527527995</c:v>
                </c:pt>
                <c:pt idx="492">
                  <c:v>102.395680911618</c:v>
                </c:pt>
                <c:pt idx="493">
                  <c:v>85.312227949864393</c:v>
                </c:pt>
                <c:pt idx="494">
                  <c:v>88.747838953152694</c:v>
                </c:pt>
                <c:pt idx="495">
                  <c:v>90.883683564292397</c:v>
                </c:pt>
                <c:pt idx="496">
                  <c:v>85.646705729999994</c:v>
                </c:pt>
                <c:pt idx="497">
                  <c:v>92.0414443210515</c:v>
                </c:pt>
                <c:pt idx="498">
                  <c:v>1.68169048186895</c:v>
                </c:pt>
                <c:pt idx="499">
                  <c:v>98.050247278529497</c:v>
                </c:pt>
                <c:pt idx="500">
                  <c:v>95.172292381486599</c:v>
                </c:pt>
                <c:pt idx="501">
                  <c:v>120.75038573152</c:v>
                </c:pt>
                <c:pt idx="502">
                  <c:v>117.000573671613</c:v>
                </c:pt>
                <c:pt idx="503">
                  <c:v>100.5369329</c:v>
                </c:pt>
                <c:pt idx="504">
                  <c:v>102.4207817007</c:v>
                </c:pt>
                <c:pt idx="505">
                  <c:v>108.425694894755</c:v>
                </c:pt>
                <c:pt idx="506">
                  <c:v>106.23253363890601</c:v>
                </c:pt>
                <c:pt idx="507">
                  <c:v>114.71595768091601</c:v>
                </c:pt>
                <c:pt idx="508">
                  <c:v>113.171041544893</c:v>
                </c:pt>
                <c:pt idx="509">
                  <c:v>120.53826692881999</c:v>
                </c:pt>
                <c:pt idx="510">
                  <c:v>98.894413539053801</c:v>
                </c:pt>
                <c:pt idx="511">
                  <c:v>134.817995250877</c:v>
                </c:pt>
                <c:pt idx="512">
                  <c:v>106.31998857912301</c:v>
                </c:pt>
                <c:pt idx="513">
                  <c:v>81.753698200409303</c:v>
                </c:pt>
                <c:pt idx="514">
                  <c:v>100.365235514584</c:v>
                </c:pt>
                <c:pt idx="515">
                  <c:v>3.7402782296735402</c:v>
                </c:pt>
                <c:pt idx="516">
                  <c:v>80.307719779999999</c:v>
                </c:pt>
                <c:pt idx="517">
                  <c:v>95.581240990370503</c:v>
                </c:pt>
                <c:pt idx="518">
                  <c:v>1.4237346010165099</c:v>
                </c:pt>
                <c:pt idx="519">
                  <c:v>102.57253075974999</c:v>
                </c:pt>
                <c:pt idx="520">
                  <c:v>91.797582690089797</c:v>
                </c:pt>
                <c:pt idx="521">
                  <c:v>123.29860380640901</c:v>
                </c:pt>
                <c:pt idx="522">
                  <c:v>22.348591949948901</c:v>
                </c:pt>
                <c:pt idx="523">
                  <c:v>96.633655518926204</c:v>
                </c:pt>
                <c:pt idx="524">
                  <c:v>108.684375486007</c:v>
                </c:pt>
                <c:pt idx="525">
                  <c:v>115.585968829916</c:v>
                </c:pt>
                <c:pt idx="526">
                  <c:v>132.97804442630999</c:v>
                </c:pt>
                <c:pt idx="527">
                  <c:v>113.49555594409701</c:v>
                </c:pt>
                <c:pt idx="528">
                  <c:v>92.065978502828301</c:v>
                </c:pt>
                <c:pt idx="529">
                  <c:v>1.9237164077151101</c:v>
                </c:pt>
                <c:pt idx="530">
                  <c:v>101.58891244246</c:v>
                </c:pt>
                <c:pt idx="531">
                  <c:v>95.238540139999998</c:v>
                </c:pt>
                <c:pt idx="532">
                  <c:v>105.05251111187</c:v>
                </c:pt>
                <c:pt idx="533">
                  <c:v>0.460806423786223</c:v>
                </c:pt>
                <c:pt idx="534">
                  <c:v>103.217226465111</c:v>
                </c:pt>
                <c:pt idx="535">
                  <c:v>89.163092884356104</c:v>
                </c:pt>
                <c:pt idx="536">
                  <c:v>104.893203870305</c:v>
                </c:pt>
                <c:pt idx="537">
                  <c:v>0.41197735140222802</c:v>
                </c:pt>
                <c:pt idx="538">
                  <c:v>81.452970730000004</c:v>
                </c:pt>
                <c:pt idx="539">
                  <c:v>101.804920581278</c:v>
                </c:pt>
                <c:pt idx="540">
                  <c:v>3.15740596181791</c:v>
                </c:pt>
                <c:pt idx="541">
                  <c:v>102.194522499098</c:v>
                </c:pt>
                <c:pt idx="542">
                  <c:v>100.71588510304601</c:v>
                </c:pt>
                <c:pt idx="543">
                  <c:v>92.409357912790497</c:v>
                </c:pt>
                <c:pt idx="544">
                  <c:v>117.35138221778099</c:v>
                </c:pt>
                <c:pt idx="545">
                  <c:v>83.993607122772204</c:v>
                </c:pt>
                <c:pt idx="546">
                  <c:v>96.259409257305407</c:v>
                </c:pt>
                <c:pt idx="547">
                  <c:v>111.968996752403</c:v>
                </c:pt>
                <c:pt idx="548">
                  <c:v>107.1998152062</c:v>
                </c:pt>
                <c:pt idx="549">
                  <c:v>97.825542614918703</c:v>
                </c:pt>
                <c:pt idx="550">
                  <c:v>106.37578786143401</c:v>
                </c:pt>
                <c:pt idx="551">
                  <c:v>116.706608742789</c:v>
                </c:pt>
                <c:pt idx="552">
                  <c:v>100.312138513267</c:v>
                </c:pt>
                <c:pt idx="553">
                  <c:v>106.332071928578</c:v>
                </c:pt>
                <c:pt idx="554">
                  <c:v>104.494052525595</c:v>
                </c:pt>
                <c:pt idx="555">
                  <c:v>120.633452255734</c:v>
                </c:pt>
                <c:pt idx="556">
                  <c:v>116.42423768478599</c:v>
                </c:pt>
                <c:pt idx="557">
                  <c:v>1.84598779893136</c:v>
                </c:pt>
                <c:pt idx="558">
                  <c:v>92.098241789383906</c:v>
                </c:pt>
                <c:pt idx="559">
                  <c:v>106.077980600115</c:v>
                </c:pt>
                <c:pt idx="560">
                  <c:v>101.16379715123399</c:v>
                </c:pt>
                <c:pt idx="561">
                  <c:v>95.844986008305099</c:v>
                </c:pt>
                <c:pt idx="562">
                  <c:v>87.787161822139495</c:v>
                </c:pt>
                <c:pt idx="563">
                  <c:v>166.77275344614301</c:v>
                </c:pt>
                <c:pt idx="564">
                  <c:v>87.384552720027898</c:v>
                </c:pt>
                <c:pt idx="565">
                  <c:v>15.5940790836875</c:v>
                </c:pt>
                <c:pt idx="566">
                  <c:v>89.460407034943401</c:v>
                </c:pt>
                <c:pt idx="567">
                  <c:v>116.807106333668</c:v>
                </c:pt>
                <c:pt idx="568">
                  <c:v>3.0529451109421002</c:v>
                </c:pt>
                <c:pt idx="569">
                  <c:v>93.400968555145198</c:v>
                </c:pt>
                <c:pt idx="570">
                  <c:v>110.26243494459101</c:v>
                </c:pt>
                <c:pt idx="571">
                  <c:v>7.0977384461859403</c:v>
                </c:pt>
                <c:pt idx="572">
                  <c:v>102.34622028146801</c:v>
                </c:pt>
                <c:pt idx="573">
                  <c:v>116.688482863996</c:v>
                </c:pt>
                <c:pt idx="574">
                  <c:v>107.52122683218001</c:v>
                </c:pt>
                <c:pt idx="575">
                  <c:v>118.75758553583</c:v>
                </c:pt>
                <c:pt idx="576">
                  <c:v>1.8965329308460701</c:v>
                </c:pt>
                <c:pt idx="577">
                  <c:v>100.940194081615</c:v>
                </c:pt>
                <c:pt idx="578">
                  <c:v>120.98943504613899</c:v>
                </c:pt>
                <c:pt idx="579">
                  <c:v>126.982337532701</c:v>
                </c:pt>
                <c:pt idx="580">
                  <c:v>7.6704579315590502</c:v>
                </c:pt>
                <c:pt idx="581">
                  <c:v>92.936598402154303</c:v>
                </c:pt>
                <c:pt idx="582">
                  <c:v>111.739924383988</c:v>
                </c:pt>
                <c:pt idx="583">
                  <c:v>0.85428998622194197</c:v>
                </c:pt>
                <c:pt idx="584">
                  <c:v>89.710914123530003</c:v>
                </c:pt>
                <c:pt idx="585">
                  <c:v>94.166883184757907</c:v>
                </c:pt>
                <c:pt idx="586">
                  <c:v>94.5012071331725</c:v>
                </c:pt>
                <c:pt idx="587">
                  <c:v>102.504404563758</c:v>
                </c:pt>
                <c:pt idx="588">
                  <c:v>81.526580114430502</c:v>
                </c:pt>
                <c:pt idx="589">
                  <c:v>102.96550839228399</c:v>
                </c:pt>
                <c:pt idx="590">
                  <c:v>111.123412691699</c:v>
                </c:pt>
                <c:pt idx="591">
                  <c:v>109.93368690773499</c:v>
                </c:pt>
                <c:pt idx="592">
                  <c:v>2.9718254044402599</c:v>
                </c:pt>
                <c:pt idx="593">
                  <c:v>81.394600779048204</c:v>
                </c:pt>
                <c:pt idx="594">
                  <c:v>95.074075320915298</c:v>
                </c:pt>
                <c:pt idx="595">
                  <c:v>112.646617427135</c:v>
                </c:pt>
                <c:pt idx="596">
                  <c:v>97.916216875979003</c:v>
                </c:pt>
                <c:pt idx="597">
                  <c:v>1.17304633483003</c:v>
                </c:pt>
                <c:pt idx="598">
                  <c:v>81.753465746130203</c:v>
                </c:pt>
                <c:pt idx="599">
                  <c:v>126.148246285029</c:v>
                </c:pt>
                <c:pt idx="600">
                  <c:v>92.857357131333998</c:v>
                </c:pt>
                <c:pt idx="601">
                  <c:v>105.257071732055</c:v>
                </c:pt>
                <c:pt idx="602">
                  <c:v>94.810123487041196</c:v>
                </c:pt>
                <c:pt idx="603">
                  <c:v>104.41054930812101</c:v>
                </c:pt>
                <c:pt idx="604">
                  <c:v>100.17306590392801</c:v>
                </c:pt>
                <c:pt idx="605">
                  <c:v>107.819148611416</c:v>
                </c:pt>
                <c:pt idx="606">
                  <c:v>2.1755601084063501</c:v>
                </c:pt>
                <c:pt idx="607">
                  <c:v>0.22925461427892899</c:v>
                </c:pt>
                <c:pt idx="608">
                  <c:v>91.310683273478901</c:v>
                </c:pt>
                <c:pt idx="609">
                  <c:v>87.523804797744106</c:v>
                </c:pt>
                <c:pt idx="610">
                  <c:v>114.85565577226799</c:v>
                </c:pt>
                <c:pt idx="611">
                  <c:v>135.590230585813</c:v>
                </c:pt>
                <c:pt idx="612">
                  <c:v>96.607466809633706</c:v>
                </c:pt>
                <c:pt idx="613">
                  <c:v>131.78145013116699</c:v>
                </c:pt>
                <c:pt idx="614">
                  <c:v>102.52929426384399</c:v>
                </c:pt>
                <c:pt idx="615">
                  <c:v>125.257913920994</c:v>
                </c:pt>
                <c:pt idx="616">
                  <c:v>121.026999059407</c:v>
                </c:pt>
                <c:pt idx="617">
                  <c:v>108.59229410740799</c:v>
                </c:pt>
                <c:pt idx="618">
                  <c:v>0.91556903599999995</c:v>
                </c:pt>
                <c:pt idx="619">
                  <c:v>112.571894700016</c:v>
                </c:pt>
                <c:pt idx="620">
                  <c:v>115.99265854084101</c:v>
                </c:pt>
                <c:pt idx="621">
                  <c:v>108.759908171003</c:v>
                </c:pt>
                <c:pt idx="622">
                  <c:v>108.133169558699</c:v>
                </c:pt>
                <c:pt idx="623">
                  <c:v>112.92510149920101</c:v>
                </c:pt>
                <c:pt idx="624">
                  <c:v>177.46802610243299</c:v>
                </c:pt>
                <c:pt idx="625">
                  <c:v>116.921501400181</c:v>
                </c:pt>
                <c:pt idx="626">
                  <c:v>0.113909433630595</c:v>
                </c:pt>
                <c:pt idx="627">
                  <c:v>100.47933638115001</c:v>
                </c:pt>
                <c:pt idx="628">
                  <c:v>0.231886817</c:v>
                </c:pt>
                <c:pt idx="629">
                  <c:v>0.37381382829281001</c:v>
                </c:pt>
                <c:pt idx="630">
                  <c:v>89.470364970000006</c:v>
                </c:pt>
                <c:pt idx="631">
                  <c:v>7.07357003805412</c:v>
                </c:pt>
                <c:pt idx="632">
                  <c:v>8.7097815240000003</c:v>
                </c:pt>
                <c:pt idx="633">
                  <c:v>84.909743621005603</c:v>
                </c:pt>
                <c:pt idx="634">
                  <c:v>2.1665354128663199</c:v>
                </c:pt>
                <c:pt idx="635">
                  <c:v>95.956181196383199</c:v>
                </c:pt>
                <c:pt idx="636">
                  <c:v>75.681202769999999</c:v>
                </c:pt>
                <c:pt idx="637">
                  <c:v>77.631641164939793</c:v>
                </c:pt>
                <c:pt idx="638">
                  <c:v>27.849697669730599</c:v>
                </c:pt>
                <c:pt idx="639">
                  <c:v>0.51505715038479105</c:v>
                </c:pt>
                <c:pt idx="640">
                  <c:v>0.90002878407253195</c:v>
                </c:pt>
                <c:pt idx="641">
                  <c:v>91.898970358658602</c:v>
                </c:pt>
                <c:pt idx="642">
                  <c:v>2.7347562242511E-2</c:v>
                </c:pt>
                <c:pt idx="643">
                  <c:v>0.47799436665563599</c:v>
                </c:pt>
                <c:pt idx="644">
                  <c:v>110.081143681429</c:v>
                </c:pt>
                <c:pt idx="645">
                  <c:v>90.26834461</c:v>
                </c:pt>
                <c:pt idx="646">
                  <c:v>109.19628211176</c:v>
                </c:pt>
                <c:pt idx="647">
                  <c:v>111.558287857853</c:v>
                </c:pt>
                <c:pt idx="648">
                  <c:v>2.08422608740694</c:v>
                </c:pt>
                <c:pt idx="649">
                  <c:v>109.493543276445</c:v>
                </c:pt>
                <c:pt idx="650">
                  <c:v>117.619141772391</c:v>
                </c:pt>
                <c:pt idx="651">
                  <c:v>116.157226342386</c:v>
                </c:pt>
                <c:pt idx="652">
                  <c:v>111.318056615779</c:v>
                </c:pt>
                <c:pt idx="653">
                  <c:v>109.2111118</c:v>
                </c:pt>
                <c:pt idx="654">
                  <c:v>138.87701273693199</c:v>
                </c:pt>
                <c:pt idx="655">
                  <c:v>139.52001545726799</c:v>
                </c:pt>
                <c:pt idx="656">
                  <c:v>121.20842193271299</c:v>
                </c:pt>
                <c:pt idx="657">
                  <c:v>4.1864195232072197</c:v>
                </c:pt>
                <c:pt idx="658">
                  <c:v>3.3989054470909101</c:v>
                </c:pt>
                <c:pt idx="659">
                  <c:v>106.713779801634</c:v>
                </c:pt>
                <c:pt idx="660">
                  <c:v>95.872706181083203</c:v>
                </c:pt>
                <c:pt idx="661">
                  <c:v>6.3517789908971301</c:v>
                </c:pt>
                <c:pt idx="662">
                  <c:v>1.84719109167002</c:v>
                </c:pt>
                <c:pt idx="663">
                  <c:v>0.15102691248423999</c:v>
                </c:pt>
                <c:pt idx="664">
                  <c:v>100.789708992708</c:v>
                </c:pt>
                <c:pt idx="665">
                  <c:v>89.997562724842794</c:v>
                </c:pt>
                <c:pt idx="666">
                  <c:v>37.470802520923101</c:v>
                </c:pt>
                <c:pt idx="667">
                  <c:v>89.728715677327301</c:v>
                </c:pt>
                <c:pt idx="668">
                  <c:v>20.663701803297599</c:v>
                </c:pt>
                <c:pt idx="669">
                  <c:v>117.15628534970099</c:v>
                </c:pt>
                <c:pt idx="670">
                  <c:v>126.523966751177</c:v>
                </c:pt>
                <c:pt idx="671">
                  <c:v>121.216531339529</c:v>
                </c:pt>
                <c:pt idx="672">
                  <c:v>96.565613074844194</c:v>
                </c:pt>
                <c:pt idx="673">
                  <c:v>97.310760649378906</c:v>
                </c:pt>
                <c:pt idx="674">
                  <c:v>112.540722538464</c:v>
                </c:pt>
                <c:pt idx="675">
                  <c:v>113.832408954473</c:v>
                </c:pt>
                <c:pt idx="676">
                  <c:v>124.274749402316</c:v>
                </c:pt>
                <c:pt idx="677">
                  <c:v>118.80270004011101</c:v>
                </c:pt>
                <c:pt idx="678">
                  <c:v>133.988861603472</c:v>
                </c:pt>
                <c:pt idx="679">
                  <c:v>134.621162880859</c:v>
                </c:pt>
                <c:pt idx="680">
                  <c:v>102.79410327287199</c:v>
                </c:pt>
                <c:pt idx="681">
                  <c:v>102.16132683159201</c:v>
                </c:pt>
                <c:pt idx="682">
                  <c:v>9.8241263163902897</c:v>
                </c:pt>
                <c:pt idx="683">
                  <c:v>114.109571797439</c:v>
                </c:pt>
                <c:pt idx="684">
                  <c:v>101.763743698654</c:v>
                </c:pt>
                <c:pt idx="685">
                  <c:v>103.593337488632</c:v>
                </c:pt>
                <c:pt idx="686">
                  <c:v>95.071164514759104</c:v>
                </c:pt>
                <c:pt idx="687">
                  <c:v>112.88361182883401</c:v>
                </c:pt>
                <c:pt idx="688">
                  <c:v>118.269410398171</c:v>
                </c:pt>
                <c:pt idx="689">
                  <c:v>99.103820660035197</c:v>
                </c:pt>
                <c:pt idx="690">
                  <c:v>96.025139783800299</c:v>
                </c:pt>
                <c:pt idx="691">
                  <c:v>114.969441754622</c:v>
                </c:pt>
                <c:pt idx="692">
                  <c:v>110.680555242162</c:v>
                </c:pt>
                <c:pt idx="693">
                  <c:v>105.92208753077399</c:v>
                </c:pt>
                <c:pt idx="694">
                  <c:v>106.63476500281401</c:v>
                </c:pt>
                <c:pt idx="695">
                  <c:v>109.246658030633</c:v>
                </c:pt>
                <c:pt idx="696">
                  <c:v>105.804620350218</c:v>
                </c:pt>
                <c:pt idx="697">
                  <c:v>118.674592094009</c:v>
                </c:pt>
                <c:pt idx="698">
                  <c:v>96.017144040289594</c:v>
                </c:pt>
                <c:pt idx="699">
                  <c:v>119.666874888167</c:v>
                </c:pt>
                <c:pt idx="700">
                  <c:v>114.353719803313</c:v>
                </c:pt>
                <c:pt idx="701">
                  <c:v>4.9170917000000001E-2</c:v>
                </c:pt>
                <c:pt idx="702">
                  <c:v>80.303692850000004</c:v>
                </c:pt>
                <c:pt idx="703">
                  <c:v>2.3688731890080699</c:v>
                </c:pt>
                <c:pt idx="704">
                  <c:v>96.376407256246793</c:v>
                </c:pt>
                <c:pt idx="705">
                  <c:v>0.367687974350488</c:v>
                </c:pt>
                <c:pt idx="706">
                  <c:v>87.8201874219926</c:v>
                </c:pt>
                <c:pt idx="707">
                  <c:v>107.593934599458</c:v>
                </c:pt>
                <c:pt idx="708">
                  <c:v>84.464402243667493</c:v>
                </c:pt>
                <c:pt idx="709">
                  <c:v>139.092555967191</c:v>
                </c:pt>
                <c:pt idx="710">
                  <c:v>4.3175100630000003</c:v>
                </c:pt>
                <c:pt idx="711">
                  <c:v>8.0073662000000004E-2</c:v>
                </c:pt>
                <c:pt idx="712">
                  <c:v>0.32692643282803102</c:v>
                </c:pt>
                <c:pt idx="713">
                  <c:v>79.092954734922799</c:v>
                </c:pt>
                <c:pt idx="714">
                  <c:v>108.73620808987501</c:v>
                </c:pt>
                <c:pt idx="715">
                  <c:v>123.63945100303</c:v>
                </c:pt>
                <c:pt idx="716">
                  <c:v>114.48835099999999</c:v>
                </c:pt>
                <c:pt idx="717">
                  <c:v>113.16857406835901</c:v>
                </c:pt>
                <c:pt idx="718">
                  <c:v>113.12630915869801</c:v>
                </c:pt>
                <c:pt idx="719">
                  <c:v>115.72743472484299</c:v>
                </c:pt>
                <c:pt idx="720">
                  <c:v>113.24861343932599</c:v>
                </c:pt>
                <c:pt idx="721">
                  <c:v>100.693376350097</c:v>
                </c:pt>
                <c:pt idx="722">
                  <c:v>113.305829346726</c:v>
                </c:pt>
                <c:pt idx="723">
                  <c:v>107.53914546772801</c:v>
                </c:pt>
                <c:pt idx="724">
                  <c:v>115.50038233711</c:v>
                </c:pt>
                <c:pt idx="725">
                  <c:v>64.960291774576604</c:v>
                </c:pt>
                <c:pt idx="726">
                  <c:v>119.706331010898</c:v>
                </c:pt>
                <c:pt idx="727">
                  <c:v>103.051378883114</c:v>
                </c:pt>
                <c:pt idx="728">
                  <c:v>101.915085962715</c:v>
                </c:pt>
                <c:pt idx="729">
                  <c:v>112.73407535849201</c:v>
                </c:pt>
                <c:pt idx="730">
                  <c:v>105.248806785979</c:v>
                </c:pt>
                <c:pt idx="731">
                  <c:v>98.091706182889098</c:v>
                </c:pt>
                <c:pt idx="732">
                  <c:v>95.880045583099999</c:v>
                </c:pt>
                <c:pt idx="733">
                  <c:v>41.347353653251098</c:v>
                </c:pt>
                <c:pt idx="734">
                  <c:v>0.66059403974884301</c:v>
                </c:pt>
                <c:pt idx="735">
                  <c:v>94.453271984229303</c:v>
                </c:pt>
                <c:pt idx="736">
                  <c:v>90.916083588659205</c:v>
                </c:pt>
                <c:pt idx="737">
                  <c:v>94.426438898001507</c:v>
                </c:pt>
                <c:pt idx="738">
                  <c:v>101.69276737391</c:v>
                </c:pt>
                <c:pt idx="739">
                  <c:v>112.94452745546501</c:v>
                </c:pt>
                <c:pt idx="740">
                  <c:v>101.074942357675</c:v>
                </c:pt>
                <c:pt idx="741">
                  <c:v>122.46348104287399</c:v>
                </c:pt>
                <c:pt idx="742">
                  <c:v>113.81750533424901</c:v>
                </c:pt>
                <c:pt idx="743">
                  <c:v>91.3885264001796</c:v>
                </c:pt>
                <c:pt idx="744">
                  <c:v>107.556782936152</c:v>
                </c:pt>
                <c:pt idx="745">
                  <c:v>132.45259520227299</c:v>
                </c:pt>
                <c:pt idx="746">
                  <c:v>114.63479695974701</c:v>
                </c:pt>
                <c:pt idx="747">
                  <c:v>114.55909896755</c:v>
                </c:pt>
                <c:pt idx="748">
                  <c:v>111.655963735805</c:v>
                </c:pt>
                <c:pt idx="749">
                  <c:v>113.85582396931299</c:v>
                </c:pt>
                <c:pt idx="750">
                  <c:v>119.512156909391</c:v>
                </c:pt>
                <c:pt idx="751">
                  <c:v>100.09694909209399</c:v>
                </c:pt>
                <c:pt idx="752">
                  <c:v>138.627782437657</c:v>
                </c:pt>
                <c:pt idx="753">
                  <c:v>109.165369965701</c:v>
                </c:pt>
                <c:pt idx="754">
                  <c:v>99.999882339999999</c:v>
                </c:pt>
                <c:pt idx="755">
                  <c:v>125.34576283702999</c:v>
                </c:pt>
                <c:pt idx="756">
                  <c:v>93.659461131906696</c:v>
                </c:pt>
                <c:pt idx="757">
                  <c:v>110.253941817293</c:v>
                </c:pt>
                <c:pt idx="758">
                  <c:v>108.26218168357801</c:v>
                </c:pt>
                <c:pt idx="759">
                  <c:v>124.004041011345</c:v>
                </c:pt>
                <c:pt idx="760">
                  <c:v>99.815380300468206</c:v>
                </c:pt>
                <c:pt idx="761">
                  <c:v>110.650237050971</c:v>
                </c:pt>
                <c:pt idx="762">
                  <c:v>1.7317843999999999E-2</c:v>
                </c:pt>
                <c:pt idx="763">
                  <c:v>104.765880457395</c:v>
                </c:pt>
                <c:pt idx="764">
                  <c:v>121.020169005737</c:v>
                </c:pt>
                <c:pt idx="765">
                  <c:v>107.395039197714</c:v>
                </c:pt>
                <c:pt idx="766">
                  <c:v>130.159414937885</c:v>
                </c:pt>
                <c:pt idx="767">
                  <c:v>108.883303362981</c:v>
                </c:pt>
                <c:pt idx="768">
                  <c:v>108.604306096817</c:v>
                </c:pt>
                <c:pt idx="769">
                  <c:v>119.415738805649</c:v>
                </c:pt>
                <c:pt idx="770">
                  <c:v>105.37525764073099</c:v>
                </c:pt>
                <c:pt idx="771">
                  <c:v>104.062355017982</c:v>
                </c:pt>
                <c:pt idx="772">
                  <c:v>30.9990566113587</c:v>
                </c:pt>
                <c:pt idx="773">
                  <c:v>3.70845934100439</c:v>
                </c:pt>
                <c:pt idx="774">
                  <c:v>82.026890091876098</c:v>
                </c:pt>
                <c:pt idx="775">
                  <c:v>92.472238504499202</c:v>
                </c:pt>
                <c:pt idx="776">
                  <c:v>102.51512566276899</c:v>
                </c:pt>
                <c:pt idx="777">
                  <c:v>0.80550877207187399</c:v>
                </c:pt>
                <c:pt idx="778">
                  <c:v>74.207124730000004</c:v>
                </c:pt>
                <c:pt idx="779">
                  <c:v>113.488528368385</c:v>
                </c:pt>
                <c:pt idx="780">
                  <c:v>91.878635736908606</c:v>
                </c:pt>
                <c:pt idx="781">
                  <c:v>107.49833264952601</c:v>
                </c:pt>
                <c:pt idx="782">
                  <c:v>103.507397774285</c:v>
                </c:pt>
                <c:pt idx="783">
                  <c:v>100.11037332671</c:v>
                </c:pt>
                <c:pt idx="784">
                  <c:v>6.5915282321866</c:v>
                </c:pt>
                <c:pt idx="785">
                  <c:v>120.26936134043</c:v>
                </c:pt>
                <c:pt idx="786">
                  <c:v>151.82905408770699</c:v>
                </c:pt>
                <c:pt idx="787">
                  <c:v>106.63035691762499</c:v>
                </c:pt>
                <c:pt idx="788">
                  <c:v>127.979974894085</c:v>
                </c:pt>
                <c:pt idx="789">
                  <c:v>111.626688597731</c:v>
                </c:pt>
                <c:pt idx="790">
                  <c:v>118.145990422465</c:v>
                </c:pt>
                <c:pt idx="791">
                  <c:v>129.044075377832</c:v>
                </c:pt>
                <c:pt idx="792">
                  <c:v>118.974972162707</c:v>
                </c:pt>
                <c:pt idx="793">
                  <c:v>127.898692811432</c:v>
                </c:pt>
                <c:pt idx="794">
                  <c:v>118.391176914626</c:v>
                </c:pt>
                <c:pt idx="795">
                  <c:v>153.66834173388901</c:v>
                </c:pt>
                <c:pt idx="796">
                  <c:v>123.248176610857</c:v>
                </c:pt>
                <c:pt idx="797">
                  <c:v>21.0606995274815</c:v>
                </c:pt>
                <c:pt idx="798">
                  <c:v>113.094756374629</c:v>
                </c:pt>
                <c:pt idx="799">
                  <c:v>87.248431938188503</c:v>
                </c:pt>
                <c:pt idx="800">
                  <c:v>115.462295729019</c:v>
                </c:pt>
                <c:pt idx="801">
                  <c:v>65.287269484083893</c:v>
                </c:pt>
                <c:pt idx="802">
                  <c:v>112.74842855561199</c:v>
                </c:pt>
                <c:pt idx="803">
                  <c:v>3.8835042500281101</c:v>
                </c:pt>
                <c:pt idx="804">
                  <c:v>82.663599450000007</c:v>
                </c:pt>
                <c:pt idx="805">
                  <c:v>92.052747410370799</c:v>
                </c:pt>
                <c:pt idx="806">
                  <c:v>97.334486368846996</c:v>
                </c:pt>
                <c:pt idx="807">
                  <c:v>1.0823276339810799</c:v>
                </c:pt>
                <c:pt idx="808">
                  <c:v>87.353277360000007</c:v>
                </c:pt>
                <c:pt idx="809">
                  <c:v>87.110798494312505</c:v>
                </c:pt>
                <c:pt idx="810">
                  <c:v>97.990894519999998</c:v>
                </c:pt>
                <c:pt idx="811">
                  <c:v>114.139345761459</c:v>
                </c:pt>
                <c:pt idx="812">
                  <c:v>122.463651110527</c:v>
                </c:pt>
                <c:pt idx="813">
                  <c:v>116.374346223705</c:v>
                </c:pt>
                <c:pt idx="814">
                  <c:v>100.215738356362</c:v>
                </c:pt>
                <c:pt idx="815">
                  <c:v>122.290484637185</c:v>
                </c:pt>
                <c:pt idx="816">
                  <c:v>204.34116967204599</c:v>
                </c:pt>
                <c:pt idx="817">
                  <c:v>113.163754701472</c:v>
                </c:pt>
                <c:pt idx="818">
                  <c:v>115.22558270809699</c:v>
                </c:pt>
                <c:pt idx="819">
                  <c:v>107.153517492546</c:v>
                </c:pt>
                <c:pt idx="820">
                  <c:v>103.175108655424</c:v>
                </c:pt>
                <c:pt idx="821">
                  <c:v>99.765722255103796</c:v>
                </c:pt>
                <c:pt idx="822">
                  <c:v>102.04367163654599</c:v>
                </c:pt>
                <c:pt idx="823">
                  <c:v>153.275200015981</c:v>
                </c:pt>
                <c:pt idx="824">
                  <c:v>104.998150995022</c:v>
                </c:pt>
                <c:pt idx="825">
                  <c:v>88.883792231173402</c:v>
                </c:pt>
                <c:pt idx="826">
                  <c:v>3.0786518194503201E-2</c:v>
                </c:pt>
                <c:pt idx="827">
                  <c:v>116.736955349807</c:v>
                </c:pt>
                <c:pt idx="828">
                  <c:v>89.447562226802603</c:v>
                </c:pt>
                <c:pt idx="829">
                  <c:v>102.811815947092</c:v>
                </c:pt>
                <c:pt idx="830">
                  <c:v>109.03035035054801</c:v>
                </c:pt>
                <c:pt idx="831">
                  <c:v>113.833475402574</c:v>
                </c:pt>
                <c:pt idx="832">
                  <c:v>110.688885993311</c:v>
                </c:pt>
                <c:pt idx="833">
                  <c:v>90.994113020627594</c:v>
                </c:pt>
                <c:pt idx="834">
                  <c:v>0.116131423062796</c:v>
                </c:pt>
                <c:pt idx="835">
                  <c:v>103.145257082013</c:v>
                </c:pt>
                <c:pt idx="836">
                  <c:v>113.621560905393</c:v>
                </c:pt>
                <c:pt idx="837">
                  <c:v>117.36618301758</c:v>
                </c:pt>
                <c:pt idx="838">
                  <c:v>197.48354282234899</c:v>
                </c:pt>
                <c:pt idx="839">
                  <c:v>95.322620221910995</c:v>
                </c:pt>
                <c:pt idx="840">
                  <c:v>150.70333954622799</c:v>
                </c:pt>
                <c:pt idx="841">
                  <c:v>140.36267076497899</c:v>
                </c:pt>
                <c:pt idx="842">
                  <c:v>118.64900417647399</c:v>
                </c:pt>
                <c:pt idx="843">
                  <c:v>143.636391036682</c:v>
                </c:pt>
                <c:pt idx="844">
                  <c:v>111.73504604892</c:v>
                </c:pt>
                <c:pt idx="845">
                  <c:v>119.38252604591599</c:v>
                </c:pt>
                <c:pt idx="846">
                  <c:v>138.028342674751</c:v>
                </c:pt>
                <c:pt idx="847">
                  <c:v>108.022208961429</c:v>
                </c:pt>
                <c:pt idx="848">
                  <c:v>109.20071668990001</c:v>
                </c:pt>
                <c:pt idx="849">
                  <c:v>63.633189784743998</c:v>
                </c:pt>
                <c:pt idx="850">
                  <c:v>103.207865052711</c:v>
                </c:pt>
                <c:pt idx="851">
                  <c:v>97.416688013279995</c:v>
                </c:pt>
                <c:pt idx="852">
                  <c:v>93.030128774246293</c:v>
                </c:pt>
                <c:pt idx="853">
                  <c:v>113.99047706303701</c:v>
                </c:pt>
                <c:pt idx="854">
                  <c:v>104.846890773648</c:v>
                </c:pt>
                <c:pt idx="855">
                  <c:v>99.059702205247504</c:v>
                </c:pt>
                <c:pt idx="856">
                  <c:v>106.830172735761</c:v>
                </c:pt>
                <c:pt idx="857">
                  <c:v>139.03724552255599</c:v>
                </c:pt>
                <c:pt idx="858">
                  <c:v>120.544377399759</c:v>
                </c:pt>
                <c:pt idx="859">
                  <c:v>117.251512338916</c:v>
                </c:pt>
                <c:pt idx="860">
                  <c:v>83.971243653748402</c:v>
                </c:pt>
                <c:pt idx="861">
                  <c:v>91.976119540967304</c:v>
                </c:pt>
                <c:pt idx="862">
                  <c:v>113.764057942292</c:v>
                </c:pt>
                <c:pt idx="863">
                  <c:v>1.6887393160369499</c:v>
                </c:pt>
                <c:pt idx="864">
                  <c:v>87.291806881127798</c:v>
                </c:pt>
                <c:pt idx="865">
                  <c:v>109.42182386715901</c:v>
                </c:pt>
                <c:pt idx="866">
                  <c:v>115.37631841177399</c:v>
                </c:pt>
                <c:pt idx="867">
                  <c:v>101.09439672976499</c:v>
                </c:pt>
                <c:pt idx="868">
                  <c:v>95.983651822655801</c:v>
                </c:pt>
                <c:pt idx="869">
                  <c:v>99.376407486687398</c:v>
                </c:pt>
                <c:pt idx="870">
                  <c:v>159.00145479726001</c:v>
                </c:pt>
                <c:pt idx="871">
                  <c:v>151.916357761721</c:v>
                </c:pt>
                <c:pt idx="872">
                  <c:v>104.33435387204599</c:v>
                </c:pt>
                <c:pt idx="873">
                  <c:v>5.44011381908973E-2</c:v>
                </c:pt>
                <c:pt idx="874">
                  <c:v>2.62559842955958</c:v>
                </c:pt>
                <c:pt idx="875">
                  <c:v>102.464821531246</c:v>
                </c:pt>
                <c:pt idx="876">
                  <c:v>88.756585049999998</c:v>
                </c:pt>
                <c:pt idx="877">
                  <c:v>2.90449570619921</c:v>
                </c:pt>
                <c:pt idx="878">
                  <c:v>82.427918163045405</c:v>
                </c:pt>
                <c:pt idx="879">
                  <c:v>103.65043407092701</c:v>
                </c:pt>
                <c:pt idx="880">
                  <c:v>96.607586455218495</c:v>
                </c:pt>
                <c:pt idx="881">
                  <c:v>85.318121349527701</c:v>
                </c:pt>
                <c:pt idx="882">
                  <c:v>6.1942229999999996E-3</c:v>
                </c:pt>
                <c:pt idx="883">
                  <c:v>98.021402437254196</c:v>
                </c:pt>
                <c:pt idx="884">
                  <c:v>113.009456336855</c:v>
                </c:pt>
                <c:pt idx="885">
                  <c:v>109.463264824681</c:v>
                </c:pt>
                <c:pt idx="886">
                  <c:v>109.631459169363</c:v>
                </c:pt>
                <c:pt idx="887">
                  <c:v>108.731653011539</c:v>
                </c:pt>
                <c:pt idx="888">
                  <c:v>99.6574823129706</c:v>
                </c:pt>
                <c:pt idx="889">
                  <c:v>2.0348158793253002</c:v>
                </c:pt>
                <c:pt idx="890">
                  <c:v>99.582037225634096</c:v>
                </c:pt>
                <c:pt idx="891">
                  <c:v>96.520204160000006</c:v>
                </c:pt>
                <c:pt idx="892">
                  <c:v>97.756756658988195</c:v>
                </c:pt>
                <c:pt idx="893">
                  <c:v>124.69674194377799</c:v>
                </c:pt>
                <c:pt idx="894">
                  <c:v>132.96105988093501</c:v>
                </c:pt>
                <c:pt idx="895">
                  <c:v>98.613540401042101</c:v>
                </c:pt>
                <c:pt idx="896">
                  <c:v>84.5919341817402</c:v>
                </c:pt>
                <c:pt idx="897">
                  <c:v>184.11674492415901</c:v>
                </c:pt>
                <c:pt idx="898">
                  <c:v>169.551768281438</c:v>
                </c:pt>
                <c:pt idx="899">
                  <c:v>126.340528704379</c:v>
                </c:pt>
                <c:pt idx="900">
                  <c:v>86.717367920000001</c:v>
                </c:pt>
                <c:pt idx="901">
                  <c:v>96.852606940000001</c:v>
                </c:pt>
                <c:pt idx="902">
                  <c:v>128.8553199394</c:v>
                </c:pt>
                <c:pt idx="903">
                  <c:v>103.448709905713</c:v>
                </c:pt>
                <c:pt idx="904">
                  <c:v>7.3685955395262797</c:v>
                </c:pt>
                <c:pt idx="905">
                  <c:v>91.262064435479701</c:v>
                </c:pt>
                <c:pt idx="906">
                  <c:v>119.460989620435</c:v>
                </c:pt>
                <c:pt idx="907">
                  <c:v>4.3836706527718503</c:v>
                </c:pt>
                <c:pt idx="908">
                  <c:v>102.38730144762501</c:v>
                </c:pt>
                <c:pt idx="909">
                  <c:v>117.19717871502</c:v>
                </c:pt>
                <c:pt idx="910">
                  <c:v>101.60993929937899</c:v>
                </c:pt>
                <c:pt idx="911">
                  <c:v>114.058918770845</c:v>
                </c:pt>
                <c:pt idx="912">
                  <c:v>100.056510593651</c:v>
                </c:pt>
                <c:pt idx="913">
                  <c:v>94.591657486066893</c:v>
                </c:pt>
                <c:pt idx="914">
                  <c:v>109.70166890775199</c:v>
                </c:pt>
                <c:pt idx="915">
                  <c:v>97.148153750000006</c:v>
                </c:pt>
                <c:pt idx="916">
                  <c:v>10.508970806957601</c:v>
                </c:pt>
                <c:pt idx="917">
                  <c:v>0.104556567343664</c:v>
                </c:pt>
                <c:pt idx="918">
                  <c:v>83.3203956014938</c:v>
                </c:pt>
                <c:pt idx="919">
                  <c:v>6.0712340236323801</c:v>
                </c:pt>
                <c:pt idx="920">
                  <c:v>98.378520578798003</c:v>
                </c:pt>
                <c:pt idx="921">
                  <c:v>91.159695673115394</c:v>
                </c:pt>
                <c:pt idx="922">
                  <c:v>117.18246551288</c:v>
                </c:pt>
                <c:pt idx="923">
                  <c:v>105.686574597798</c:v>
                </c:pt>
                <c:pt idx="924">
                  <c:v>86.397143346922704</c:v>
                </c:pt>
                <c:pt idx="925">
                  <c:v>103.090720915234</c:v>
                </c:pt>
                <c:pt idx="926">
                  <c:v>101.659673405151</c:v>
                </c:pt>
                <c:pt idx="927">
                  <c:v>101.99976170692</c:v>
                </c:pt>
                <c:pt idx="928">
                  <c:v>113.659338251012</c:v>
                </c:pt>
                <c:pt idx="929">
                  <c:v>83.258672153512407</c:v>
                </c:pt>
                <c:pt idx="930">
                  <c:v>97.143771306658294</c:v>
                </c:pt>
                <c:pt idx="931">
                  <c:v>108.65773725116</c:v>
                </c:pt>
                <c:pt idx="932">
                  <c:v>112.254441206366</c:v>
                </c:pt>
                <c:pt idx="933">
                  <c:v>101.144481226178</c:v>
                </c:pt>
                <c:pt idx="934">
                  <c:v>103.258385400897</c:v>
                </c:pt>
                <c:pt idx="935">
                  <c:v>118.878094278074</c:v>
                </c:pt>
                <c:pt idx="936">
                  <c:v>105.099135287048</c:v>
                </c:pt>
                <c:pt idx="937">
                  <c:v>116.755887340727</c:v>
                </c:pt>
                <c:pt idx="938">
                  <c:v>111.11456020033999</c:v>
                </c:pt>
                <c:pt idx="939">
                  <c:v>99.9369795267569</c:v>
                </c:pt>
                <c:pt idx="940">
                  <c:v>109.986473257836</c:v>
                </c:pt>
                <c:pt idx="941">
                  <c:v>101.546946753588</c:v>
                </c:pt>
                <c:pt idx="942">
                  <c:v>93.849601895288203</c:v>
                </c:pt>
                <c:pt idx="943">
                  <c:v>104.869768718686</c:v>
                </c:pt>
                <c:pt idx="944">
                  <c:v>115.901506124747</c:v>
                </c:pt>
                <c:pt idx="945">
                  <c:v>101.69255200000001</c:v>
                </c:pt>
                <c:pt idx="946">
                  <c:v>136.63745078676499</c:v>
                </c:pt>
                <c:pt idx="947">
                  <c:v>126.609353532</c:v>
                </c:pt>
                <c:pt idx="948">
                  <c:v>130.952863435008</c:v>
                </c:pt>
                <c:pt idx="949">
                  <c:v>123.31299631565101</c:v>
                </c:pt>
                <c:pt idx="950">
                  <c:v>89.720123415115197</c:v>
                </c:pt>
                <c:pt idx="951">
                  <c:v>122.757933954762</c:v>
                </c:pt>
                <c:pt idx="952">
                  <c:v>117.62796926636901</c:v>
                </c:pt>
                <c:pt idx="953">
                  <c:v>99.482223751116805</c:v>
                </c:pt>
                <c:pt idx="954">
                  <c:v>114.784907715543</c:v>
                </c:pt>
                <c:pt idx="955">
                  <c:v>119.61393257149901</c:v>
                </c:pt>
                <c:pt idx="956">
                  <c:v>143.05795591079999</c:v>
                </c:pt>
                <c:pt idx="957">
                  <c:v>136.963753353329</c:v>
                </c:pt>
                <c:pt idx="958">
                  <c:v>139.10490510076701</c:v>
                </c:pt>
                <c:pt idx="959">
                  <c:v>89.125732695887507</c:v>
                </c:pt>
                <c:pt idx="960">
                  <c:v>105.157468491923</c:v>
                </c:pt>
                <c:pt idx="961">
                  <c:v>0.93233992886206296</c:v>
                </c:pt>
                <c:pt idx="962">
                  <c:v>204.54297417072399</c:v>
                </c:pt>
                <c:pt idx="963">
                  <c:v>131.449602846358</c:v>
                </c:pt>
                <c:pt idx="964">
                  <c:v>131.73993140401501</c:v>
                </c:pt>
                <c:pt idx="965">
                  <c:v>131.98775672227899</c:v>
                </c:pt>
                <c:pt idx="966">
                  <c:v>102.82144057977899</c:v>
                </c:pt>
                <c:pt idx="967">
                  <c:v>119.66340815734701</c:v>
                </c:pt>
                <c:pt idx="968">
                  <c:v>103.038631500664</c:v>
                </c:pt>
                <c:pt idx="969">
                  <c:v>81.697140023246504</c:v>
                </c:pt>
                <c:pt idx="970">
                  <c:v>101.428956550904</c:v>
                </c:pt>
                <c:pt idx="971">
                  <c:v>82.996289386021999</c:v>
                </c:pt>
                <c:pt idx="972">
                  <c:v>113.771372987886</c:v>
                </c:pt>
                <c:pt idx="973">
                  <c:v>100.723232196564</c:v>
                </c:pt>
                <c:pt idx="974">
                  <c:v>119.01617468367</c:v>
                </c:pt>
                <c:pt idx="975">
                  <c:v>120.66361063460801</c:v>
                </c:pt>
                <c:pt idx="976">
                  <c:v>114.726999259171</c:v>
                </c:pt>
                <c:pt idx="977">
                  <c:v>95.044290407187901</c:v>
                </c:pt>
                <c:pt idx="978">
                  <c:v>108.23716336448901</c:v>
                </c:pt>
                <c:pt idx="979">
                  <c:v>108.38226226555101</c:v>
                </c:pt>
                <c:pt idx="980">
                  <c:v>104.058142638785</c:v>
                </c:pt>
                <c:pt idx="981">
                  <c:v>118.59125851688199</c:v>
                </c:pt>
                <c:pt idx="982">
                  <c:v>108.741110140407</c:v>
                </c:pt>
                <c:pt idx="983">
                  <c:v>118.270899558396</c:v>
                </c:pt>
                <c:pt idx="984">
                  <c:v>97.122607711927898</c:v>
                </c:pt>
                <c:pt idx="985">
                  <c:v>0.26660454741163098</c:v>
                </c:pt>
                <c:pt idx="986">
                  <c:v>108.55835749188699</c:v>
                </c:pt>
                <c:pt idx="987">
                  <c:v>91.831553490062902</c:v>
                </c:pt>
                <c:pt idx="988">
                  <c:v>130.070555871268</c:v>
                </c:pt>
                <c:pt idx="989">
                  <c:v>103.383772264557</c:v>
                </c:pt>
                <c:pt idx="990">
                  <c:v>132.24025847368699</c:v>
                </c:pt>
                <c:pt idx="991">
                  <c:v>106.09121767485099</c:v>
                </c:pt>
                <c:pt idx="992">
                  <c:v>116.66495028668599</c:v>
                </c:pt>
                <c:pt idx="993">
                  <c:v>93.1975932808609</c:v>
                </c:pt>
                <c:pt idx="994">
                  <c:v>116.695570582979</c:v>
                </c:pt>
                <c:pt idx="995">
                  <c:v>122.989080678503</c:v>
                </c:pt>
                <c:pt idx="996">
                  <c:v>106.895424873883</c:v>
                </c:pt>
                <c:pt idx="997">
                  <c:v>109.35571626310499</c:v>
                </c:pt>
                <c:pt idx="998">
                  <c:v>107.077680993225</c:v>
                </c:pt>
                <c:pt idx="999">
                  <c:v>115.986560782246</c:v>
                </c:pt>
                <c:pt idx="1000">
                  <c:v>146.516366234885</c:v>
                </c:pt>
                <c:pt idx="1001">
                  <c:v>83.507237565179807</c:v>
                </c:pt>
                <c:pt idx="1002">
                  <c:v>120.59369231867799</c:v>
                </c:pt>
                <c:pt idx="1003">
                  <c:v>121.390839146289</c:v>
                </c:pt>
                <c:pt idx="1004">
                  <c:v>106.57160837164901</c:v>
                </c:pt>
                <c:pt idx="1005">
                  <c:v>96.040719348165297</c:v>
                </c:pt>
                <c:pt idx="1006">
                  <c:v>118.25536080172201</c:v>
                </c:pt>
                <c:pt idx="1007">
                  <c:v>120.509025120587</c:v>
                </c:pt>
                <c:pt idx="1008">
                  <c:v>108.916434934638</c:v>
                </c:pt>
                <c:pt idx="1009">
                  <c:v>124.60908702451199</c:v>
                </c:pt>
                <c:pt idx="1010">
                  <c:v>108.27064062642501</c:v>
                </c:pt>
                <c:pt idx="1011">
                  <c:v>6.2993126927348699</c:v>
                </c:pt>
                <c:pt idx="1012">
                  <c:v>93.100458158220803</c:v>
                </c:pt>
                <c:pt idx="1013">
                  <c:v>102.771168923487</c:v>
                </c:pt>
                <c:pt idx="1014">
                  <c:v>3.5655136331628201</c:v>
                </c:pt>
                <c:pt idx="1015">
                  <c:v>98.279074587148401</c:v>
                </c:pt>
                <c:pt idx="1016">
                  <c:v>89.651561367350595</c:v>
                </c:pt>
                <c:pt idx="1017">
                  <c:v>79.713224794145006</c:v>
                </c:pt>
                <c:pt idx="1018">
                  <c:v>3.000834331089</c:v>
                </c:pt>
                <c:pt idx="1019">
                  <c:v>4.2514315155482096</c:v>
                </c:pt>
                <c:pt idx="1020">
                  <c:v>102.95660505155099</c:v>
                </c:pt>
                <c:pt idx="1021">
                  <c:v>111.470870520533</c:v>
                </c:pt>
                <c:pt idx="1022">
                  <c:v>103.01265046192199</c:v>
                </c:pt>
                <c:pt idx="1023">
                  <c:v>3.9361414704543698</c:v>
                </c:pt>
                <c:pt idx="1024">
                  <c:v>103.414212665167</c:v>
                </c:pt>
                <c:pt idx="1025">
                  <c:v>107.389550883816</c:v>
                </c:pt>
                <c:pt idx="1026">
                  <c:v>211.78824587831701</c:v>
                </c:pt>
                <c:pt idx="1027">
                  <c:v>109.873723531767</c:v>
                </c:pt>
                <c:pt idx="1028">
                  <c:v>93.157606020000003</c:v>
                </c:pt>
                <c:pt idx="1029">
                  <c:v>123.85678977167299</c:v>
                </c:pt>
                <c:pt idx="1030">
                  <c:v>129.16999893740001</c:v>
                </c:pt>
                <c:pt idx="1031">
                  <c:v>123.954273575732</c:v>
                </c:pt>
                <c:pt idx="1032">
                  <c:v>115.825077593434</c:v>
                </c:pt>
                <c:pt idx="1033">
                  <c:v>129.40386674358399</c:v>
                </c:pt>
                <c:pt idx="1034">
                  <c:v>131.37457822779101</c:v>
                </c:pt>
                <c:pt idx="1035">
                  <c:v>137.60993522777599</c:v>
                </c:pt>
                <c:pt idx="1036">
                  <c:v>134.724726389849</c:v>
                </c:pt>
                <c:pt idx="1037">
                  <c:v>157.81422191451699</c:v>
                </c:pt>
                <c:pt idx="1038">
                  <c:v>174.22865949657401</c:v>
                </c:pt>
                <c:pt idx="1039">
                  <c:v>186.79505577994101</c:v>
                </c:pt>
                <c:pt idx="1040">
                  <c:v>98.602705638726206</c:v>
                </c:pt>
                <c:pt idx="1041">
                  <c:v>101.594749437776</c:v>
                </c:pt>
                <c:pt idx="1042">
                  <c:v>119.062121152072</c:v>
                </c:pt>
                <c:pt idx="1043">
                  <c:v>138.57915676276801</c:v>
                </c:pt>
                <c:pt idx="1044">
                  <c:v>90.979046223054596</c:v>
                </c:pt>
                <c:pt idx="1045">
                  <c:v>133.31573896177099</c:v>
                </c:pt>
                <c:pt idx="1046">
                  <c:v>115.664574323327</c:v>
                </c:pt>
                <c:pt idx="1047">
                  <c:v>109.617006837329</c:v>
                </c:pt>
                <c:pt idx="1048">
                  <c:v>2.6131347780675598</c:v>
                </c:pt>
                <c:pt idx="1049">
                  <c:v>89.206647295672596</c:v>
                </c:pt>
                <c:pt idx="1050">
                  <c:v>116.666570202443</c:v>
                </c:pt>
                <c:pt idx="1051">
                  <c:v>95.514526612279894</c:v>
                </c:pt>
                <c:pt idx="1052">
                  <c:v>89.178169937264897</c:v>
                </c:pt>
                <c:pt idx="1053">
                  <c:v>106.771096873649</c:v>
                </c:pt>
                <c:pt idx="1054">
                  <c:v>114.250073797624</c:v>
                </c:pt>
                <c:pt idx="1055">
                  <c:v>108.76189941537901</c:v>
                </c:pt>
                <c:pt idx="1056">
                  <c:v>104.825148607054</c:v>
                </c:pt>
                <c:pt idx="1057">
                  <c:v>116.78003438357599</c:v>
                </c:pt>
                <c:pt idx="1058">
                  <c:v>96.696426720385901</c:v>
                </c:pt>
                <c:pt idx="1059">
                  <c:v>106.060515763178</c:v>
                </c:pt>
                <c:pt idx="1060">
                  <c:v>112.283006376087</c:v>
                </c:pt>
                <c:pt idx="1061">
                  <c:v>6.2975009167363103</c:v>
                </c:pt>
                <c:pt idx="1062">
                  <c:v>198.48684967522999</c:v>
                </c:pt>
                <c:pt idx="1063">
                  <c:v>4.9157239999999998E-3</c:v>
                </c:pt>
                <c:pt idx="1064">
                  <c:v>119.21605587957301</c:v>
                </c:pt>
                <c:pt idx="1065">
                  <c:v>165.11363837690499</c:v>
                </c:pt>
                <c:pt idx="1066">
                  <c:v>139.385463741812</c:v>
                </c:pt>
                <c:pt idx="1067">
                  <c:v>112.54927933430599</c:v>
                </c:pt>
                <c:pt idx="1068">
                  <c:v>94.802796049999998</c:v>
                </c:pt>
                <c:pt idx="1069">
                  <c:v>6.1954124668850401</c:v>
                </c:pt>
                <c:pt idx="1070">
                  <c:v>100.142062314458</c:v>
                </c:pt>
                <c:pt idx="1071">
                  <c:v>113.962932406059</c:v>
                </c:pt>
                <c:pt idx="1072">
                  <c:v>111.77710617234401</c:v>
                </c:pt>
                <c:pt idx="1073">
                  <c:v>85.087413896004605</c:v>
                </c:pt>
                <c:pt idx="1074">
                  <c:v>10.0202903803557</c:v>
                </c:pt>
                <c:pt idx="1075">
                  <c:v>90.578460840548999</c:v>
                </c:pt>
                <c:pt idx="1076">
                  <c:v>62.164639366102598</c:v>
                </c:pt>
                <c:pt idx="1077">
                  <c:v>103.400056028649</c:v>
                </c:pt>
                <c:pt idx="1078">
                  <c:v>117.87360955714099</c:v>
                </c:pt>
                <c:pt idx="1079">
                  <c:v>127.10067299835799</c:v>
                </c:pt>
                <c:pt idx="1080">
                  <c:v>100.720249603057</c:v>
                </c:pt>
                <c:pt idx="1081">
                  <c:v>144.738296106783</c:v>
                </c:pt>
                <c:pt idx="1082">
                  <c:v>124.542512802678</c:v>
                </c:pt>
                <c:pt idx="1083">
                  <c:v>111.904849199412</c:v>
                </c:pt>
                <c:pt idx="1084">
                  <c:v>165.41059188151601</c:v>
                </c:pt>
                <c:pt idx="1085">
                  <c:v>144.76918517833599</c:v>
                </c:pt>
                <c:pt idx="1086">
                  <c:v>156.66902565338501</c:v>
                </c:pt>
                <c:pt idx="1087">
                  <c:v>160.277379242801</c:v>
                </c:pt>
                <c:pt idx="1088">
                  <c:v>154.073458265613</c:v>
                </c:pt>
                <c:pt idx="1089">
                  <c:v>173.255209344771</c:v>
                </c:pt>
                <c:pt idx="1090">
                  <c:v>127.736125227682</c:v>
                </c:pt>
                <c:pt idx="1091">
                  <c:v>132.917582384637</c:v>
                </c:pt>
                <c:pt idx="1092">
                  <c:v>122.89228569116899</c:v>
                </c:pt>
                <c:pt idx="1093">
                  <c:v>212.274916259094</c:v>
                </c:pt>
                <c:pt idx="1094">
                  <c:v>139.06875675115</c:v>
                </c:pt>
                <c:pt idx="1095">
                  <c:v>148.68756098866899</c:v>
                </c:pt>
                <c:pt idx="1096">
                  <c:v>124.75347446165</c:v>
                </c:pt>
                <c:pt idx="1097">
                  <c:v>101.550507064347</c:v>
                </c:pt>
                <c:pt idx="1098">
                  <c:v>160.63206003286001</c:v>
                </c:pt>
                <c:pt idx="1099">
                  <c:v>119.389862884099</c:v>
                </c:pt>
                <c:pt idx="1100">
                  <c:v>147.65692024732601</c:v>
                </c:pt>
                <c:pt idx="1101">
                  <c:v>219.94661166784499</c:v>
                </c:pt>
                <c:pt idx="1102">
                  <c:v>157.44583999577401</c:v>
                </c:pt>
                <c:pt idx="1103">
                  <c:v>127.11506550759999</c:v>
                </c:pt>
                <c:pt idx="1104">
                  <c:v>142.98261679526701</c:v>
                </c:pt>
                <c:pt idx="1105">
                  <c:v>137.51634161444699</c:v>
                </c:pt>
                <c:pt idx="1106">
                  <c:v>162.96166895937799</c:v>
                </c:pt>
                <c:pt idx="1107">
                  <c:v>137.6245969</c:v>
                </c:pt>
                <c:pt idx="1108">
                  <c:v>148.073809904596</c:v>
                </c:pt>
                <c:pt idx="1109">
                  <c:v>180.82230032794399</c:v>
                </c:pt>
                <c:pt idx="1110">
                  <c:v>158.90315056633401</c:v>
                </c:pt>
                <c:pt idx="1111">
                  <c:v>161.45132462874</c:v>
                </c:pt>
                <c:pt idx="1112">
                  <c:v>141.61866738375801</c:v>
                </c:pt>
                <c:pt idx="1113">
                  <c:v>211.382804594291</c:v>
                </c:pt>
                <c:pt idx="1114">
                  <c:v>196.55799876270399</c:v>
                </c:pt>
                <c:pt idx="1115">
                  <c:v>176.48883979944901</c:v>
                </c:pt>
                <c:pt idx="1116">
                  <c:v>193.608181308978</c:v>
                </c:pt>
                <c:pt idx="1117">
                  <c:v>225.666566254472</c:v>
                </c:pt>
                <c:pt idx="1118">
                  <c:v>176.083391678532</c:v>
                </c:pt>
                <c:pt idx="1119">
                  <c:v>138.87282172301801</c:v>
                </c:pt>
                <c:pt idx="1120">
                  <c:v>123.917648352999</c:v>
                </c:pt>
                <c:pt idx="1121">
                  <c:v>181.93868935069801</c:v>
                </c:pt>
                <c:pt idx="1122">
                  <c:v>194.54447979747499</c:v>
                </c:pt>
                <c:pt idx="1123">
                  <c:v>137.08040779852001</c:v>
                </c:pt>
                <c:pt idx="1124">
                  <c:v>110.26425740323199</c:v>
                </c:pt>
                <c:pt idx="1125">
                  <c:v>193.57679314441501</c:v>
                </c:pt>
                <c:pt idx="1126">
                  <c:v>146.55931558138701</c:v>
                </c:pt>
                <c:pt idx="1127">
                  <c:v>148.988732854755</c:v>
                </c:pt>
                <c:pt idx="1128">
                  <c:v>148.22746218305599</c:v>
                </c:pt>
                <c:pt idx="1129">
                  <c:v>169.39220892953401</c:v>
                </c:pt>
                <c:pt idx="1130">
                  <c:v>134.10234202222</c:v>
                </c:pt>
                <c:pt idx="1131">
                  <c:v>140.63124946453999</c:v>
                </c:pt>
                <c:pt idx="1132">
                  <c:v>117.356049463852</c:v>
                </c:pt>
                <c:pt idx="1133">
                  <c:v>127.409061202431</c:v>
                </c:pt>
                <c:pt idx="1134">
                  <c:v>119.11163689999999</c:v>
                </c:pt>
                <c:pt idx="1135">
                  <c:v>5.0729729999999997E-3</c:v>
                </c:pt>
                <c:pt idx="1136">
                  <c:v>105.37968538198101</c:v>
                </c:pt>
                <c:pt idx="1137">
                  <c:v>102.343915394738</c:v>
                </c:pt>
                <c:pt idx="1138">
                  <c:v>118.774055177885</c:v>
                </c:pt>
                <c:pt idx="1139">
                  <c:v>116.467218117775</c:v>
                </c:pt>
                <c:pt idx="1140">
                  <c:v>118.700076176268</c:v>
                </c:pt>
                <c:pt idx="1141">
                  <c:v>140.45072478773201</c:v>
                </c:pt>
                <c:pt idx="1142">
                  <c:v>112.847221624214</c:v>
                </c:pt>
                <c:pt idx="1143">
                  <c:v>101.44212183829001</c:v>
                </c:pt>
                <c:pt idx="1144">
                  <c:v>147.21662107677599</c:v>
                </c:pt>
                <c:pt idx="1145">
                  <c:v>134.51103253848601</c:v>
                </c:pt>
                <c:pt idx="1146">
                  <c:v>120.968678673702</c:v>
                </c:pt>
                <c:pt idx="1147">
                  <c:v>135.969930976878</c:v>
                </c:pt>
                <c:pt idx="1148">
                  <c:v>99.070309640952303</c:v>
                </c:pt>
                <c:pt idx="1149">
                  <c:v>127.37178220203801</c:v>
                </c:pt>
                <c:pt idx="1150">
                  <c:v>129.031516864483</c:v>
                </c:pt>
                <c:pt idx="1151">
                  <c:v>118.582743169689</c:v>
                </c:pt>
                <c:pt idx="1152">
                  <c:v>109.54347308821001</c:v>
                </c:pt>
                <c:pt idx="1153">
                  <c:v>112.53520025376601</c:v>
                </c:pt>
                <c:pt idx="1154">
                  <c:v>131.242780070008</c:v>
                </c:pt>
                <c:pt idx="1155">
                  <c:v>114.626332889233</c:v>
                </c:pt>
                <c:pt idx="1156">
                  <c:v>136.89454863785201</c:v>
                </c:pt>
                <c:pt idx="1157">
                  <c:v>172.737349069256</c:v>
                </c:pt>
                <c:pt idx="1158">
                  <c:v>196.57570630925599</c:v>
                </c:pt>
                <c:pt idx="1159">
                  <c:v>193.93395230730201</c:v>
                </c:pt>
                <c:pt idx="1160">
                  <c:v>137.42100117557899</c:v>
                </c:pt>
                <c:pt idx="1161">
                  <c:v>132.339065216069</c:v>
                </c:pt>
                <c:pt idx="1162">
                  <c:v>155.890156825383</c:v>
                </c:pt>
                <c:pt idx="1163">
                  <c:v>104.52882922404299</c:v>
                </c:pt>
                <c:pt idx="1164">
                  <c:v>113.063155518673</c:v>
                </c:pt>
                <c:pt idx="1165">
                  <c:v>104.233758428171</c:v>
                </c:pt>
                <c:pt idx="1166">
                  <c:v>105.29490195675</c:v>
                </c:pt>
                <c:pt idx="1167">
                  <c:v>105.107940347479</c:v>
                </c:pt>
                <c:pt idx="1168">
                  <c:v>122.964766131836</c:v>
                </c:pt>
                <c:pt idx="1169">
                  <c:v>126.570733646446</c:v>
                </c:pt>
                <c:pt idx="1170">
                  <c:v>128.82353181673801</c:v>
                </c:pt>
                <c:pt idx="1171">
                  <c:v>153.48136303239099</c:v>
                </c:pt>
                <c:pt idx="1172">
                  <c:v>134.49866973112901</c:v>
                </c:pt>
                <c:pt idx="1173">
                  <c:v>126.000448948724</c:v>
                </c:pt>
                <c:pt idx="1174">
                  <c:v>127.047196549616</c:v>
                </c:pt>
                <c:pt idx="1175">
                  <c:v>124.82900842856399</c:v>
                </c:pt>
                <c:pt idx="1176">
                  <c:v>117.151679849297</c:v>
                </c:pt>
                <c:pt idx="1177">
                  <c:v>138.275532162193</c:v>
                </c:pt>
                <c:pt idx="1178">
                  <c:v>121.018273905135</c:v>
                </c:pt>
                <c:pt idx="1179">
                  <c:v>119.842433418594</c:v>
                </c:pt>
                <c:pt idx="1180">
                  <c:v>5.8409128544259996</c:v>
                </c:pt>
                <c:pt idx="1181">
                  <c:v>127.82341864636</c:v>
                </c:pt>
                <c:pt idx="1182">
                  <c:v>160.152653848304</c:v>
                </c:pt>
                <c:pt idx="1183">
                  <c:v>155.190363473605</c:v>
                </c:pt>
                <c:pt idx="1184">
                  <c:v>3.5438680376478602</c:v>
                </c:pt>
                <c:pt idx="1185">
                  <c:v>166.78059877806101</c:v>
                </c:pt>
                <c:pt idx="1186">
                  <c:v>179.53727939951199</c:v>
                </c:pt>
                <c:pt idx="1187">
                  <c:v>228.30196878509599</c:v>
                </c:pt>
                <c:pt idx="1188">
                  <c:v>146.323155707642</c:v>
                </c:pt>
                <c:pt idx="1189">
                  <c:v>202.07619670888701</c:v>
                </c:pt>
                <c:pt idx="1190">
                  <c:v>141.69686770000001</c:v>
                </c:pt>
                <c:pt idx="1191">
                  <c:v>107.786402042159</c:v>
                </c:pt>
                <c:pt idx="1192">
                  <c:v>135.326384723742</c:v>
                </c:pt>
                <c:pt idx="1193">
                  <c:v>59.120066027652001</c:v>
                </c:pt>
                <c:pt idx="1194">
                  <c:v>94.064928054272499</c:v>
                </c:pt>
                <c:pt idx="1195">
                  <c:v>149.29995153152001</c:v>
                </c:pt>
                <c:pt idx="1196">
                  <c:v>160.92771794670901</c:v>
                </c:pt>
                <c:pt idx="1197">
                  <c:v>193.11859841282299</c:v>
                </c:pt>
                <c:pt idx="1198">
                  <c:v>172.2891362</c:v>
                </c:pt>
                <c:pt idx="1199">
                  <c:v>166.25028852483601</c:v>
                </c:pt>
                <c:pt idx="1200">
                  <c:v>155.19207611469</c:v>
                </c:pt>
                <c:pt idx="1201">
                  <c:v>152.71168640374799</c:v>
                </c:pt>
                <c:pt idx="1202">
                  <c:v>211.02615136130501</c:v>
                </c:pt>
                <c:pt idx="1203">
                  <c:v>164.01872402740199</c:v>
                </c:pt>
                <c:pt idx="1204">
                  <c:v>149.88435184441599</c:v>
                </c:pt>
                <c:pt idx="1205">
                  <c:v>155.45805508661601</c:v>
                </c:pt>
                <c:pt idx="1206">
                  <c:v>200.65207240510901</c:v>
                </c:pt>
                <c:pt idx="1207">
                  <c:v>198.68069603329599</c:v>
                </c:pt>
                <c:pt idx="1208">
                  <c:v>200.193720425034</c:v>
                </c:pt>
                <c:pt idx="1209">
                  <c:v>107.479768782432</c:v>
                </c:pt>
                <c:pt idx="1210">
                  <c:v>113.83187567701</c:v>
                </c:pt>
                <c:pt idx="1211">
                  <c:v>158.53237231745001</c:v>
                </c:pt>
                <c:pt idx="1212">
                  <c:v>140.83997460568801</c:v>
                </c:pt>
                <c:pt idx="1213">
                  <c:v>164.96902104932201</c:v>
                </c:pt>
                <c:pt idx="1214">
                  <c:v>154.38618105830199</c:v>
                </c:pt>
                <c:pt idx="1215">
                  <c:v>141.015233167541</c:v>
                </c:pt>
                <c:pt idx="1216">
                  <c:v>132.80289867315099</c:v>
                </c:pt>
                <c:pt idx="1217">
                  <c:v>113.75171137255001</c:v>
                </c:pt>
                <c:pt idx="1218">
                  <c:v>121.06801100204601</c:v>
                </c:pt>
                <c:pt idx="1219">
                  <c:v>148.545145139846</c:v>
                </c:pt>
                <c:pt idx="1220">
                  <c:v>229.373453110648</c:v>
                </c:pt>
                <c:pt idx="1221">
                  <c:v>180.031367806547</c:v>
                </c:pt>
                <c:pt idx="1222">
                  <c:v>159.89509792554901</c:v>
                </c:pt>
                <c:pt idx="1223">
                  <c:v>179.957734495209</c:v>
                </c:pt>
                <c:pt idx="1224">
                  <c:v>175.05728379563101</c:v>
                </c:pt>
                <c:pt idx="1225">
                  <c:v>183.81387067232299</c:v>
                </c:pt>
                <c:pt idx="1226">
                  <c:v>147.01818374669901</c:v>
                </c:pt>
                <c:pt idx="1227">
                  <c:v>154.088882290718</c:v>
                </c:pt>
                <c:pt idx="1228">
                  <c:v>185.79127718161101</c:v>
                </c:pt>
                <c:pt idx="1229">
                  <c:v>173.89589435920701</c:v>
                </c:pt>
                <c:pt idx="1230">
                  <c:v>155.30778023209299</c:v>
                </c:pt>
                <c:pt idx="1231">
                  <c:v>186.89756128011601</c:v>
                </c:pt>
                <c:pt idx="1232">
                  <c:v>163.13091276676101</c:v>
                </c:pt>
                <c:pt idx="1233">
                  <c:v>161.723682419558</c:v>
                </c:pt>
                <c:pt idx="1234">
                  <c:v>142.54549165116001</c:v>
                </c:pt>
                <c:pt idx="1235">
                  <c:v>172.88254411409201</c:v>
                </c:pt>
                <c:pt idx="1236">
                  <c:v>171.57618183177499</c:v>
                </c:pt>
                <c:pt idx="1237">
                  <c:v>229.39055217393999</c:v>
                </c:pt>
                <c:pt idx="1238">
                  <c:v>164.22878065298701</c:v>
                </c:pt>
                <c:pt idx="1239">
                  <c:v>187.806443837465</c:v>
                </c:pt>
                <c:pt idx="1240">
                  <c:v>195.50991711354101</c:v>
                </c:pt>
                <c:pt idx="1241">
                  <c:v>182.50492062692899</c:v>
                </c:pt>
                <c:pt idx="1242">
                  <c:v>222.75841281182301</c:v>
                </c:pt>
                <c:pt idx="1243">
                  <c:v>147.52012774098901</c:v>
                </c:pt>
                <c:pt idx="1244">
                  <c:v>156.943294355115</c:v>
                </c:pt>
                <c:pt idx="1245">
                  <c:v>149.74461947513799</c:v>
                </c:pt>
                <c:pt idx="1246">
                  <c:v>146.27776217276499</c:v>
                </c:pt>
                <c:pt idx="1247">
                  <c:v>143.99121198299699</c:v>
                </c:pt>
                <c:pt idx="1248">
                  <c:v>119.97467341042901</c:v>
                </c:pt>
                <c:pt idx="1249">
                  <c:v>113.567574894651</c:v>
                </c:pt>
                <c:pt idx="1250">
                  <c:v>6.9005625224174798</c:v>
                </c:pt>
                <c:pt idx="1251">
                  <c:v>90.594266020000006</c:v>
                </c:pt>
                <c:pt idx="1252">
                  <c:v>2.0706070014101798</c:v>
                </c:pt>
                <c:pt idx="1253">
                  <c:v>134.34378681236899</c:v>
                </c:pt>
                <c:pt idx="1254">
                  <c:v>88.808232625919999</c:v>
                </c:pt>
                <c:pt idx="1255">
                  <c:v>105.469394786861</c:v>
                </c:pt>
                <c:pt idx="1256">
                  <c:v>134.203832244148</c:v>
                </c:pt>
                <c:pt idx="1257">
                  <c:v>96.118058254187105</c:v>
                </c:pt>
                <c:pt idx="1258">
                  <c:v>88.034327380464603</c:v>
                </c:pt>
                <c:pt idx="1259">
                  <c:v>95.916344344308996</c:v>
                </c:pt>
                <c:pt idx="1260">
                  <c:v>118.289464066449</c:v>
                </c:pt>
                <c:pt idx="1261">
                  <c:v>86.6283328012303</c:v>
                </c:pt>
                <c:pt idx="1262">
                  <c:v>5.7267983140785903</c:v>
                </c:pt>
                <c:pt idx="1263">
                  <c:v>90.727964835660899</c:v>
                </c:pt>
                <c:pt idx="1264">
                  <c:v>122.60895810944599</c:v>
                </c:pt>
                <c:pt idx="1265">
                  <c:v>120.771663844168</c:v>
                </c:pt>
                <c:pt idx="1266">
                  <c:v>127.383278433516</c:v>
                </c:pt>
                <c:pt idx="1267">
                  <c:v>8.7896022212090994</c:v>
                </c:pt>
                <c:pt idx="1268">
                  <c:v>119.564516808444</c:v>
                </c:pt>
                <c:pt idx="1269">
                  <c:v>114.32768516441701</c:v>
                </c:pt>
                <c:pt idx="1270">
                  <c:v>114.60621877055701</c:v>
                </c:pt>
                <c:pt idx="1271">
                  <c:v>103.095309323411</c:v>
                </c:pt>
                <c:pt idx="1272">
                  <c:v>162.87911008741401</c:v>
                </c:pt>
                <c:pt idx="1273">
                  <c:v>122.49594943614601</c:v>
                </c:pt>
                <c:pt idx="1274">
                  <c:v>128.63359445085101</c:v>
                </c:pt>
                <c:pt idx="1275">
                  <c:v>132.50606139568001</c:v>
                </c:pt>
                <c:pt idx="1276">
                  <c:v>123.041876856635</c:v>
                </c:pt>
                <c:pt idx="1277">
                  <c:v>91.5527006532119</c:v>
                </c:pt>
                <c:pt idx="1278">
                  <c:v>144.55693049243601</c:v>
                </c:pt>
                <c:pt idx="1279">
                  <c:v>96.700187010194298</c:v>
                </c:pt>
                <c:pt idx="1280">
                  <c:v>136.36572711754599</c:v>
                </c:pt>
                <c:pt idx="1281">
                  <c:v>115.369878274519</c:v>
                </c:pt>
                <c:pt idx="1282">
                  <c:v>120.238591914461</c:v>
                </c:pt>
                <c:pt idx="1283">
                  <c:v>133.92017136401</c:v>
                </c:pt>
                <c:pt idx="1284">
                  <c:v>101.289218199347</c:v>
                </c:pt>
                <c:pt idx="1285">
                  <c:v>90.593177247480796</c:v>
                </c:pt>
                <c:pt idx="1286">
                  <c:v>105.85758745061401</c:v>
                </c:pt>
                <c:pt idx="1287">
                  <c:v>114.912142028547</c:v>
                </c:pt>
                <c:pt idx="1288">
                  <c:v>138.85867961489399</c:v>
                </c:pt>
                <c:pt idx="1289">
                  <c:v>105.404774206504</c:v>
                </c:pt>
                <c:pt idx="1290">
                  <c:v>66.429730989999996</c:v>
                </c:pt>
                <c:pt idx="1291">
                  <c:v>80.593122353961803</c:v>
                </c:pt>
                <c:pt idx="1292">
                  <c:v>102.72824780000001</c:v>
                </c:pt>
                <c:pt idx="1293">
                  <c:v>146.16281011332401</c:v>
                </c:pt>
                <c:pt idx="1294">
                  <c:v>129.170846711829</c:v>
                </c:pt>
                <c:pt idx="1295">
                  <c:v>164.698550240298</c:v>
                </c:pt>
                <c:pt idx="1296">
                  <c:v>124.86813424402</c:v>
                </c:pt>
                <c:pt idx="1297">
                  <c:v>142.89245530099899</c:v>
                </c:pt>
                <c:pt idx="1298">
                  <c:v>120.52716552777299</c:v>
                </c:pt>
                <c:pt idx="1299">
                  <c:v>146.17852470627699</c:v>
                </c:pt>
                <c:pt idx="1300">
                  <c:v>164.13161476433899</c:v>
                </c:pt>
                <c:pt idx="1301">
                  <c:v>166.586653285083</c:v>
                </c:pt>
                <c:pt idx="1302">
                  <c:v>167.46730973975201</c:v>
                </c:pt>
                <c:pt idx="1303">
                  <c:v>110.52319352326801</c:v>
                </c:pt>
                <c:pt idx="1304">
                  <c:v>101.10740647789</c:v>
                </c:pt>
                <c:pt idx="1305">
                  <c:v>102.609073085185</c:v>
                </c:pt>
                <c:pt idx="1306">
                  <c:v>96.554190339940007</c:v>
                </c:pt>
                <c:pt idx="1307">
                  <c:v>90.663650206157101</c:v>
                </c:pt>
                <c:pt idx="1308">
                  <c:v>84.094519627447099</c:v>
                </c:pt>
                <c:pt idx="1309">
                  <c:v>107.15137412735599</c:v>
                </c:pt>
                <c:pt idx="1310">
                  <c:v>116.82132898891</c:v>
                </c:pt>
                <c:pt idx="1311">
                  <c:v>110.35794245997199</c:v>
                </c:pt>
                <c:pt idx="1312">
                  <c:v>181.01557238720201</c:v>
                </c:pt>
                <c:pt idx="1313">
                  <c:v>88.915323970439005</c:v>
                </c:pt>
                <c:pt idx="1314">
                  <c:v>97.040317187917495</c:v>
                </c:pt>
                <c:pt idx="1315">
                  <c:v>94.114184432316605</c:v>
                </c:pt>
                <c:pt idx="1316">
                  <c:v>113.625115661179</c:v>
                </c:pt>
                <c:pt idx="1317">
                  <c:v>138.25181669806099</c:v>
                </c:pt>
                <c:pt idx="1318">
                  <c:v>122.98955669700899</c:v>
                </c:pt>
                <c:pt idx="1319">
                  <c:v>129.573127643194</c:v>
                </c:pt>
                <c:pt idx="1320">
                  <c:v>109.292464770084</c:v>
                </c:pt>
                <c:pt idx="1321">
                  <c:v>151.96205895667299</c:v>
                </c:pt>
                <c:pt idx="1322">
                  <c:v>100.48190961583499</c:v>
                </c:pt>
                <c:pt idx="1323">
                  <c:v>161.344344383692</c:v>
                </c:pt>
                <c:pt idx="1324">
                  <c:v>117.72729027111301</c:v>
                </c:pt>
                <c:pt idx="1325">
                  <c:v>165.00072712929699</c:v>
                </c:pt>
                <c:pt idx="1326">
                  <c:v>112.101109193498</c:v>
                </c:pt>
                <c:pt idx="1327">
                  <c:v>122.990291662744</c:v>
                </c:pt>
                <c:pt idx="1328">
                  <c:v>129.52231929099301</c:v>
                </c:pt>
                <c:pt idx="1329">
                  <c:v>117.103548994362</c:v>
                </c:pt>
                <c:pt idx="1330">
                  <c:v>115.63337962140101</c:v>
                </c:pt>
                <c:pt idx="1331">
                  <c:v>126.883498315089</c:v>
                </c:pt>
                <c:pt idx="1332">
                  <c:v>101.176147139421</c:v>
                </c:pt>
                <c:pt idx="1333">
                  <c:v>121.71207130389099</c:v>
                </c:pt>
                <c:pt idx="1334">
                  <c:v>115.984571674398</c:v>
                </c:pt>
                <c:pt idx="1335">
                  <c:v>111.605734810079</c:v>
                </c:pt>
                <c:pt idx="1336">
                  <c:v>129.55898382584701</c:v>
                </c:pt>
                <c:pt idx="1337">
                  <c:v>112.253784864872</c:v>
                </c:pt>
                <c:pt idx="1338">
                  <c:v>148.36867473914</c:v>
                </c:pt>
                <c:pt idx="1339">
                  <c:v>106.491995344904</c:v>
                </c:pt>
                <c:pt idx="1340">
                  <c:v>100.755571543527</c:v>
                </c:pt>
                <c:pt idx="1341">
                  <c:v>138.97879010826301</c:v>
                </c:pt>
                <c:pt idx="1342">
                  <c:v>142.78985237513299</c:v>
                </c:pt>
                <c:pt idx="1343">
                  <c:v>136.20717962544501</c:v>
                </c:pt>
                <c:pt idx="1344">
                  <c:v>6.0844360593049398</c:v>
                </c:pt>
                <c:pt idx="1345">
                  <c:v>112.70766551852</c:v>
                </c:pt>
                <c:pt idx="1346">
                  <c:v>115.288966078328</c:v>
                </c:pt>
                <c:pt idx="1347">
                  <c:v>0.67935446744719696</c:v>
                </c:pt>
                <c:pt idx="1348">
                  <c:v>107.724114978012</c:v>
                </c:pt>
                <c:pt idx="1349">
                  <c:v>128.054450852185</c:v>
                </c:pt>
                <c:pt idx="1350">
                  <c:v>97.787206460322594</c:v>
                </c:pt>
                <c:pt idx="1351">
                  <c:v>89.276995481096094</c:v>
                </c:pt>
                <c:pt idx="1352">
                  <c:v>2.13272015215346</c:v>
                </c:pt>
                <c:pt idx="1353">
                  <c:v>98.322671729999996</c:v>
                </c:pt>
                <c:pt idx="1354">
                  <c:v>115.983511956361</c:v>
                </c:pt>
                <c:pt idx="1355">
                  <c:v>109.92637058022299</c:v>
                </c:pt>
                <c:pt idx="1356">
                  <c:v>131.161202291839</c:v>
                </c:pt>
                <c:pt idx="1357">
                  <c:v>113.84945914468101</c:v>
                </c:pt>
                <c:pt idx="1358">
                  <c:v>111.234898661278</c:v>
                </c:pt>
                <c:pt idx="1359">
                  <c:v>125.292743605344</c:v>
                </c:pt>
                <c:pt idx="1360">
                  <c:v>110.052865447459</c:v>
                </c:pt>
                <c:pt idx="1361">
                  <c:v>144.267918036212</c:v>
                </c:pt>
                <c:pt idx="1362">
                  <c:v>106.010274018282</c:v>
                </c:pt>
                <c:pt idx="1363">
                  <c:v>129.30832119799999</c:v>
                </c:pt>
                <c:pt idx="1364">
                  <c:v>142.17688069658399</c:v>
                </c:pt>
                <c:pt idx="1365">
                  <c:v>156.97991274095801</c:v>
                </c:pt>
                <c:pt idx="1366">
                  <c:v>162.218522884555</c:v>
                </c:pt>
                <c:pt idx="1367">
                  <c:v>135.50682393941801</c:v>
                </c:pt>
                <c:pt idx="1368">
                  <c:v>110.339229463202</c:v>
                </c:pt>
                <c:pt idx="1369">
                  <c:v>130.901473947109</c:v>
                </c:pt>
                <c:pt idx="1370">
                  <c:v>136.48357460013901</c:v>
                </c:pt>
                <c:pt idx="1371">
                  <c:v>98.376732730000001</c:v>
                </c:pt>
                <c:pt idx="1372">
                  <c:v>118.91209028908099</c:v>
                </c:pt>
                <c:pt idx="1373">
                  <c:v>99.914845093566896</c:v>
                </c:pt>
                <c:pt idx="1374">
                  <c:v>149.51363170910199</c:v>
                </c:pt>
                <c:pt idx="1375">
                  <c:v>8.0805210000000002E-2</c:v>
                </c:pt>
                <c:pt idx="1376">
                  <c:v>13.9912863188882</c:v>
                </c:pt>
                <c:pt idx="1377">
                  <c:v>0.26931195607363601</c:v>
                </c:pt>
                <c:pt idx="1378">
                  <c:v>88.541679360000003</c:v>
                </c:pt>
                <c:pt idx="1379">
                  <c:v>112.083588593173</c:v>
                </c:pt>
                <c:pt idx="1380">
                  <c:v>102.348931108576</c:v>
                </c:pt>
                <c:pt idx="1381">
                  <c:v>94.827976317517596</c:v>
                </c:pt>
                <c:pt idx="1382">
                  <c:v>118.559448601632</c:v>
                </c:pt>
                <c:pt idx="1383">
                  <c:v>111.10130304223701</c:v>
                </c:pt>
                <c:pt idx="1384">
                  <c:v>128.900340863742</c:v>
                </c:pt>
                <c:pt idx="1385">
                  <c:v>115.427524852611</c:v>
                </c:pt>
                <c:pt idx="1386">
                  <c:v>107.045261312798</c:v>
                </c:pt>
                <c:pt idx="1387">
                  <c:v>107.346327207081</c:v>
                </c:pt>
                <c:pt idx="1388">
                  <c:v>108.357703300046</c:v>
                </c:pt>
                <c:pt idx="1389">
                  <c:v>104.724686482544</c:v>
                </c:pt>
                <c:pt idx="1390">
                  <c:v>149.091874185752</c:v>
                </c:pt>
                <c:pt idx="1391">
                  <c:v>149.13034195049201</c:v>
                </c:pt>
                <c:pt idx="1392">
                  <c:v>120.617742363142</c:v>
                </c:pt>
                <c:pt idx="1393">
                  <c:v>88.784565020021702</c:v>
                </c:pt>
                <c:pt idx="1394">
                  <c:v>1.5312241944106799</c:v>
                </c:pt>
                <c:pt idx="1395">
                  <c:v>0.37594010125715699</c:v>
                </c:pt>
                <c:pt idx="1396">
                  <c:v>93.984915924041502</c:v>
                </c:pt>
                <c:pt idx="1397">
                  <c:v>128.049595805275</c:v>
                </c:pt>
                <c:pt idx="1398">
                  <c:v>138.11567711477201</c:v>
                </c:pt>
                <c:pt idx="1399">
                  <c:v>138.53202153001999</c:v>
                </c:pt>
                <c:pt idx="1400">
                  <c:v>104.92994788401199</c:v>
                </c:pt>
                <c:pt idx="1401">
                  <c:v>93.076043622028806</c:v>
                </c:pt>
                <c:pt idx="1402">
                  <c:v>1.8063885289999999</c:v>
                </c:pt>
                <c:pt idx="1403">
                  <c:v>95.814881469944098</c:v>
                </c:pt>
                <c:pt idx="1404">
                  <c:v>81.257746740000002</c:v>
                </c:pt>
                <c:pt idx="1405">
                  <c:v>127.494142032402</c:v>
                </c:pt>
                <c:pt idx="1406">
                  <c:v>103.52893227032899</c:v>
                </c:pt>
                <c:pt idx="1407">
                  <c:v>96.6939056169917</c:v>
                </c:pt>
                <c:pt idx="1408">
                  <c:v>120.532279521912</c:v>
                </c:pt>
                <c:pt idx="1409">
                  <c:v>93.361155629999999</c:v>
                </c:pt>
                <c:pt idx="1410">
                  <c:v>3.8967951652779602</c:v>
                </c:pt>
                <c:pt idx="1411">
                  <c:v>98.370080437400901</c:v>
                </c:pt>
                <c:pt idx="1412">
                  <c:v>96.645109019837903</c:v>
                </c:pt>
                <c:pt idx="1413">
                  <c:v>99.4146017758043</c:v>
                </c:pt>
                <c:pt idx="1414">
                  <c:v>140.83515801628801</c:v>
                </c:pt>
                <c:pt idx="1415">
                  <c:v>136.143377762733</c:v>
                </c:pt>
                <c:pt idx="1416">
                  <c:v>121.25046154546401</c:v>
                </c:pt>
                <c:pt idx="1417">
                  <c:v>135.65123274184</c:v>
                </c:pt>
                <c:pt idx="1418">
                  <c:v>130.17983672998901</c:v>
                </c:pt>
                <c:pt idx="1419">
                  <c:v>120.01545033495501</c:v>
                </c:pt>
                <c:pt idx="1420">
                  <c:v>118.210587287357</c:v>
                </c:pt>
                <c:pt idx="1421">
                  <c:v>140.92192499439301</c:v>
                </c:pt>
                <c:pt idx="1422">
                  <c:v>123.580811847303</c:v>
                </c:pt>
                <c:pt idx="1423">
                  <c:v>106.54475221091499</c:v>
                </c:pt>
                <c:pt idx="1424">
                  <c:v>110.246965625087</c:v>
                </c:pt>
                <c:pt idx="1425">
                  <c:v>120.931606916554</c:v>
                </c:pt>
                <c:pt idx="1426">
                  <c:v>161.04263924014299</c:v>
                </c:pt>
                <c:pt idx="1427">
                  <c:v>187.64430697782001</c:v>
                </c:pt>
                <c:pt idx="1428">
                  <c:v>104.84249294379499</c:v>
                </c:pt>
                <c:pt idx="1429">
                  <c:v>119.117091461402</c:v>
                </c:pt>
                <c:pt idx="1430">
                  <c:v>95.589000861156805</c:v>
                </c:pt>
                <c:pt idx="1431">
                  <c:v>135.49285959044801</c:v>
                </c:pt>
                <c:pt idx="1432">
                  <c:v>197.75758590669</c:v>
                </c:pt>
                <c:pt idx="1433">
                  <c:v>122.83558906697201</c:v>
                </c:pt>
                <c:pt idx="1434">
                  <c:v>119.776097206012</c:v>
                </c:pt>
                <c:pt idx="1435">
                  <c:v>123.0312327</c:v>
                </c:pt>
                <c:pt idx="1436">
                  <c:v>93.699446686350498</c:v>
                </c:pt>
                <c:pt idx="1437">
                  <c:v>116.66610550753801</c:v>
                </c:pt>
                <c:pt idx="1438">
                  <c:v>118.244438869051</c:v>
                </c:pt>
                <c:pt idx="1439">
                  <c:v>116.991914963371</c:v>
                </c:pt>
                <c:pt idx="1440">
                  <c:v>115.324927107826</c:v>
                </c:pt>
                <c:pt idx="1441">
                  <c:v>101.271504670515</c:v>
                </c:pt>
                <c:pt idx="1442">
                  <c:v>130.34160610676699</c:v>
                </c:pt>
                <c:pt idx="1443">
                  <c:v>102.270393182872</c:v>
                </c:pt>
                <c:pt idx="1444">
                  <c:v>111.886004165193</c:v>
                </c:pt>
                <c:pt idx="1445">
                  <c:v>112.18108820754099</c:v>
                </c:pt>
                <c:pt idx="1446">
                  <c:v>126.422647451514</c:v>
                </c:pt>
                <c:pt idx="1447">
                  <c:v>5.1345050000000001E-3</c:v>
                </c:pt>
                <c:pt idx="1448">
                  <c:v>118.308356531597</c:v>
                </c:pt>
                <c:pt idx="1449">
                  <c:v>98.561234769808095</c:v>
                </c:pt>
                <c:pt idx="1450">
                  <c:v>3.08692445702841</c:v>
                </c:pt>
                <c:pt idx="1451">
                  <c:v>120.928829002458</c:v>
                </c:pt>
                <c:pt idx="1452">
                  <c:v>218.689546784915</c:v>
                </c:pt>
                <c:pt idx="1453">
                  <c:v>96.959029977596998</c:v>
                </c:pt>
                <c:pt idx="1454">
                  <c:v>94.454258205692696</c:v>
                </c:pt>
                <c:pt idx="1455">
                  <c:v>126.040246488677</c:v>
                </c:pt>
                <c:pt idx="1456">
                  <c:v>125.430645397175</c:v>
                </c:pt>
                <c:pt idx="1457">
                  <c:v>95.574901479999994</c:v>
                </c:pt>
                <c:pt idx="1458">
                  <c:v>115.98016230729201</c:v>
                </c:pt>
                <c:pt idx="1459">
                  <c:v>135.22032745892</c:v>
                </c:pt>
                <c:pt idx="1460">
                  <c:v>81.413819278414095</c:v>
                </c:pt>
                <c:pt idx="1461">
                  <c:v>147.29244561153899</c:v>
                </c:pt>
                <c:pt idx="1462">
                  <c:v>123.929868440264</c:v>
                </c:pt>
                <c:pt idx="1463">
                  <c:v>102.911592673323</c:v>
                </c:pt>
                <c:pt idx="1464">
                  <c:v>115.582509523532</c:v>
                </c:pt>
                <c:pt idx="1465">
                  <c:v>118.023005657574</c:v>
                </c:pt>
                <c:pt idx="1466">
                  <c:v>121.37915447301501</c:v>
                </c:pt>
                <c:pt idx="1467">
                  <c:v>104.12008315804199</c:v>
                </c:pt>
                <c:pt idx="1468">
                  <c:v>5.0425007749999997</c:v>
                </c:pt>
                <c:pt idx="1469">
                  <c:v>101.272946399812</c:v>
                </c:pt>
                <c:pt idx="1470">
                  <c:v>127.633036027975</c:v>
                </c:pt>
                <c:pt idx="1471">
                  <c:v>109.734928671107</c:v>
                </c:pt>
                <c:pt idx="1472">
                  <c:v>124.192559722441</c:v>
                </c:pt>
                <c:pt idx="1473">
                  <c:v>73.705806307005503</c:v>
                </c:pt>
                <c:pt idx="1474">
                  <c:v>90.892720224390899</c:v>
                </c:pt>
                <c:pt idx="1475">
                  <c:v>77.614593380000002</c:v>
                </c:pt>
                <c:pt idx="1476">
                  <c:v>124.233151196311</c:v>
                </c:pt>
                <c:pt idx="1477">
                  <c:v>123.191206511038</c:v>
                </c:pt>
                <c:pt idx="1478">
                  <c:v>147.423843811224</c:v>
                </c:pt>
                <c:pt idx="1479">
                  <c:v>112.286778630453</c:v>
                </c:pt>
                <c:pt idx="1480">
                  <c:v>107.842793570114</c:v>
                </c:pt>
                <c:pt idx="1481">
                  <c:v>126.473786538296</c:v>
                </c:pt>
                <c:pt idx="1482">
                  <c:v>130.828737977657</c:v>
                </c:pt>
                <c:pt idx="1483">
                  <c:v>123.489387237504</c:v>
                </c:pt>
                <c:pt idx="1484">
                  <c:v>136.26434115820001</c:v>
                </c:pt>
                <c:pt idx="1485">
                  <c:v>112.813299323433</c:v>
                </c:pt>
                <c:pt idx="1486">
                  <c:v>126.235056848311</c:v>
                </c:pt>
                <c:pt idx="1487">
                  <c:v>93.144745826049899</c:v>
                </c:pt>
                <c:pt idx="1488">
                  <c:v>106.91938561146399</c:v>
                </c:pt>
                <c:pt idx="1489">
                  <c:v>1.7490543645627901</c:v>
                </c:pt>
                <c:pt idx="1490">
                  <c:v>70.783568869801499</c:v>
                </c:pt>
                <c:pt idx="1491">
                  <c:v>5.9494553289664998</c:v>
                </c:pt>
                <c:pt idx="1492">
                  <c:v>111.41576176416901</c:v>
                </c:pt>
                <c:pt idx="1493">
                  <c:v>117.671013261075</c:v>
                </c:pt>
                <c:pt idx="1494">
                  <c:v>0.159887522650805</c:v>
                </c:pt>
                <c:pt idx="1495">
                  <c:v>127.932498671421</c:v>
                </c:pt>
                <c:pt idx="1496">
                  <c:v>126.56080989979699</c:v>
                </c:pt>
                <c:pt idx="1497">
                  <c:v>111.96086533934501</c:v>
                </c:pt>
                <c:pt idx="1498">
                  <c:v>96.440918446354203</c:v>
                </c:pt>
                <c:pt idx="1499">
                  <c:v>92.424212766756099</c:v>
                </c:pt>
                <c:pt idx="1500">
                  <c:v>109.702610689427</c:v>
                </c:pt>
                <c:pt idx="1501">
                  <c:v>108.3564012997</c:v>
                </c:pt>
                <c:pt idx="1502">
                  <c:v>110.000389748572</c:v>
                </c:pt>
                <c:pt idx="1503">
                  <c:v>138.05976331454499</c:v>
                </c:pt>
                <c:pt idx="1504">
                  <c:v>145.79599384252001</c:v>
                </c:pt>
                <c:pt idx="1505">
                  <c:v>103.570053603217</c:v>
                </c:pt>
                <c:pt idx="1506">
                  <c:v>143.69920155026199</c:v>
                </c:pt>
                <c:pt idx="1507">
                  <c:v>122.87020082543501</c:v>
                </c:pt>
                <c:pt idx="1508">
                  <c:v>107.141863157975</c:v>
                </c:pt>
                <c:pt idx="1509">
                  <c:v>111.30054221138499</c:v>
                </c:pt>
                <c:pt idx="1510">
                  <c:v>109.76567801370901</c:v>
                </c:pt>
                <c:pt idx="1511">
                  <c:v>100.921987442052</c:v>
                </c:pt>
                <c:pt idx="1512">
                  <c:v>97.03823706</c:v>
                </c:pt>
                <c:pt idx="1513">
                  <c:v>121.61078063370699</c:v>
                </c:pt>
                <c:pt idx="1514">
                  <c:v>111.671807161416</c:v>
                </c:pt>
                <c:pt idx="1515">
                  <c:v>124.125586397121</c:v>
                </c:pt>
                <c:pt idx="1516">
                  <c:v>103.429864871494</c:v>
                </c:pt>
                <c:pt idx="1517">
                  <c:v>107.31169835639101</c:v>
                </c:pt>
                <c:pt idx="1518">
                  <c:v>0.34658249318982798</c:v>
                </c:pt>
                <c:pt idx="1519">
                  <c:v>1.52599397313224E-2</c:v>
                </c:pt>
                <c:pt idx="1520">
                  <c:v>126.357823473663</c:v>
                </c:pt>
                <c:pt idx="1521">
                  <c:v>109.712218229887</c:v>
                </c:pt>
                <c:pt idx="1522">
                  <c:v>104.77485045781</c:v>
                </c:pt>
                <c:pt idx="1523">
                  <c:v>116.038076966273</c:v>
                </c:pt>
                <c:pt idx="1524">
                  <c:v>166.299172292344</c:v>
                </c:pt>
                <c:pt idx="1525">
                  <c:v>155.365374198176</c:v>
                </c:pt>
                <c:pt idx="1526">
                  <c:v>107.255108558609</c:v>
                </c:pt>
                <c:pt idx="1527">
                  <c:v>165.022912839166</c:v>
                </c:pt>
                <c:pt idx="1528">
                  <c:v>121.218888784855</c:v>
                </c:pt>
                <c:pt idx="1529">
                  <c:v>1.2728512632340501</c:v>
                </c:pt>
                <c:pt idx="1530">
                  <c:v>143.44776122611401</c:v>
                </c:pt>
                <c:pt idx="1531">
                  <c:v>138.35182331473601</c:v>
                </c:pt>
                <c:pt idx="1532">
                  <c:v>111.795622181204</c:v>
                </c:pt>
                <c:pt idx="1533">
                  <c:v>138.60475408102701</c:v>
                </c:pt>
                <c:pt idx="1534">
                  <c:v>157.59660368797199</c:v>
                </c:pt>
                <c:pt idx="1535">
                  <c:v>120.605808997975</c:v>
                </c:pt>
                <c:pt idx="1536">
                  <c:v>112.114557143578</c:v>
                </c:pt>
                <c:pt idx="1537">
                  <c:v>206.113968557525</c:v>
                </c:pt>
                <c:pt idx="1538">
                  <c:v>110.394480939657</c:v>
                </c:pt>
                <c:pt idx="1539">
                  <c:v>204.465361789079</c:v>
                </c:pt>
                <c:pt idx="1540">
                  <c:v>99.812221657029198</c:v>
                </c:pt>
                <c:pt idx="1541">
                  <c:v>94.100329473595494</c:v>
                </c:pt>
                <c:pt idx="1542">
                  <c:v>88.523633382552802</c:v>
                </c:pt>
                <c:pt idx="1543">
                  <c:v>177.65111803164601</c:v>
                </c:pt>
                <c:pt idx="1544">
                  <c:v>90.533774923844803</c:v>
                </c:pt>
                <c:pt idx="1545">
                  <c:v>82.609003464879507</c:v>
                </c:pt>
                <c:pt idx="1546">
                  <c:v>128.60851588166301</c:v>
                </c:pt>
                <c:pt idx="1547">
                  <c:v>169.48266441009599</c:v>
                </c:pt>
                <c:pt idx="1548">
                  <c:v>185.71605087477201</c:v>
                </c:pt>
                <c:pt idx="1549">
                  <c:v>109.160855054097</c:v>
                </c:pt>
                <c:pt idx="1550">
                  <c:v>124.54145393925199</c:v>
                </c:pt>
                <c:pt idx="1551">
                  <c:v>97.704153623014705</c:v>
                </c:pt>
                <c:pt idx="1552">
                  <c:v>118.783198237093</c:v>
                </c:pt>
                <c:pt idx="1553">
                  <c:v>88.497892489592004</c:v>
                </c:pt>
                <c:pt idx="1554">
                  <c:v>157.26005775012499</c:v>
                </c:pt>
                <c:pt idx="1555">
                  <c:v>152.51023742337901</c:v>
                </c:pt>
                <c:pt idx="1556">
                  <c:v>111.486992976739</c:v>
                </c:pt>
                <c:pt idx="1557">
                  <c:v>167.44701784856801</c:v>
                </c:pt>
                <c:pt idx="1558">
                  <c:v>126.83444020687099</c:v>
                </c:pt>
                <c:pt idx="1559">
                  <c:v>117.50211898972201</c:v>
                </c:pt>
                <c:pt idx="1560">
                  <c:v>120.91736951926799</c:v>
                </c:pt>
                <c:pt idx="1561">
                  <c:v>190.93412299912501</c:v>
                </c:pt>
                <c:pt idx="1562">
                  <c:v>195.86587982058001</c:v>
                </c:pt>
                <c:pt idx="1563">
                  <c:v>191.03420824004201</c:v>
                </c:pt>
                <c:pt idx="1564">
                  <c:v>212.555762049544</c:v>
                </c:pt>
                <c:pt idx="1565">
                  <c:v>229.39186485692699</c:v>
                </c:pt>
                <c:pt idx="1566">
                  <c:v>183.203691863568</c:v>
                </c:pt>
                <c:pt idx="1567">
                  <c:v>129.21344566769</c:v>
                </c:pt>
                <c:pt idx="1568">
                  <c:v>119.762217890869</c:v>
                </c:pt>
                <c:pt idx="1569">
                  <c:v>106.771360948547</c:v>
                </c:pt>
                <c:pt idx="1570">
                  <c:v>104.458255421231</c:v>
                </c:pt>
                <c:pt idx="1571">
                  <c:v>95.356187645341095</c:v>
                </c:pt>
                <c:pt idx="1572">
                  <c:v>85.8780934524505</c:v>
                </c:pt>
                <c:pt idx="1573">
                  <c:v>108.785614452206</c:v>
                </c:pt>
                <c:pt idx="1574">
                  <c:v>115.920380643057</c:v>
                </c:pt>
                <c:pt idx="1575">
                  <c:v>121.93683878143401</c:v>
                </c:pt>
                <c:pt idx="1576">
                  <c:v>133.730432267949</c:v>
                </c:pt>
                <c:pt idx="1577">
                  <c:v>115.113555288833</c:v>
                </c:pt>
                <c:pt idx="1578">
                  <c:v>97.815830811877305</c:v>
                </c:pt>
                <c:pt idx="1579">
                  <c:v>5.0408394000000002E-2</c:v>
                </c:pt>
                <c:pt idx="1580">
                  <c:v>111.344711301893</c:v>
                </c:pt>
                <c:pt idx="1581">
                  <c:v>123.315225996585</c:v>
                </c:pt>
                <c:pt idx="1582">
                  <c:v>100.221732600161</c:v>
                </c:pt>
                <c:pt idx="1583">
                  <c:v>132.844157598462</c:v>
                </c:pt>
                <c:pt idx="1584">
                  <c:v>91.4613136463106</c:v>
                </c:pt>
                <c:pt idx="1585">
                  <c:v>95.724032870000002</c:v>
                </c:pt>
                <c:pt idx="1586">
                  <c:v>109.16770262729899</c:v>
                </c:pt>
                <c:pt idx="1587">
                  <c:v>120.358102470684</c:v>
                </c:pt>
                <c:pt idx="1588">
                  <c:v>101.68745596455599</c:v>
                </c:pt>
                <c:pt idx="1589">
                  <c:v>90.730723521002105</c:v>
                </c:pt>
                <c:pt idx="1590">
                  <c:v>83.713386907809095</c:v>
                </c:pt>
                <c:pt idx="1591">
                  <c:v>99.537553000000003</c:v>
                </c:pt>
                <c:pt idx="1592">
                  <c:v>0.23503862369321299</c:v>
                </c:pt>
                <c:pt idx="1593">
                  <c:v>98.119204156723995</c:v>
                </c:pt>
                <c:pt idx="1594">
                  <c:v>101.901582249247</c:v>
                </c:pt>
                <c:pt idx="1595">
                  <c:v>88.395508344223998</c:v>
                </c:pt>
                <c:pt idx="1596">
                  <c:v>70.695260172875194</c:v>
                </c:pt>
                <c:pt idx="1597">
                  <c:v>89.412323183630505</c:v>
                </c:pt>
                <c:pt idx="1598">
                  <c:v>4.3909109198755498</c:v>
                </c:pt>
                <c:pt idx="1599">
                  <c:v>107.15841868846699</c:v>
                </c:pt>
                <c:pt idx="1600">
                  <c:v>109.473716293819</c:v>
                </c:pt>
                <c:pt idx="1601">
                  <c:v>96.378940324199505</c:v>
                </c:pt>
                <c:pt idx="1602">
                  <c:v>109.586543789519</c:v>
                </c:pt>
                <c:pt idx="1603">
                  <c:v>114.91568353785701</c:v>
                </c:pt>
                <c:pt idx="1604">
                  <c:v>138.66528961927301</c:v>
                </c:pt>
                <c:pt idx="1605">
                  <c:v>99.564962091458895</c:v>
                </c:pt>
                <c:pt idx="1606">
                  <c:v>108.024567261366</c:v>
                </c:pt>
                <c:pt idx="1607">
                  <c:v>114.433656140202</c:v>
                </c:pt>
                <c:pt idx="1608">
                  <c:v>106.907096300681</c:v>
                </c:pt>
                <c:pt idx="1609">
                  <c:v>125.015488891662</c:v>
                </c:pt>
                <c:pt idx="1610">
                  <c:v>110.40780817588799</c:v>
                </c:pt>
                <c:pt idx="1611">
                  <c:v>108.83724664971901</c:v>
                </c:pt>
                <c:pt idx="1612">
                  <c:v>118.010893892293</c:v>
                </c:pt>
                <c:pt idx="1613">
                  <c:v>126.695901729607</c:v>
                </c:pt>
                <c:pt idx="1614">
                  <c:v>129.79831601681201</c:v>
                </c:pt>
                <c:pt idx="1615">
                  <c:v>0.30472021228712198</c:v>
                </c:pt>
                <c:pt idx="1616">
                  <c:v>82.727079983306794</c:v>
                </c:pt>
                <c:pt idx="1617">
                  <c:v>79.432666153099206</c:v>
                </c:pt>
                <c:pt idx="1618">
                  <c:v>79.337206068646395</c:v>
                </c:pt>
                <c:pt idx="1619">
                  <c:v>93.806165419999999</c:v>
                </c:pt>
                <c:pt idx="1620">
                  <c:v>115.529704425394</c:v>
                </c:pt>
                <c:pt idx="1621">
                  <c:v>99.298798523488401</c:v>
                </c:pt>
                <c:pt idx="1622">
                  <c:v>93.569897865562496</c:v>
                </c:pt>
                <c:pt idx="1623">
                  <c:v>113.796872880454</c:v>
                </c:pt>
                <c:pt idx="1624">
                  <c:v>108.82701780682901</c:v>
                </c:pt>
                <c:pt idx="1625">
                  <c:v>3.48023709720013</c:v>
                </c:pt>
                <c:pt idx="1626">
                  <c:v>71.388910578484598</c:v>
                </c:pt>
                <c:pt idx="1627">
                  <c:v>2.2176001484636401</c:v>
                </c:pt>
                <c:pt idx="1628">
                  <c:v>84.278838778516302</c:v>
                </c:pt>
                <c:pt idx="1629">
                  <c:v>4.603285251</c:v>
                </c:pt>
                <c:pt idx="1630">
                  <c:v>107.165440175073</c:v>
                </c:pt>
                <c:pt idx="1631">
                  <c:v>100.303848783462</c:v>
                </c:pt>
                <c:pt idx="1632">
                  <c:v>67.480646529291207</c:v>
                </c:pt>
                <c:pt idx="1633">
                  <c:v>96.682199151129296</c:v>
                </c:pt>
                <c:pt idx="1634">
                  <c:v>105.279270261094</c:v>
                </c:pt>
                <c:pt idx="1635">
                  <c:v>100.64795461304701</c:v>
                </c:pt>
                <c:pt idx="1636">
                  <c:v>106.047145369075</c:v>
                </c:pt>
                <c:pt idx="1637">
                  <c:v>114.54020185545301</c:v>
                </c:pt>
                <c:pt idx="1638">
                  <c:v>85.714825090000005</c:v>
                </c:pt>
                <c:pt idx="1639">
                  <c:v>88.767399297046595</c:v>
                </c:pt>
                <c:pt idx="1640">
                  <c:v>2.6533971999999999E-2</c:v>
                </c:pt>
                <c:pt idx="1641">
                  <c:v>78.624778143112195</c:v>
                </c:pt>
                <c:pt idx="1642">
                  <c:v>0.53729755537850099</c:v>
                </c:pt>
                <c:pt idx="1643">
                  <c:v>62.016145521571097</c:v>
                </c:pt>
                <c:pt idx="1644">
                  <c:v>1.7680130620874099</c:v>
                </c:pt>
                <c:pt idx="1645">
                  <c:v>98.620968680000004</c:v>
                </c:pt>
                <c:pt idx="1646">
                  <c:v>91.105357776162194</c:v>
                </c:pt>
                <c:pt idx="1647">
                  <c:v>102.301805276553</c:v>
                </c:pt>
                <c:pt idx="1648">
                  <c:v>97.356725064618004</c:v>
                </c:pt>
                <c:pt idx="1649">
                  <c:v>108.701392933918</c:v>
                </c:pt>
                <c:pt idx="1650">
                  <c:v>75.343915029995799</c:v>
                </c:pt>
                <c:pt idx="1651">
                  <c:v>88.073712997761703</c:v>
                </c:pt>
                <c:pt idx="1652">
                  <c:v>101.66920232136999</c:v>
                </c:pt>
                <c:pt idx="1653">
                  <c:v>111.942956104522</c:v>
                </c:pt>
                <c:pt idx="1654">
                  <c:v>28.638579123959101</c:v>
                </c:pt>
                <c:pt idx="1655">
                  <c:v>95.382108006679005</c:v>
                </c:pt>
                <c:pt idx="1656">
                  <c:v>97.981946741828807</c:v>
                </c:pt>
                <c:pt idx="1657">
                  <c:v>129.868363379051</c:v>
                </c:pt>
                <c:pt idx="1658">
                  <c:v>133.80895053759201</c:v>
                </c:pt>
                <c:pt idx="1659">
                  <c:v>112.29525274265001</c:v>
                </c:pt>
                <c:pt idx="1660">
                  <c:v>104.230069925713</c:v>
                </c:pt>
                <c:pt idx="1661">
                  <c:v>117.883638207329</c:v>
                </c:pt>
                <c:pt idx="1662">
                  <c:v>1.5232181955641899</c:v>
                </c:pt>
                <c:pt idx="1663">
                  <c:v>94.801695310202604</c:v>
                </c:pt>
                <c:pt idx="1664">
                  <c:v>6.1132740636896701</c:v>
                </c:pt>
                <c:pt idx="1665">
                  <c:v>79.9624465473063</c:v>
                </c:pt>
                <c:pt idx="1666">
                  <c:v>79.595650787173994</c:v>
                </c:pt>
                <c:pt idx="1667">
                  <c:v>1.5972070249999999</c:v>
                </c:pt>
                <c:pt idx="1668">
                  <c:v>106.513393957747</c:v>
                </c:pt>
                <c:pt idx="1669">
                  <c:v>1.1610065705527699</c:v>
                </c:pt>
                <c:pt idx="1670">
                  <c:v>102.48571421418799</c:v>
                </c:pt>
                <c:pt idx="1671">
                  <c:v>117.862897431549</c:v>
                </c:pt>
                <c:pt idx="1672">
                  <c:v>98.120234817975998</c:v>
                </c:pt>
                <c:pt idx="1673">
                  <c:v>108.250685452101</c:v>
                </c:pt>
                <c:pt idx="1674">
                  <c:v>82.312237974759597</c:v>
                </c:pt>
                <c:pt idx="1675">
                  <c:v>121.240157924084</c:v>
                </c:pt>
                <c:pt idx="1676">
                  <c:v>119.62745850486201</c:v>
                </c:pt>
                <c:pt idx="1677">
                  <c:v>129.390189544018</c:v>
                </c:pt>
                <c:pt idx="1678">
                  <c:v>122.172722615723</c:v>
                </c:pt>
                <c:pt idx="1679">
                  <c:v>122.37428184095199</c:v>
                </c:pt>
                <c:pt idx="1680">
                  <c:v>100.44240264373001</c:v>
                </c:pt>
                <c:pt idx="1681">
                  <c:v>3.5558325961289601</c:v>
                </c:pt>
                <c:pt idx="1682">
                  <c:v>115.533519143261</c:v>
                </c:pt>
                <c:pt idx="1683">
                  <c:v>47.975801094465098</c:v>
                </c:pt>
                <c:pt idx="1684">
                  <c:v>124.255054029833</c:v>
                </c:pt>
                <c:pt idx="1685">
                  <c:v>167.63171644706301</c:v>
                </c:pt>
                <c:pt idx="1686">
                  <c:v>168.371553466855</c:v>
                </c:pt>
                <c:pt idx="1687">
                  <c:v>105.86485250144599</c:v>
                </c:pt>
                <c:pt idx="1688">
                  <c:v>116.55886417873199</c:v>
                </c:pt>
                <c:pt idx="1689">
                  <c:v>7.2876467552884598</c:v>
                </c:pt>
                <c:pt idx="1690">
                  <c:v>91.997262625026096</c:v>
                </c:pt>
                <c:pt idx="1691">
                  <c:v>2.02278295193859</c:v>
                </c:pt>
                <c:pt idx="1692">
                  <c:v>23.894829956030701</c:v>
                </c:pt>
                <c:pt idx="1693">
                  <c:v>116.254293523426</c:v>
                </c:pt>
                <c:pt idx="1694">
                  <c:v>0.88220501038098498</c:v>
                </c:pt>
                <c:pt idx="1695">
                  <c:v>94.082587742590604</c:v>
                </c:pt>
                <c:pt idx="1696">
                  <c:v>107.116044495384</c:v>
                </c:pt>
                <c:pt idx="1697">
                  <c:v>87.687849149855793</c:v>
                </c:pt>
                <c:pt idx="1698">
                  <c:v>86.940664181933997</c:v>
                </c:pt>
                <c:pt idx="1699">
                  <c:v>120.143135248454</c:v>
                </c:pt>
                <c:pt idx="1700">
                  <c:v>91.975003418583299</c:v>
                </c:pt>
                <c:pt idx="1701">
                  <c:v>113.259161159065</c:v>
                </c:pt>
                <c:pt idx="1702">
                  <c:v>123.792229014109</c:v>
                </c:pt>
                <c:pt idx="1703">
                  <c:v>229.40797940797901</c:v>
                </c:pt>
                <c:pt idx="1704">
                  <c:v>97.995063316369396</c:v>
                </c:pt>
                <c:pt idx="1705">
                  <c:v>92.472004340997501</c:v>
                </c:pt>
                <c:pt idx="1706">
                  <c:v>89.064622858833999</c:v>
                </c:pt>
                <c:pt idx="1707">
                  <c:v>4.4272968514392002</c:v>
                </c:pt>
                <c:pt idx="1708">
                  <c:v>110.418267763834</c:v>
                </c:pt>
                <c:pt idx="1709">
                  <c:v>178.74852784620401</c:v>
                </c:pt>
                <c:pt idx="1710">
                  <c:v>113.25657713491201</c:v>
                </c:pt>
                <c:pt idx="1711">
                  <c:v>129.18801414402699</c:v>
                </c:pt>
                <c:pt idx="1712">
                  <c:v>129.948683169357</c:v>
                </c:pt>
                <c:pt idx="1713">
                  <c:v>86.276335490716406</c:v>
                </c:pt>
                <c:pt idx="1714">
                  <c:v>74.498618973306293</c:v>
                </c:pt>
                <c:pt idx="1715">
                  <c:v>90.404326947192502</c:v>
                </c:pt>
                <c:pt idx="1716">
                  <c:v>85.842791168040705</c:v>
                </c:pt>
                <c:pt idx="1717">
                  <c:v>108.892488725449</c:v>
                </c:pt>
                <c:pt idx="1718">
                  <c:v>113.169654083415</c:v>
                </c:pt>
                <c:pt idx="1719">
                  <c:v>116.220997011785</c:v>
                </c:pt>
                <c:pt idx="1720">
                  <c:v>96.870475150000004</c:v>
                </c:pt>
                <c:pt idx="1721">
                  <c:v>135.450252088474</c:v>
                </c:pt>
                <c:pt idx="1722">
                  <c:v>92.6693648608111</c:v>
                </c:pt>
                <c:pt idx="1723">
                  <c:v>90.085775709999993</c:v>
                </c:pt>
                <c:pt idx="1724">
                  <c:v>92.783385393913306</c:v>
                </c:pt>
                <c:pt idx="1725">
                  <c:v>115.40475880824199</c:v>
                </c:pt>
                <c:pt idx="1726">
                  <c:v>94.4980245606165</c:v>
                </c:pt>
                <c:pt idx="1727">
                  <c:v>82.776131254633995</c:v>
                </c:pt>
                <c:pt idx="1728">
                  <c:v>79.201917679999994</c:v>
                </c:pt>
                <c:pt idx="1729">
                  <c:v>87.313922509999998</c:v>
                </c:pt>
                <c:pt idx="1730">
                  <c:v>104.841821219297</c:v>
                </c:pt>
                <c:pt idx="1731">
                  <c:v>120.79023583007</c:v>
                </c:pt>
                <c:pt idx="1732">
                  <c:v>0.129018961769574</c:v>
                </c:pt>
                <c:pt idx="1733">
                  <c:v>2.2203554153595699</c:v>
                </c:pt>
                <c:pt idx="1734">
                  <c:v>82.369100393552401</c:v>
                </c:pt>
                <c:pt idx="1735">
                  <c:v>87.639693511191993</c:v>
                </c:pt>
                <c:pt idx="1736">
                  <c:v>90.802439084537795</c:v>
                </c:pt>
                <c:pt idx="1737">
                  <c:v>78.243354855625398</c:v>
                </c:pt>
                <c:pt idx="1738">
                  <c:v>0.10919197899999999</c:v>
                </c:pt>
                <c:pt idx="1739">
                  <c:v>87.707855600858807</c:v>
                </c:pt>
                <c:pt idx="1740">
                  <c:v>107.958155842989</c:v>
                </c:pt>
                <c:pt idx="1741">
                  <c:v>94.918100208887793</c:v>
                </c:pt>
                <c:pt idx="1742">
                  <c:v>76.590232319999998</c:v>
                </c:pt>
                <c:pt idx="1743">
                  <c:v>107.369449570957</c:v>
                </c:pt>
                <c:pt idx="1744">
                  <c:v>113.585520129976</c:v>
                </c:pt>
                <c:pt idx="1745">
                  <c:v>95.170190037639202</c:v>
                </c:pt>
                <c:pt idx="1746">
                  <c:v>3.1724676317229599</c:v>
                </c:pt>
                <c:pt idx="1747">
                  <c:v>100.206190638694</c:v>
                </c:pt>
                <c:pt idx="1748">
                  <c:v>123.046236228979</c:v>
                </c:pt>
                <c:pt idx="1749">
                  <c:v>85.943997659999994</c:v>
                </c:pt>
                <c:pt idx="1750">
                  <c:v>101.566640416848</c:v>
                </c:pt>
                <c:pt idx="1751">
                  <c:v>101.004686470274</c:v>
                </c:pt>
                <c:pt idx="1752">
                  <c:v>12.7878910268595</c:v>
                </c:pt>
                <c:pt idx="1753">
                  <c:v>187.91634001633599</c:v>
                </c:pt>
                <c:pt idx="1754">
                  <c:v>3.3327790415885299</c:v>
                </c:pt>
                <c:pt idx="1755">
                  <c:v>109.163910716872</c:v>
                </c:pt>
                <c:pt idx="1756">
                  <c:v>90.757283131607494</c:v>
                </c:pt>
                <c:pt idx="1757">
                  <c:v>10.3075560110416</c:v>
                </c:pt>
                <c:pt idx="1758">
                  <c:v>6.7055470560000003</c:v>
                </c:pt>
                <c:pt idx="1759">
                  <c:v>84.200997361038304</c:v>
                </c:pt>
                <c:pt idx="1760">
                  <c:v>92.352141684911203</c:v>
                </c:pt>
                <c:pt idx="1761">
                  <c:v>94.897004983062999</c:v>
                </c:pt>
                <c:pt idx="1762">
                  <c:v>75.273997568677501</c:v>
                </c:pt>
                <c:pt idx="1763">
                  <c:v>88.037713350514693</c:v>
                </c:pt>
                <c:pt idx="1764">
                  <c:v>85.247157843953602</c:v>
                </c:pt>
                <c:pt idx="1765">
                  <c:v>6.5647822999999994E-2</c:v>
                </c:pt>
                <c:pt idx="1766">
                  <c:v>79.965902595484707</c:v>
                </c:pt>
                <c:pt idx="1767">
                  <c:v>5.4905769083183804</c:v>
                </c:pt>
                <c:pt idx="1768">
                  <c:v>102.467661404663</c:v>
                </c:pt>
                <c:pt idx="1769">
                  <c:v>104.65797124984201</c:v>
                </c:pt>
                <c:pt idx="1770">
                  <c:v>79.982547005554494</c:v>
                </c:pt>
                <c:pt idx="1771">
                  <c:v>173.688551979175</c:v>
                </c:pt>
                <c:pt idx="1772">
                  <c:v>4.9825207338676698</c:v>
                </c:pt>
                <c:pt idx="1773">
                  <c:v>97.394117728316701</c:v>
                </c:pt>
                <c:pt idx="1774">
                  <c:v>93.703603520000001</c:v>
                </c:pt>
                <c:pt idx="1775">
                  <c:v>100.14451675817</c:v>
                </c:pt>
                <c:pt idx="1776">
                  <c:v>0.50327718794882503</c:v>
                </c:pt>
                <c:pt idx="1777">
                  <c:v>88.038294486212394</c:v>
                </c:pt>
                <c:pt idx="1778">
                  <c:v>96.503335840000005</c:v>
                </c:pt>
                <c:pt idx="1779">
                  <c:v>110.777160078478</c:v>
                </c:pt>
                <c:pt idx="1780">
                  <c:v>138.185285206793</c:v>
                </c:pt>
                <c:pt idx="1781">
                  <c:v>162.20435684731399</c:v>
                </c:pt>
                <c:pt idx="1782">
                  <c:v>117.16849753181199</c:v>
                </c:pt>
                <c:pt idx="1783">
                  <c:v>107.34341981937</c:v>
                </c:pt>
                <c:pt idx="1784">
                  <c:v>111.915016510287</c:v>
                </c:pt>
                <c:pt idx="1785">
                  <c:v>0.773416408</c:v>
                </c:pt>
                <c:pt idx="1786">
                  <c:v>87.331652279315094</c:v>
                </c:pt>
                <c:pt idx="1787">
                  <c:v>82.362379730131295</c:v>
                </c:pt>
                <c:pt idx="1788">
                  <c:v>91.866452397929606</c:v>
                </c:pt>
                <c:pt idx="1789">
                  <c:v>146.46702781415499</c:v>
                </c:pt>
                <c:pt idx="1790">
                  <c:v>93.833584769927299</c:v>
                </c:pt>
                <c:pt idx="1791">
                  <c:v>118.72400358400699</c:v>
                </c:pt>
                <c:pt idx="1792">
                  <c:v>96.923731111632407</c:v>
                </c:pt>
                <c:pt idx="1793">
                  <c:v>90.149586114126194</c:v>
                </c:pt>
                <c:pt idx="1794">
                  <c:v>137.00104350000001</c:v>
                </c:pt>
                <c:pt idx="1795">
                  <c:v>114.99895642422599</c:v>
                </c:pt>
                <c:pt idx="1796">
                  <c:v>1.17778429998854</c:v>
                </c:pt>
                <c:pt idx="1797">
                  <c:v>101.664028504439</c:v>
                </c:pt>
                <c:pt idx="1798">
                  <c:v>127.49864497944699</c:v>
                </c:pt>
                <c:pt idx="1799">
                  <c:v>0.106340995779987</c:v>
                </c:pt>
                <c:pt idx="1800">
                  <c:v>100.32580032983</c:v>
                </c:pt>
                <c:pt idx="1801">
                  <c:v>97.940891214012296</c:v>
                </c:pt>
                <c:pt idx="1802">
                  <c:v>106.64875242628899</c:v>
                </c:pt>
                <c:pt idx="1803">
                  <c:v>5.0596340225009797</c:v>
                </c:pt>
                <c:pt idx="1804">
                  <c:v>100.666707349243</c:v>
                </c:pt>
                <c:pt idx="1805">
                  <c:v>91.253607201856198</c:v>
                </c:pt>
                <c:pt idx="1806">
                  <c:v>108.651731042802</c:v>
                </c:pt>
                <c:pt idx="1807">
                  <c:v>109.542408242505</c:v>
                </c:pt>
                <c:pt idx="1808">
                  <c:v>100.119374093133</c:v>
                </c:pt>
                <c:pt idx="1809">
                  <c:v>6.4006968999999997E-2</c:v>
                </c:pt>
                <c:pt idx="1810">
                  <c:v>68.615795979743694</c:v>
                </c:pt>
                <c:pt idx="1811">
                  <c:v>118.73675908526501</c:v>
                </c:pt>
                <c:pt idx="1812">
                  <c:v>0.32084843711963601</c:v>
                </c:pt>
                <c:pt idx="1813">
                  <c:v>117.060795567505</c:v>
                </c:pt>
                <c:pt idx="1814">
                  <c:v>94.440541694005404</c:v>
                </c:pt>
                <c:pt idx="1815">
                  <c:v>101.290670183979</c:v>
                </c:pt>
                <c:pt idx="1816">
                  <c:v>196.44648907766</c:v>
                </c:pt>
                <c:pt idx="1817">
                  <c:v>120.514372423617</c:v>
                </c:pt>
                <c:pt idx="1818">
                  <c:v>120.15447294953201</c:v>
                </c:pt>
                <c:pt idx="1819">
                  <c:v>124.85554411005199</c:v>
                </c:pt>
                <c:pt idx="1820">
                  <c:v>118.743266095856</c:v>
                </c:pt>
                <c:pt idx="1821">
                  <c:v>108.32851789615999</c:v>
                </c:pt>
                <c:pt idx="1822">
                  <c:v>112.130568073007</c:v>
                </c:pt>
                <c:pt idx="1823">
                  <c:v>2.5211033942309702</c:v>
                </c:pt>
                <c:pt idx="1824">
                  <c:v>95.998911762387095</c:v>
                </c:pt>
                <c:pt idx="1825">
                  <c:v>96.2882780276977</c:v>
                </c:pt>
                <c:pt idx="1826">
                  <c:v>112.606285968759</c:v>
                </c:pt>
                <c:pt idx="1827">
                  <c:v>113.51100560754099</c:v>
                </c:pt>
                <c:pt idx="1828">
                  <c:v>104.10818013157601</c:v>
                </c:pt>
                <c:pt idx="1829">
                  <c:v>151.77233182517099</c:v>
                </c:pt>
                <c:pt idx="1830">
                  <c:v>174.46563979718599</c:v>
                </c:pt>
                <c:pt idx="1831">
                  <c:v>131.51691203392701</c:v>
                </c:pt>
                <c:pt idx="1832">
                  <c:v>78.894842157147494</c:v>
                </c:pt>
                <c:pt idx="1833">
                  <c:v>185.73012119554599</c:v>
                </c:pt>
                <c:pt idx="1834">
                  <c:v>131.28934442239401</c:v>
                </c:pt>
                <c:pt idx="1835">
                  <c:v>6.3193378999999994E-2</c:v>
                </c:pt>
                <c:pt idx="1836">
                  <c:v>120.152515462303</c:v>
                </c:pt>
                <c:pt idx="1837">
                  <c:v>87.024918602757893</c:v>
                </c:pt>
                <c:pt idx="1838">
                  <c:v>80.308882049999994</c:v>
                </c:pt>
                <c:pt idx="1839">
                  <c:v>96.427945446515395</c:v>
                </c:pt>
                <c:pt idx="1840">
                  <c:v>125.973488525409</c:v>
                </c:pt>
                <c:pt idx="1841">
                  <c:v>99.2837795841494</c:v>
                </c:pt>
                <c:pt idx="1842">
                  <c:v>180.60498292458399</c:v>
                </c:pt>
                <c:pt idx="1843">
                  <c:v>113.775426943509</c:v>
                </c:pt>
                <c:pt idx="1844">
                  <c:v>156.60084476226999</c:v>
                </c:pt>
                <c:pt idx="1845">
                  <c:v>10.3262275591626</c:v>
                </c:pt>
                <c:pt idx="1846">
                  <c:v>108.374246011369</c:v>
                </c:pt>
                <c:pt idx="1847">
                  <c:v>103.00707497767</c:v>
                </c:pt>
                <c:pt idx="1848">
                  <c:v>86.3137589204226</c:v>
                </c:pt>
                <c:pt idx="1849">
                  <c:v>113.315454193066</c:v>
                </c:pt>
                <c:pt idx="1850">
                  <c:v>115.58248217596901</c:v>
                </c:pt>
                <c:pt idx="1851">
                  <c:v>113.166851278764</c:v>
                </c:pt>
                <c:pt idx="1852">
                  <c:v>104.098093154165</c:v>
                </c:pt>
                <c:pt idx="1853">
                  <c:v>123.13013256766</c:v>
                </c:pt>
                <c:pt idx="1854">
                  <c:v>141.305696753787</c:v>
                </c:pt>
                <c:pt idx="1855">
                  <c:v>108.000064272903</c:v>
                </c:pt>
                <c:pt idx="1856">
                  <c:v>0.52830020740071804</c:v>
                </c:pt>
                <c:pt idx="1857">
                  <c:v>107.099842773978</c:v>
                </c:pt>
                <c:pt idx="1858">
                  <c:v>2.1670755272206099</c:v>
                </c:pt>
                <c:pt idx="1859">
                  <c:v>79.762159838332707</c:v>
                </c:pt>
                <c:pt idx="1860">
                  <c:v>106.638873974041</c:v>
                </c:pt>
                <c:pt idx="1861">
                  <c:v>91.334550858426098</c:v>
                </c:pt>
                <c:pt idx="1862">
                  <c:v>161.48760800694501</c:v>
                </c:pt>
                <c:pt idx="1863">
                  <c:v>110.48096418680301</c:v>
                </c:pt>
                <c:pt idx="1864">
                  <c:v>98.670944643411801</c:v>
                </c:pt>
                <c:pt idx="1865">
                  <c:v>103.820769216965</c:v>
                </c:pt>
                <c:pt idx="1866">
                  <c:v>106.412349842929</c:v>
                </c:pt>
                <c:pt idx="1867">
                  <c:v>76.918915834666194</c:v>
                </c:pt>
                <c:pt idx="1868">
                  <c:v>179.898267221113</c:v>
                </c:pt>
                <c:pt idx="1869">
                  <c:v>97.714121809999995</c:v>
                </c:pt>
                <c:pt idx="1870">
                  <c:v>117.630182923341</c:v>
                </c:pt>
                <c:pt idx="1871">
                  <c:v>90.234264422164898</c:v>
                </c:pt>
                <c:pt idx="1872">
                  <c:v>0.79642938140736397</c:v>
                </c:pt>
                <c:pt idx="1873">
                  <c:v>181.41304869372499</c:v>
                </c:pt>
                <c:pt idx="1874">
                  <c:v>114.163021325925</c:v>
                </c:pt>
                <c:pt idx="1875">
                  <c:v>86.943739073463604</c:v>
                </c:pt>
                <c:pt idx="1876">
                  <c:v>101.29997604664401</c:v>
                </c:pt>
                <c:pt idx="1877">
                  <c:v>107.28835892124</c:v>
                </c:pt>
                <c:pt idx="1878">
                  <c:v>89.466758506274203</c:v>
                </c:pt>
                <c:pt idx="1879">
                  <c:v>4.4257175297196998</c:v>
                </c:pt>
                <c:pt idx="1880">
                  <c:v>106.785071477955</c:v>
                </c:pt>
                <c:pt idx="1881">
                  <c:v>96.254001276872003</c:v>
                </c:pt>
                <c:pt idx="1882">
                  <c:v>93.858823151431906</c:v>
                </c:pt>
                <c:pt idx="1883">
                  <c:v>102.469202268873</c:v>
                </c:pt>
                <c:pt idx="1884">
                  <c:v>96.107748223221705</c:v>
                </c:pt>
                <c:pt idx="1885">
                  <c:v>28.632637866061899</c:v>
                </c:pt>
                <c:pt idx="1886">
                  <c:v>90.296435686477906</c:v>
                </c:pt>
                <c:pt idx="1887">
                  <c:v>121.586624190134</c:v>
                </c:pt>
                <c:pt idx="1888">
                  <c:v>111.80550191537</c:v>
                </c:pt>
                <c:pt idx="1889">
                  <c:v>106.42359909173599</c:v>
                </c:pt>
                <c:pt idx="1890">
                  <c:v>96.566936013167705</c:v>
                </c:pt>
                <c:pt idx="1891">
                  <c:v>105.27417763223799</c:v>
                </c:pt>
                <c:pt idx="1892">
                  <c:v>106.677720331595</c:v>
                </c:pt>
                <c:pt idx="1893">
                  <c:v>102.286575248218</c:v>
                </c:pt>
                <c:pt idx="1894">
                  <c:v>155.37371178621399</c:v>
                </c:pt>
                <c:pt idx="1895">
                  <c:v>119.01149141363599</c:v>
                </c:pt>
                <c:pt idx="1896">
                  <c:v>100.698359588705</c:v>
                </c:pt>
                <c:pt idx="1897">
                  <c:v>87.905479340959005</c:v>
                </c:pt>
                <c:pt idx="1898">
                  <c:v>119.20192530870099</c:v>
                </c:pt>
                <c:pt idx="1899">
                  <c:v>116.441134525675</c:v>
                </c:pt>
                <c:pt idx="1900">
                  <c:v>106.88206558972701</c:v>
                </c:pt>
                <c:pt idx="1901">
                  <c:v>90.944048180274805</c:v>
                </c:pt>
                <c:pt idx="1902">
                  <c:v>152.54182727621401</c:v>
                </c:pt>
                <c:pt idx="1903">
                  <c:v>151.00919810079299</c:v>
                </c:pt>
                <c:pt idx="1904">
                  <c:v>119.018967126159</c:v>
                </c:pt>
                <c:pt idx="1905">
                  <c:v>123.524218631076</c:v>
                </c:pt>
                <c:pt idx="1906">
                  <c:v>112.61817126203999</c:v>
                </c:pt>
                <c:pt idx="1907">
                  <c:v>1.637866013</c:v>
                </c:pt>
                <c:pt idx="1908">
                  <c:v>98.412763145170899</c:v>
                </c:pt>
                <c:pt idx="1909">
                  <c:v>0.28978844330271097</c:v>
                </c:pt>
                <c:pt idx="1910">
                  <c:v>97.662504990000002</c:v>
                </c:pt>
                <c:pt idx="1911">
                  <c:v>95.201808947259494</c:v>
                </c:pt>
                <c:pt idx="1912">
                  <c:v>89.502418018215806</c:v>
                </c:pt>
                <c:pt idx="1913">
                  <c:v>110.107805418087</c:v>
                </c:pt>
                <c:pt idx="1914">
                  <c:v>3.0501009644688799</c:v>
                </c:pt>
                <c:pt idx="1915">
                  <c:v>106.20387424828699</c:v>
                </c:pt>
                <c:pt idx="1916">
                  <c:v>119.35396835404499</c:v>
                </c:pt>
                <c:pt idx="1917">
                  <c:v>100.44154119551899</c:v>
                </c:pt>
                <c:pt idx="1918">
                  <c:v>125.086469489462</c:v>
                </c:pt>
                <c:pt idx="1919">
                  <c:v>121.74549985298199</c:v>
                </c:pt>
                <c:pt idx="1920">
                  <c:v>2.0134574332139001</c:v>
                </c:pt>
                <c:pt idx="1921">
                  <c:v>103.95023260000001</c:v>
                </c:pt>
                <c:pt idx="1922">
                  <c:v>114.360242116788</c:v>
                </c:pt>
                <c:pt idx="1923">
                  <c:v>113.57249019165801</c:v>
                </c:pt>
                <c:pt idx="1924">
                  <c:v>116.45220783137501</c:v>
                </c:pt>
                <c:pt idx="1925">
                  <c:v>5.9990364593121601</c:v>
                </c:pt>
                <c:pt idx="1926">
                  <c:v>75.963949216493702</c:v>
                </c:pt>
                <c:pt idx="1927">
                  <c:v>90.236964993936297</c:v>
                </c:pt>
                <c:pt idx="1928">
                  <c:v>3.5067984170281599</c:v>
                </c:pt>
                <c:pt idx="1929">
                  <c:v>82.026384161974605</c:v>
                </c:pt>
                <c:pt idx="1930">
                  <c:v>99.727353625277502</c:v>
                </c:pt>
                <c:pt idx="1931">
                  <c:v>98.225733166994402</c:v>
                </c:pt>
                <c:pt idx="1932">
                  <c:v>85.882910039999999</c:v>
                </c:pt>
                <c:pt idx="1933">
                  <c:v>86.8083207821293</c:v>
                </c:pt>
                <c:pt idx="1934">
                  <c:v>0.87576465947287796</c:v>
                </c:pt>
                <c:pt idx="1935">
                  <c:v>107.266607353921</c:v>
                </c:pt>
                <c:pt idx="1936">
                  <c:v>113.099185718274</c:v>
                </c:pt>
                <c:pt idx="1937">
                  <c:v>105.57875170598901</c:v>
                </c:pt>
                <c:pt idx="1938">
                  <c:v>169.446298989204</c:v>
                </c:pt>
                <c:pt idx="1939">
                  <c:v>101.230696979982</c:v>
                </c:pt>
                <c:pt idx="1940">
                  <c:v>2.2520170555458301</c:v>
                </c:pt>
                <c:pt idx="1941">
                  <c:v>119.455346194583</c:v>
                </c:pt>
                <c:pt idx="1942">
                  <c:v>104.580538336575</c:v>
                </c:pt>
                <c:pt idx="1943">
                  <c:v>110.331378149005</c:v>
                </c:pt>
                <c:pt idx="1944">
                  <c:v>84.631280486916594</c:v>
                </c:pt>
                <c:pt idx="1945">
                  <c:v>124.962833724398</c:v>
                </c:pt>
                <c:pt idx="1946">
                  <c:v>107.811389595241</c:v>
                </c:pt>
                <c:pt idx="1947">
                  <c:v>117.297522048555</c:v>
                </c:pt>
                <c:pt idx="1948">
                  <c:v>111.426848850477</c:v>
                </c:pt>
                <c:pt idx="1949">
                  <c:v>119.706945476437</c:v>
                </c:pt>
                <c:pt idx="1950">
                  <c:v>96.826450705067899</c:v>
                </c:pt>
                <c:pt idx="1951">
                  <c:v>1.57248E-4</c:v>
                </c:pt>
                <c:pt idx="1952">
                  <c:v>2.7279190000000001E-3</c:v>
                </c:pt>
                <c:pt idx="1953">
                  <c:v>81.038074028537906</c:v>
                </c:pt>
                <c:pt idx="1954">
                  <c:v>91.379653825454497</c:v>
                </c:pt>
                <c:pt idx="1955">
                  <c:v>88.947987215092397</c:v>
                </c:pt>
                <c:pt idx="1956">
                  <c:v>130.081105193403</c:v>
                </c:pt>
                <c:pt idx="1957">
                  <c:v>3.6378547721848</c:v>
                </c:pt>
                <c:pt idx="1958">
                  <c:v>90.7204733128291</c:v>
                </c:pt>
                <c:pt idx="1959">
                  <c:v>116.9316984088</c:v>
                </c:pt>
                <c:pt idx="1960">
                  <c:v>108.145579369678</c:v>
                </c:pt>
                <c:pt idx="1961">
                  <c:v>109.84405698170799</c:v>
                </c:pt>
                <c:pt idx="1962">
                  <c:v>135.32193561720999</c:v>
                </c:pt>
                <c:pt idx="1963">
                  <c:v>102.319508550048</c:v>
                </c:pt>
                <c:pt idx="1964">
                  <c:v>121.722212549121</c:v>
                </c:pt>
                <c:pt idx="1965">
                  <c:v>104.08835998584</c:v>
                </c:pt>
                <c:pt idx="1966">
                  <c:v>2.10712967078504</c:v>
                </c:pt>
                <c:pt idx="1967">
                  <c:v>96.596079968404993</c:v>
                </c:pt>
                <c:pt idx="1968">
                  <c:v>93.631652079551301</c:v>
                </c:pt>
                <c:pt idx="1969">
                  <c:v>95.0411556928659</c:v>
                </c:pt>
                <c:pt idx="1970">
                  <c:v>8.7777265423053006</c:v>
                </c:pt>
                <c:pt idx="1971">
                  <c:v>0.87534760899999997</c:v>
                </c:pt>
                <c:pt idx="1972">
                  <c:v>114.76348090052601</c:v>
                </c:pt>
                <c:pt idx="1973">
                  <c:v>0.62347656089519798</c:v>
                </c:pt>
                <c:pt idx="1974">
                  <c:v>17.1383480652879</c:v>
                </c:pt>
                <c:pt idx="1975">
                  <c:v>0.52808142690278703</c:v>
                </c:pt>
                <c:pt idx="1976">
                  <c:v>23.711642310349301</c:v>
                </c:pt>
                <c:pt idx="1977">
                  <c:v>95.4249035231433</c:v>
                </c:pt>
                <c:pt idx="1978">
                  <c:v>1.6118789923543899</c:v>
                </c:pt>
                <c:pt idx="1979">
                  <c:v>91.464962836647402</c:v>
                </c:pt>
                <c:pt idx="1980">
                  <c:v>92.060919203813398</c:v>
                </c:pt>
                <c:pt idx="1981">
                  <c:v>101.848233992202</c:v>
                </c:pt>
                <c:pt idx="1982">
                  <c:v>91.372603282063906</c:v>
                </c:pt>
                <c:pt idx="1983">
                  <c:v>95.2174312421905</c:v>
                </c:pt>
                <c:pt idx="1984">
                  <c:v>90.391977813617402</c:v>
                </c:pt>
                <c:pt idx="1985">
                  <c:v>103.310149208555</c:v>
                </c:pt>
                <c:pt idx="1986">
                  <c:v>107.889160507285</c:v>
                </c:pt>
                <c:pt idx="1987">
                  <c:v>105.797238217635</c:v>
                </c:pt>
                <c:pt idx="1988">
                  <c:v>106.313697785196</c:v>
                </c:pt>
                <c:pt idx="1989">
                  <c:v>96.094997422326102</c:v>
                </c:pt>
                <c:pt idx="1990">
                  <c:v>108.699238031474</c:v>
                </c:pt>
                <c:pt idx="1991">
                  <c:v>94.958241302591901</c:v>
                </c:pt>
                <c:pt idx="1992">
                  <c:v>95.422279869999997</c:v>
                </c:pt>
                <c:pt idx="1993">
                  <c:v>228.18717055569201</c:v>
                </c:pt>
                <c:pt idx="1994">
                  <c:v>1.1723489719928399</c:v>
                </c:pt>
                <c:pt idx="1995">
                  <c:v>90.778250165734306</c:v>
                </c:pt>
                <c:pt idx="1996">
                  <c:v>122.258340996214</c:v>
                </c:pt>
                <c:pt idx="1997">
                  <c:v>117.626739694332</c:v>
                </c:pt>
                <c:pt idx="1998">
                  <c:v>106.545554690945</c:v>
                </c:pt>
                <c:pt idx="1999">
                  <c:v>2.3289867694773601</c:v>
                </c:pt>
                <c:pt idx="2000">
                  <c:v>96.532990851534194</c:v>
                </c:pt>
                <c:pt idx="2001">
                  <c:v>96.054471753528006</c:v>
                </c:pt>
                <c:pt idx="2002">
                  <c:v>133.386102530199</c:v>
                </c:pt>
                <c:pt idx="2003">
                  <c:v>102.881861600109</c:v>
                </c:pt>
                <c:pt idx="2004">
                  <c:v>103.17845958641</c:v>
                </c:pt>
                <c:pt idx="2005">
                  <c:v>94.166790886735299</c:v>
                </c:pt>
                <c:pt idx="2006">
                  <c:v>107.851506759828</c:v>
                </c:pt>
                <c:pt idx="2007">
                  <c:v>140.13913691887601</c:v>
                </c:pt>
                <c:pt idx="2008">
                  <c:v>124.735209708517</c:v>
                </c:pt>
                <c:pt idx="2009">
                  <c:v>90.766895799735707</c:v>
                </c:pt>
                <c:pt idx="2010">
                  <c:v>104.81385577307</c:v>
                </c:pt>
                <c:pt idx="2011">
                  <c:v>105.492612012593</c:v>
                </c:pt>
                <c:pt idx="2012">
                  <c:v>133.92995495440201</c:v>
                </c:pt>
                <c:pt idx="2013">
                  <c:v>107.126533994726</c:v>
                </c:pt>
                <c:pt idx="2014">
                  <c:v>116.198842495229</c:v>
                </c:pt>
                <c:pt idx="2015">
                  <c:v>91.981401038925398</c:v>
                </c:pt>
                <c:pt idx="2016">
                  <c:v>0.30696271239099798</c:v>
                </c:pt>
                <c:pt idx="2017">
                  <c:v>107.56960039673</c:v>
                </c:pt>
                <c:pt idx="2018">
                  <c:v>105.26920550357799</c:v>
                </c:pt>
                <c:pt idx="2019">
                  <c:v>3.8493950030211401</c:v>
                </c:pt>
                <c:pt idx="2020">
                  <c:v>115.184801457101</c:v>
                </c:pt>
                <c:pt idx="2021">
                  <c:v>163.04504142132001</c:v>
                </c:pt>
                <c:pt idx="2022">
                  <c:v>0.866357098061456</c:v>
                </c:pt>
                <c:pt idx="2023">
                  <c:v>99.841869832945406</c:v>
                </c:pt>
                <c:pt idx="2024">
                  <c:v>98.222665112355301</c:v>
                </c:pt>
                <c:pt idx="2025">
                  <c:v>100.549345285879</c:v>
                </c:pt>
                <c:pt idx="2026">
                  <c:v>138.004567387826</c:v>
                </c:pt>
                <c:pt idx="2027">
                  <c:v>103.11183237867399</c:v>
                </c:pt>
                <c:pt idx="2028">
                  <c:v>102.511994366892</c:v>
                </c:pt>
                <c:pt idx="2029">
                  <c:v>84.095709246404596</c:v>
                </c:pt>
                <c:pt idx="2030">
                  <c:v>181.16798035157899</c:v>
                </c:pt>
                <c:pt idx="2031">
                  <c:v>127.997653383852</c:v>
                </c:pt>
                <c:pt idx="2032">
                  <c:v>122.45880631895299</c:v>
                </c:pt>
                <c:pt idx="2033">
                  <c:v>120.50822135864</c:v>
                </c:pt>
                <c:pt idx="2034">
                  <c:v>119.46839482752399</c:v>
                </c:pt>
                <c:pt idx="2035">
                  <c:v>152.278644592528</c:v>
                </c:pt>
                <c:pt idx="2036">
                  <c:v>0.62909648493604198</c:v>
                </c:pt>
                <c:pt idx="2037">
                  <c:v>101.87395437449101</c:v>
                </c:pt>
                <c:pt idx="2038">
                  <c:v>99.454657408376406</c:v>
                </c:pt>
                <c:pt idx="2039">
                  <c:v>99.036429429779105</c:v>
                </c:pt>
                <c:pt idx="2040">
                  <c:v>3.44399474033824</c:v>
                </c:pt>
                <c:pt idx="2041">
                  <c:v>78.772085787131502</c:v>
                </c:pt>
                <c:pt idx="2042">
                  <c:v>72.601439956302301</c:v>
                </c:pt>
                <c:pt idx="2043">
                  <c:v>0.50045355214729104</c:v>
                </c:pt>
                <c:pt idx="2044">
                  <c:v>119.80646069160299</c:v>
                </c:pt>
                <c:pt idx="2045">
                  <c:v>102.46200986000299</c:v>
                </c:pt>
                <c:pt idx="2046">
                  <c:v>76.232064719999997</c:v>
                </c:pt>
                <c:pt idx="2047">
                  <c:v>1.0528810000000001E-3</c:v>
                </c:pt>
                <c:pt idx="2048">
                  <c:v>90.449274374960694</c:v>
                </c:pt>
                <c:pt idx="2049">
                  <c:v>68.383447672486099</c:v>
                </c:pt>
                <c:pt idx="2050">
                  <c:v>120.39177415669501</c:v>
                </c:pt>
                <c:pt idx="2051">
                  <c:v>116.910006236968</c:v>
                </c:pt>
                <c:pt idx="2052">
                  <c:v>109.470611490894</c:v>
                </c:pt>
                <c:pt idx="2053">
                  <c:v>91.562501339999997</c:v>
                </c:pt>
                <c:pt idx="2054">
                  <c:v>3.2290633999999999E-2</c:v>
                </c:pt>
                <c:pt idx="2055">
                  <c:v>109.71365824996199</c:v>
                </c:pt>
                <c:pt idx="2056">
                  <c:v>90.592293579375806</c:v>
                </c:pt>
                <c:pt idx="2057">
                  <c:v>0.223997045437798</c:v>
                </c:pt>
                <c:pt idx="2058">
                  <c:v>94.402167936511304</c:v>
                </c:pt>
                <c:pt idx="2059">
                  <c:v>120.02382082553</c:v>
                </c:pt>
                <c:pt idx="2060">
                  <c:v>134.454660666591</c:v>
                </c:pt>
                <c:pt idx="2061">
                  <c:v>122.934845334908</c:v>
                </c:pt>
                <c:pt idx="2062">
                  <c:v>111.60176535415</c:v>
                </c:pt>
                <c:pt idx="2063">
                  <c:v>105.798217602208</c:v>
                </c:pt>
                <c:pt idx="2064">
                  <c:v>115.91749590254599</c:v>
                </c:pt>
                <c:pt idx="2065">
                  <c:v>113.684550673698</c:v>
                </c:pt>
                <c:pt idx="2066">
                  <c:v>133.16641272581401</c:v>
                </c:pt>
                <c:pt idx="2067">
                  <c:v>104.74803446380901</c:v>
                </c:pt>
                <c:pt idx="2068">
                  <c:v>187.28299782236201</c:v>
                </c:pt>
                <c:pt idx="2069">
                  <c:v>161.20563754799801</c:v>
                </c:pt>
                <c:pt idx="2070">
                  <c:v>106.946811797948</c:v>
                </c:pt>
                <c:pt idx="2071">
                  <c:v>88.448470316951898</c:v>
                </c:pt>
                <c:pt idx="2072">
                  <c:v>157.833163519815</c:v>
                </c:pt>
                <c:pt idx="2073">
                  <c:v>8.8549355474064502</c:v>
                </c:pt>
                <c:pt idx="2074">
                  <c:v>104.213600710964</c:v>
                </c:pt>
                <c:pt idx="2075">
                  <c:v>117.73563213220901</c:v>
                </c:pt>
                <c:pt idx="2076">
                  <c:v>96.310827799999998</c:v>
                </c:pt>
                <c:pt idx="2077">
                  <c:v>113.481364161689</c:v>
                </c:pt>
                <c:pt idx="2078">
                  <c:v>117.394465524607</c:v>
                </c:pt>
                <c:pt idx="2079">
                  <c:v>136.90753872991701</c:v>
                </c:pt>
                <c:pt idx="2080">
                  <c:v>120.244675892449</c:v>
                </c:pt>
                <c:pt idx="2081">
                  <c:v>114.236160938986</c:v>
                </c:pt>
                <c:pt idx="2082">
                  <c:v>124.08340705541799</c:v>
                </c:pt>
                <c:pt idx="2083">
                  <c:v>127.387242120818</c:v>
                </c:pt>
                <c:pt idx="2084">
                  <c:v>172.06027812325601</c:v>
                </c:pt>
                <c:pt idx="2085">
                  <c:v>163.63882194806499</c:v>
                </c:pt>
                <c:pt idx="2086">
                  <c:v>131.30282677058</c:v>
                </c:pt>
                <c:pt idx="2087">
                  <c:v>107.465719826941</c:v>
                </c:pt>
                <c:pt idx="2088">
                  <c:v>148.996390172183</c:v>
                </c:pt>
                <c:pt idx="2089">
                  <c:v>112.52820162801299</c:v>
                </c:pt>
                <c:pt idx="2090">
                  <c:v>118.531968147329</c:v>
                </c:pt>
                <c:pt idx="2091">
                  <c:v>100.954683161936</c:v>
                </c:pt>
                <c:pt idx="2092">
                  <c:v>132.26352612148699</c:v>
                </c:pt>
                <c:pt idx="2093">
                  <c:v>92.401150225672396</c:v>
                </c:pt>
                <c:pt idx="2094">
                  <c:v>106.09116981661801</c:v>
                </c:pt>
                <c:pt idx="2095">
                  <c:v>109.507379861023</c:v>
                </c:pt>
                <c:pt idx="2096">
                  <c:v>90.321019435711307</c:v>
                </c:pt>
                <c:pt idx="2097">
                  <c:v>89.093626659999998</c:v>
                </c:pt>
                <c:pt idx="2098">
                  <c:v>87.468858417530996</c:v>
                </c:pt>
                <c:pt idx="2099">
                  <c:v>98.170964545935803</c:v>
                </c:pt>
                <c:pt idx="2100">
                  <c:v>90.593966908340505</c:v>
                </c:pt>
                <c:pt idx="2101">
                  <c:v>101.122169033833</c:v>
                </c:pt>
                <c:pt idx="2102">
                  <c:v>101.17372602555101</c:v>
                </c:pt>
                <c:pt idx="2103">
                  <c:v>126.054550972952</c:v>
                </c:pt>
                <c:pt idx="2104">
                  <c:v>116.643905696582</c:v>
                </c:pt>
                <c:pt idx="2105">
                  <c:v>125.661240042003</c:v>
                </c:pt>
                <c:pt idx="2106">
                  <c:v>144.67253889337101</c:v>
                </c:pt>
                <c:pt idx="2107">
                  <c:v>72.926906712995603</c:v>
                </c:pt>
                <c:pt idx="2108">
                  <c:v>94.729843008855696</c:v>
                </c:pt>
                <c:pt idx="2109">
                  <c:v>6.8610042736336903</c:v>
                </c:pt>
                <c:pt idx="2110">
                  <c:v>107.579816420451</c:v>
                </c:pt>
                <c:pt idx="2111">
                  <c:v>108.10739704512</c:v>
                </c:pt>
                <c:pt idx="2112">
                  <c:v>1.7415337849461101</c:v>
                </c:pt>
                <c:pt idx="2113">
                  <c:v>101.628812535772</c:v>
                </c:pt>
                <c:pt idx="2114">
                  <c:v>114.285420014397</c:v>
                </c:pt>
                <c:pt idx="2115">
                  <c:v>88.926334782686894</c:v>
                </c:pt>
                <c:pt idx="2116">
                  <c:v>122.759003073523</c:v>
                </c:pt>
                <c:pt idx="2117">
                  <c:v>46.396732339911097</c:v>
                </c:pt>
                <c:pt idx="2118">
                  <c:v>75.723707719999993</c:v>
                </c:pt>
                <c:pt idx="2119">
                  <c:v>0.61357674336340995</c:v>
                </c:pt>
                <c:pt idx="2120">
                  <c:v>89.205970440000002</c:v>
                </c:pt>
                <c:pt idx="2121">
                  <c:v>61.629020267356701</c:v>
                </c:pt>
                <c:pt idx="2122">
                  <c:v>66.132999683323902</c:v>
                </c:pt>
                <c:pt idx="2123">
                  <c:v>75.664493409938302</c:v>
                </c:pt>
                <c:pt idx="2124">
                  <c:v>84.564043086698106</c:v>
                </c:pt>
                <c:pt idx="2125">
                  <c:v>101.21315180958</c:v>
                </c:pt>
                <c:pt idx="2126">
                  <c:v>84.850748092358003</c:v>
                </c:pt>
                <c:pt idx="2127">
                  <c:v>1.1269041604363601</c:v>
                </c:pt>
                <c:pt idx="2128">
                  <c:v>113.29339496567199</c:v>
                </c:pt>
                <c:pt idx="2129">
                  <c:v>125.86890204666901</c:v>
                </c:pt>
                <c:pt idx="2130">
                  <c:v>138.90035388130599</c:v>
                </c:pt>
                <c:pt idx="2131">
                  <c:v>133.23078034122</c:v>
                </c:pt>
                <c:pt idx="2132">
                  <c:v>110.984965657846</c:v>
                </c:pt>
                <c:pt idx="2133">
                  <c:v>85.365524930229796</c:v>
                </c:pt>
                <c:pt idx="2134">
                  <c:v>6.6352227997595703</c:v>
                </c:pt>
                <c:pt idx="2135">
                  <c:v>100.032477214107</c:v>
                </c:pt>
                <c:pt idx="2136">
                  <c:v>89.599014735724296</c:v>
                </c:pt>
                <c:pt idx="2137">
                  <c:v>2.90495377786677</c:v>
                </c:pt>
                <c:pt idx="2138">
                  <c:v>119.66944085865499</c:v>
                </c:pt>
                <c:pt idx="2139">
                  <c:v>116.264157447283</c:v>
                </c:pt>
                <c:pt idx="2140">
                  <c:v>107.3707306</c:v>
                </c:pt>
                <c:pt idx="2141">
                  <c:v>87.865900581503595</c:v>
                </c:pt>
                <c:pt idx="2142">
                  <c:v>104.303555389293</c:v>
                </c:pt>
                <c:pt idx="2143">
                  <c:v>100.53828490617499</c:v>
                </c:pt>
                <c:pt idx="2144">
                  <c:v>99.719174994944396</c:v>
                </c:pt>
                <c:pt idx="2145">
                  <c:v>114.94206014146</c:v>
                </c:pt>
                <c:pt idx="2146">
                  <c:v>0.25781230615065398</c:v>
                </c:pt>
                <c:pt idx="2147">
                  <c:v>75.650600848319101</c:v>
                </c:pt>
                <c:pt idx="2148">
                  <c:v>82.988895288880698</c:v>
                </c:pt>
                <c:pt idx="2149">
                  <c:v>98.8209118378591</c:v>
                </c:pt>
                <c:pt idx="2150">
                  <c:v>84.018028495854793</c:v>
                </c:pt>
                <c:pt idx="2151">
                  <c:v>118.80706283089999</c:v>
                </c:pt>
                <c:pt idx="2152">
                  <c:v>102.832688119363</c:v>
                </c:pt>
                <c:pt idx="2153">
                  <c:v>105.82966900800901</c:v>
                </c:pt>
                <c:pt idx="2154">
                  <c:v>135.95293788539001</c:v>
                </c:pt>
                <c:pt idx="2155">
                  <c:v>110.989025488922</c:v>
                </c:pt>
                <c:pt idx="2156">
                  <c:v>119.194538475756</c:v>
                </c:pt>
                <c:pt idx="2157">
                  <c:v>105.676843138696</c:v>
                </c:pt>
                <c:pt idx="2158">
                  <c:v>114.19155786616599</c:v>
                </c:pt>
                <c:pt idx="2159">
                  <c:v>103.939220055151</c:v>
                </c:pt>
                <c:pt idx="2160">
                  <c:v>114.794301596496</c:v>
                </c:pt>
                <c:pt idx="2161">
                  <c:v>93.942004179999998</c:v>
                </c:pt>
                <c:pt idx="2162">
                  <c:v>107.648877561226</c:v>
                </c:pt>
                <c:pt idx="2163">
                  <c:v>114.877403894434</c:v>
                </c:pt>
                <c:pt idx="2164">
                  <c:v>124.901954632401</c:v>
                </c:pt>
                <c:pt idx="2165">
                  <c:v>99.774687127851394</c:v>
                </c:pt>
                <c:pt idx="2166">
                  <c:v>132.881712638311</c:v>
                </c:pt>
                <c:pt idx="2167">
                  <c:v>98.886580170000002</c:v>
                </c:pt>
                <c:pt idx="2168">
                  <c:v>0.25308801477326798</c:v>
                </c:pt>
                <c:pt idx="2169">
                  <c:v>2.7487239916659099</c:v>
                </c:pt>
                <c:pt idx="2170">
                  <c:v>89.237143246018206</c:v>
                </c:pt>
                <c:pt idx="2171">
                  <c:v>104.537389011025</c:v>
                </c:pt>
                <c:pt idx="2172">
                  <c:v>75.544088930275095</c:v>
                </c:pt>
                <c:pt idx="2173">
                  <c:v>96.443331868722098</c:v>
                </c:pt>
                <c:pt idx="2174">
                  <c:v>5.2942761065416803</c:v>
                </c:pt>
                <c:pt idx="2175">
                  <c:v>105.422915</c:v>
                </c:pt>
                <c:pt idx="2176">
                  <c:v>107.522759150277</c:v>
                </c:pt>
                <c:pt idx="2177">
                  <c:v>112.515093599586</c:v>
                </c:pt>
                <c:pt idx="2178">
                  <c:v>128.06857415886</c:v>
                </c:pt>
                <c:pt idx="2179">
                  <c:v>96.046005973791296</c:v>
                </c:pt>
                <c:pt idx="2180">
                  <c:v>0.620249548550589</c:v>
                </c:pt>
                <c:pt idx="2181">
                  <c:v>107.374067035919</c:v>
                </c:pt>
                <c:pt idx="2182">
                  <c:v>94.833134751445598</c:v>
                </c:pt>
                <c:pt idx="2183">
                  <c:v>118.143046286467</c:v>
                </c:pt>
                <c:pt idx="2184">
                  <c:v>1.45037112664071</c:v>
                </c:pt>
                <c:pt idx="2185">
                  <c:v>116.715179639718</c:v>
                </c:pt>
                <c:pt idx="2186">
                  <c:v>107.732071409402</c:v>
                </c:pt>
                <c:pt idx="2187">
                  <c:v>123.178185652965</c:v>
                </c:pt>
                <c:pt idx="2188">
                  <c:v>124.39097226878999</c:v>
                </c:pt>
                <c:pt idx="2189">
                  <c:v>124.553230483243</c:v>
                </c:pt>
                <c:pt idx="2190">
                  <c:v>1.66810558032499</c:v>
                </c:pt>
                <c:pt idx="2191">
                  <c:v>95.707808926874094</c:v>
                </c:pt>
                <c:pt idx="2192">
                  <c:v>0.39030440832503599</c:v>
                </c:pt>
                <c:pt idx="2193">
                  <c:v>97.986363373130999</c:v>
                </c:pt>
                <c:pt idx="2194">
                  <c:v>2.7802694047126399</c:v>
                </c:pt>
                <c:pt idx="2195">
                  <c:v>88.456339577987194</c:v>
                </c:pt>
                <c:pt idx="2196">
                  <c:v>112.606504749257</c:v>
                </c:pt>
                <c:pt idx="2197">
                  <c:v>95.273514255459304</c:v>
                </c:pt>
                <c:pt idx="2198">
                  <c:v>3.5562701571248501</c:v>
                </c:pt>
                <c:pt idx="2199">
                  <c:v>113.31309589312799</c:v>
                </c:pt>
                <c:pt idx="2200">
                  <c:v>105.561074070833</c:v>
                </c:pt>
                <c:pt idx="2201">
                  <c:v>109.441834163913</c:v>
                </c:pt>
                <c:pt idx="2202">
                  <c:v>109.621988794019</c:v>
                </c:pt>
                <c:pt idx="2203">
                  <c:v>69.765743880000002</c:v>
                </c:pt>
                <c:pt idx="2204">
                  <c:v>4.0535924000000001E-2</c:v>
                </c:pt>
                <c:pt idx="2205">
                  <c:v>103.14397003736499</c:v>
                </c:pt>
                <c:pt idx="2206">
                  <c:v>106.003203818831</c:v>
                </c:pt>
                <c:pt idx="2207">
                  <c:v>103.640816275131</c:v>
                </c:pt>
                <c:pt idx="2208">
                  <c:v>93.234794511623903</c:v>
                </c:pt>
                <c:pt idx="2209">
                  <c:v>106.08643099684799</c:v>
                </c:pt>
                <c:pt idx="2210">
                  <c:v>94.341705894838398</c:v>
                </c:pt>
                <c:pt idx="2211">
                  <c:v>103.919433239257</c:v>
                </c:pt>
                <c:pt idx="2212">
                  <c:v>105.28493291570101</c:v>
                </c:pt>
                <c:pt idx="2213">
                  <c:v>1.76846429686442</c:v>
                </c:pt>
                <c:pt idx="2214">
                  <c:v>2.8456642629250202</c:v>
                </c:pt>
                <c:pt idx="2215">
                  <c:v>0.41313962279753003</c:v>
                </c:pt>
                <c:pt idx="2216">
                  <c:v>76.561544728171697</c:v>
                </c:pt>
                <c:pt idx="2217">
                  <c:v>69.988373547140299</c:v>
                </c:pt>
                <c:pt idx="2218">
                  <c:v>77.036766735705001</c:v>
                </c:pt>
                <c:pt idx="2219">
                  <c:v>85.618462533410707</c:v>
                </c:pt>
                <c:pt idx="2220">
                  <c:v>91.538081671970602</c:v>
                </c:pt>
                <c:pt idx="2221">
                  <c:v>29.3235261678849</c:v>
                </c:pt>
                <c:pt idx="2222">
                  <c:v>7.4351185E-2</c:v>
                </c:pt>
                <c:pt idx="2223">
                  <c:v>111.10848135002</c:v>
                </c:pt>
                <c:pt idx="2224">
                  <c:v>115.71108900143</c:v>
                </c:pt>
                <c:pt idx="2225">
                  <c:v>109.153031087462</c:v>
                </c:pt>
                <c:pt idx="2226">
                  <c:v>60.612439591451903</c:v>
                </c:pt>
                <c:pt idx="2227">
                  <c:v>92.2308313172487</c:v>
                </c:pt>
                <c:pt idx="2228">
                  <c:v>0.19186365980286199</c:v>
                </c:pt>
                <c:pt idx="2229">
                  <c:v>102.311656381239</c:v>
                </c:pt>
                <c:pt idx="2230">
                  <c:v>2.5305861614385599</c:v>
                </c:pt>
                <c:pt idx="2231">
                  <c:v>1.64844268307263</c:v>
                </c:pt>
                <c:pt idx="2232">
                  <c:v>93.536056966510003</c:v>
                </c:pt>
                <c:pt idx="2233">
                  <c:v>104.084515944123</c:v>
                </c:pt>
                <c:pt idx="2234">
                  <c:v>115.684133171651</c:v>
                </c:pt>
                <c:pt idx="2235">
                  <c:v>111.582267396883</c:v>
                </c:pt>
                <c:pt idx="2236">
                  <c:v>119.983781003267</c:v>
                </c:pt>
                <c:pt idx="2237">
                  <c:v>108.065013451312</c:v>
                </c:pt>
                <c:pt idx="2238">
                  <c:v>102.22534832941299</c:v>
                </c:pt>
                <c:pt idx="2239">
                  <c:v>0.27380379317196402</c:v>
                </c:pt>
                <c:pt idx="2240">
                  <c:v>8.8906719743668496</c:v>
                </c:pt>
                <c:pt idx="2241">
                  <c:v>92.893531120000006</c:v>
                </c:pt>
                <c:pt idx="2242">
                  <c:v>16.320703812470899</c:v>
                </c:pt>
                <c:pt idx="2243">
                  <c:v>162.37595250000001</c:v>
                </c:pt>
                <c:pt idx="2244">
                  <c:v>107.07931415545799</c:v>
                </c:pt>
                <c:pt idx="2245">
                  <c:v>0.23019126828573599</c:v>
                </c:pt>
                <c:pt idx="2246">
                  <c:v>100.48686379765699</c:v>
                </c:pt>
                <c:pt idx="2247">
                  <c:v>112.30825073987</c:v>
                </c:pt>
                <c:pt idx="2248">
                  <c:v>77.364527269181394</c:v>
                </c:pt>
                <c:pt idx="2249">
                  <c:v>101.319161216168</c:v>
                </c:pt>
                <c:pt idx="2250">
                  <c:v>112.689813115349</c:v>
                </c:pt>
                <c:pt idx="2251">
                  <c:v>81.985007300000007</c:v>
                </c:pt>
                <c:pt idx="2252">
                  <c:v>125.142117505569</c:v>
                </c:pt>
                <c:pt idx="2253">
                  <c:v>113.288794486109</c:v>
                </c:pt>
                <c:pt idx="2254">
                  <c:v>0.83249397911467304</c:v>
                </c:pt>
                <c:pt idx="2255">
                  <c:v>94.430207733922998</c:v>
                </c:pt>
                <c:pt idx="2256">
                  <c:v>5.6432788589899703</c:v>
                </c:pt>
                <c:pt idx="2257">
                  <c:v>85.519836968628397</c:v>
                </c:pt>
                <c:pt idx="2258">
                  <c:v>105.572385706266</c:v>
                </c:pt>
                <c:pt idx="2259">
                  <c:v>0.32744603651063597</c:v>
                </c:pt>
                <c:pt idx="2260">
                  <c:v>155.141783947726</c:v>
                </c:pt>
                <c:pt idx="2261">
                  <c:v>153.38212898434901</c:v>
                </c:pt>
                <c:pt idx="2262">
                  <c:v>99.416946829266607</c:v>
                </c:pt>
                <c:pt idx="2263">
                  <c:v>92.582203052276299</c:v>
                </c:pt>
                <c:pt idx="2264">
                  <c:v>2.5169328909889899</c:v>
                </c:pt>
                <c:pt idx="2265">
                  <c:v>86.006100554417102</c:v>
                </c:pt>
                <c:pt idx="2266">
                  <c:v>88.436249375074794</c:v>
                </c:pt>
                <c:pt idx="2267">
                  <c:v>3.36893935576368</c:v>
                </c:pt>
                <c:pt idx="2268">
                  <c:v>82.842302099925007</c:v>
                </c:pt>
                <c:pt idx="2269">
                  <c:v>4.2697954039999999</c:v>
                </c:pt>
                <c:pt idx="2270">
                  <c:v>94.260194780000006</c:v>
                </c:pt>
                <c:pt idx="2271">
                  <c:v>1.20498145063871</c:v>
                </c:pt>
                <c:pt idx="2272">
                  <c:v>0.219272754060412</c:v>
                </c:pt>
                <c:pt idx="2273">
                  <c:v>94.230741451816797</c:v>
                </c:pt>
                <c:pt idx="2274">
                  <c:v>0.32715888710708801</c:v>
                </c:pt>
                <c:pt idx="2275">
                  <c:v>96.4855547956019</c:v>
                </c:pt>
                <c:pt idx="2276">
                  <c:v>3.9995810000000003E-3</c:v>
                </c:pt>
                <c:pt idx="2277">
                  <c:v>93.068526460857399</c:v>
                </c:pt>
                <c:pt idx="2278">
                  <c:v>107.969063247267</c:v>
                </c:pt>
                <c:pt idx="2279">
                  <c:v>96.600373535677093</c:v>
                </c:pt>
                <c:pt idx="2280">
                  <c:v>134.920625524305</c:v>
                </c:pt>
                <c:pt idx="2281">
                  <c:v>114.88944020020701</c:v>
                </c:pt>
                <c:pt idx="2282">
                  <c:v>1.1585111054981301</c:v>
                </c:pt>
                <c:pt idx="2283">
                  <c:v>10.9171947054421</c:v>
                </c:pt>
                <c:pt idx="2284">
                  <c:v>116.744493876261</c:v>
                </c:pt>
                <c:pt idx="2285">
                  <c:v>121.45215323544799</c:v>
                </c:pt>
                <c:pt idx="2286">
                  <c:v>87.190337169872194</c:v>
                </c:pt>
                <c:pt idx="2287">
                  <c:v>102.13293578892799</c:v>
                </c:pt>
                <c:pt idx="2288">
                  <c:v>80.041826265160395</c:v>
                </c:pt>
                <c:pt idx="2289">
                  <c:v>108.55857541777399</c:v>
                </c:pt>
                <c:pt idx="2290">
                  <c:v>78.177101967647701</c:v>
                </c:pt>
                <c:pt idx="2291">
                  <c:v>1.4706014858095999</c:v>
                </c:pt>
                <c:pt idx="2292">
                  <c:v>99.781624862547801</c:v>
                </c:pt>
                <c:pt idx="2293">
                  <c:v>122.647381434396</c:v>
                </c:pt>
                <c:pt idx="2294">
                  <c:v>105.821812566144</c:v>
                </c:pt>
                <c:pt idx="2295">
                  <c:v>88.217525280000004</c:v>
                </c:pt>
                <c:pt idx="2296">
                  <c:v>1.6193653875182801</c:v>
                </c:pt>
                <c:pt idx="2297">
                  <c:v>130.70541414572401</c:v>
                </c:pt>
                <c:pt idx="2298">
                  <c:v>0.20495630522645999</c:v>
                </c:pt>
                <c:pt idx="2299">
                  <c:v>70.246978932595994</c:v>
                </c:pt>
                <c:pt idx="2300">
                  <c:v>108.31097443498101</c:v>
                </c:pt>
                <c:pt idx="2301">
                  <c:v>2.0112764651250599</c:v>
                </c:pt>
                <c:pt idx="2302">
                  <c:v>99.586970039999997</c:v>
                </c:pt>
                <c:pt idx="2303">
                  <c:v>99.568107061116805</c:v>
                </c:pt>
                <c:pt idx="2304">
                  <c:v>2.7245760942057702</c:v>
                </c:pt>
                <c:pt idx="2305">
                  <c:v>105.718597738573</c:v>
                </c:pt>
                <c:pt idx="2306">
                  <c:v>117.50203011014401</c:v>
                </c:pt>
                <c:pt idx="2307">
                  <c:v>105.67475105018499</c:v>
                </c:pt>
                <c:pt idx="2308">
                  <c:v>131.19875220402</c:v>
                </c:pt>
                <c:pt idx="2309">
                  <c:v>164.62974035525099</c:v>
                </c:pt>
                <c:pt idx="2310">
                  <c:v>81.489719018972906</c:v>
                </c:pt>
                <c:pt idx="2311">
                  <c:v>120.433259981311</c:v>
                </c:pt>
                <c:pt idx="2312">
                  <c:v>102.817192306907</c:v>
                </c:pt>
                <c:pt idx="2313">
                  <c:v>115.08745238785799</c:v>
                </c:pt>
                <c:pt idx="2314">
                  <c:v>97.616386750000004</c:v>
                </c:pt>
                <c:pt idx="2315">
                  <c:v>138.246354022503</c:v>
                </c:pt>
                <c:pt idx="2316">
                  <c:v>162.71006113141101</c:v>
                </c:pt>
                <c:pt idx="2317">
                  <c:v>24.726469323825299</c:v>
                </c:pt>
                <c:pt idx="2318">
                  <c:v>97.792877661042596</c:v>
                </c:pt>
                <c:pt idx="2319">
                  <c:v>109.779401789593</c:v>
                </c:pt>
                <c:pt idx="2320">
                  <c:v>111.16744034403401</c:v>
                </c:pt>
                <c:pt idx="2321">
                  <c:v>109.46022112646401</c:v>
                </c:pt>
                <c:pt idx="2322">
                  <c:v>7.1520848892523601</c:v>
                </c:pt>
                <c:pt idx="2323">
                  <c:v>92.9849317999726</c:v>
                </c:pt>
                <c:pt idx="2324">
                  <c:v>104.819352633081</c:v>
                </c:pt>
                <c:pt idx="2325">
                  <c:v>103.977400670487</c:v>
                </c:pt>
                <c:pt idx="2326">
                  <c:v>103.909172775748</c:v>
                </c:pt>
                <c:pt idx="2327">
                  <c:v>109.782561714949</c:v>
                </c:pt>
                <c:pt idx="2328">
                  <c:v>84.237749066246906</c:v>
                </c:pt>
                <c:pt idx="2329">
                  <c:v>98.738903335584396</c:v>
                </c:pt>
                <c:pt idx="2330">
                  <c:v>2.22049215317079</c:v>
                </c:pt>
                <c:pt idx="2331">
                  <c:v>91.994697081843199</c:v>
                </c:pt>
                <c:pt idx="2332">
                  <c:v>113.26132802606701</c:v>
                </c:pt>
                <c:pt idx="2333">
                  <c:v>0.64955246149342805</c:v>
                </c:pt>
                <c:pt idx="2334">
                  <c:v>69.583653555068196</c:v>
                </c:pt>
                <c:pt idx="2335">
                  <c:v>113.21659467843401</c:v>
                </c:pt>
                <c:pt idx="2336">
                  <c:v>126.100104320147</c:v>
                </c:pt>
                <c:pt idx="2337">
                  <c:v>94.992070237085898</c:v>
                </c:pt>
                <c:pt idx="2338">
                  <c:v>88.772961107517702</c:v>
                </c:pt>
                <c:pt idx="2339">
                  <c:v>86.880911470000001</c:v>
                </c:pt>
                <c:pt idx="2340">
                  <c:v>111.293165420123</c:v>
                </c:pt>
                <c:pt idx="2341">
                  <c:v>93.511529620000005</c:v>
                </c:pt>
                <c:pt idx="2342">
                  <c:v>1.3692514201388799</c:v>
                </c:pt>
                <c:pt idx="2343">
                  <c:v>97.229697347224203</c:v>
                </c:pt>
                <c:pt idx="2344">
                  <c:v>4.4624521427019399</c:v>
                </c:pt>
                <c:pt idx="2345">
                  <c:v>103.505708207705</c:v>
                </c:pt>
                <c:pt idx="2346">
                  <c:v>106.20486046975</c:v>
                </c:pt>
                <c:pt idx="2347">
                  <c:v>108.25002355563301</c:v>
                </c:pt>
                <c:pt idx="2348">
                  <c:v>128.64674435523301</c:v>
                </c:pt>
                <c:pt idx="2349">
                  <c:v>111.011338535878</c:v>
                </c:pt>
                <c:pt idx="2350">
                  <c:v>128.200139007752</c:v>
                </c:pt>
                <c:pt idx="2351">
                  <c:v>102.192165481077</c:v>
                </c:pt>
                <c:pt idx="2352">
                  <c:v>107.63924694626</c:v>
                </c:pt>
                <c:pt idx="2353">
                  <c:v>117.04276732805501</c:v>
                </c:pt>
                <c:pt idx="2354">
                  <c:v>103.952887853993</c:v>
                </c:pt>
                <c:pt idx="2355">
                  <c:v>115.43012954767499</c:v>
                </c:pt>
                <c:pt idx="2356">
                  <c:v>112.336058083003</c:v>
                </c:pt>
                <c:pt idx="2357">
                  <c:v>186.230055144011</c:v>
                </c:pt>
                <c:pt idx="2358">
                  <c:v>115.84944181438399</c:v>
                </c:pt>
                <c:pt idx="2359">
                  <c:v>100.886749253492</c:v>
                </c:pt>
                <c:pt idx="2360">
                  <c:v>0.60718425068922899</c:v>
                </c:pt>
                <c:pt idx="2361">
                  <c:v>98.945980786107299</c:v>
                </c:pt>
                <c:pt idx="2362">
                  <c:v>64.043423729053302</c:v>
                </c:pt>
                <c:pt idx="2363">
                  <c:v>85.582312474571395</c:v>
                </c:pt>
                <c:pt idx="2364">
                  <c:v>103.827348014907</c:v>
                </c:pt>
                <c:pt idx="2365">
                  <c:v>117.030432081914</c:v>
                </c:pt>
                <c:pt idx="2366">
                  <c:v>107.788009566052</c:v>
                </c:pt>
                <c:pt idx="2367">
                  <c:v>114.287348017535</c:v>
                </c:pt>
                <c:pt idx="2368">
                  <c:v>110.867795882029</c:v>
                </c:pt>
                <c:pt idx="2369">
                  <c:v>96.120719513837798</c:v>
                </c:pt>
                <c:pt idx="2370">
                  <c:v>99.683652220813997</c:v>
                </c:pt>
                <c:pt idx="2371">
                  <c:v>82.845894885914603</c:v>
                </c:pt>
                <c:pt idx="2372">
                  <c:v>14.051826984802499</c:v>
                </c:pt>
                <c:pt idx="2373">
                  <c:v>105.67071557553101</c:v>
                </c:pt>
                <c:pt idx="2374">
                  <c:v>95.1286473813702</c:v>
                </c:pt>
                <c:pt idx="2375">
                  <c:v>3.62833098363385</c:v>
                </c:pt>
                <c:pt idx="2376">
                  <c:v>104.49093319427701</c:v>
                </c:pt>
                <c:pt idx="2377">
                  <c:v>99.0190842384268</c:v>
                </c:pt>
                <c:pt idx="2378">
                  <c:v>114.284818368028</c:v>
                </c:pt>
                <c:pt idx="2379">
                  <c:v>122.628256087664</c:v>
                </c:pt>
                <c:pt idx="2380">
                  <c:v>6.99338698555911</c:v>
                </c:pt>
                <c:pt idx="2381">
                  <c:v>91.143969115603298</c:v>
                </c:pt>
                <c:pt idx="2382">
                  <c:v>102.963329988029</c:v>
                </c:pt>
                <c:pt idx="2383">
                  <c:v>118.892761117549</c:v>
                </c:pt>
                <c:pt idx="2384">
                  <c:v>116.600271379107</c:v>
                </c:pt>
                <c:pt idx="2385">
                  <c:v>110.45736110406</c:v>
                </c:pt>
                <c:pt idx="2386">
                  <c:v>5.9560255809999996</c:v>
                </c:pt>
                <c:pt idx="2387">
                  <c:v>90.943256810192395</c:v>
                </c:pt>
                <c:pt idx="2388">
                  <c:v>76.610674623740294</c:v>
                </c:pt>
                <c:pt idx="2389">
                  <c:v>104.6640227526</c:v>
                </c:pt>
                <c:pt idx="2390">
                  <c:v>105.32619440484601</c:v>
                </c:pt>
                <c:pt idx="2391">
                  <c:v>101.149672135336</c:v>
                </c:pt>
                <c:pt idx="2392">
                  <c:v>80.634666719453506</c:v>
                </c:pt>
                <c:pt idx="2393">
                  <c:v>126.732267150499</c:v>
                </c:pt>
                <c:pt idx="2394">
                  <c:v>111.34786695419299</c:v>
                </c:pt>
                <c:pt idx="2395">
                  <c:v>101.576073616599</c:v>
                </c:pt>
                <c:pt idx="2396">
                  <c:v>124.26260281162401</c:v>
                </c:pt>
                <c:pt idx="2397">
                  <c:v>101.181909783552</c:v>
                </c:pt>
                <c:pt idx="2398">
                  <c:v>113.893144578595</c:v>
                </c:pt>
                <c:pt idx="2399">
                  <c:v>0.93076744403310796</c:v>
                </c:pt>
                <c:pt idx="2400">
                  <c:v>91.645974641907898</c:v>
                </c:pt>
                <c:pt idx="2401">
                  <c:v>126.217553553865</c:v>
                </c:pt>
                <c:pt idx="2402">
                  <c:v>115.459561186448</c:v>
                </c:pt>
                <c:pt idx="2403">
                  <c:v>110.916345069206</c:v>
                </c:pt>
                <c:pt idx="2404">
                  <c:v>100.11366870796</c:v>
                </c:pt>
                <c:pt idx="2405">
                  <c:v>104.75064017372399</c:v>
                </c:pt>
                <c:pt idx="2406">
                  <c:v>107.160086035153</c:v>
                </c:pt>
                <c:pt idx="2407">
                  <c:v>99.687383453837498</c:v>
                </c:pt>
                <c:pt idx="2408">
                  <c:v>126.757927709996</c:v>
                </c:pt>
                <c:pt idx="2409">
                  <c:v>87.064133297791003</c:v>
                </c:pt>
                <c:pt idx="2410">
                  <c:v>80.707821448452194</c:v>
                </c:pt>
                <c:pt idx="2411">
                  <c:v>4.1275538954802302</c:v>
                </c:pt>
                <c:pt idx="2412">
                  <c:v>83.765993362227903</c:v>
                </c:pt>
                <c:pt idx="2413">
                  <c:v>96.2491402476834</c:v>
                </c:pt>
                <c:pt idx="2414">
                  <c:v>103.38733428453899</c:v>
                </c:pt>
                <c:pt idx="2415">
                  <c:v>101.252753643541</c:v>
                </c:pt>
                <c:pt idx="2416">
                  <c:v>102.09267163119399</c:v>
                </c:pt>
                <c:pt idx="2417">
                  <c:v>1.75822263480459</c:v>
                </c:pt>
                <c:pt idx="2418">
                  <c:v>98.839354350146394</c:v>
                </c:pt>
                <c:pt idx="2419">
                  <c:v>120.06194289999</c:v>
                </c:pt>
                <c:pt idx="2420">
                  <c:v>114.23511494814301</c:v>
                </c:pt>
                <c:pt idx="2421">
                  <c:v>106.098825424823</c:v>
                </c:pt>
                <c:pt idx="2422">
                  <c:v>108.946213011475</c:v>
                </c:pt>
                <c:pt idx="2423">
                  <c:v>112.242974031673</c:v>
                </c:pt>
                <c:pt idx="2424">
                  <c:v>103.405687917249</c:v>
                </c:pt>
                <c:pt idx="2425">
                  <c:v>126.444345178319</c:v>
                </c:pt>
                <c:pt idx="2426">
                  <c:v>141.97768447165501</c:v>
                </c:pt>
                <c:pt idx="2427">
                  <c:v>129.081662892911</c:v>
                </c:pt>
                <c:pt idx="2428">
                  <c:v>119.956586843756</c:v>
                </c:pt>
                <c:pt idx="2429">
                  <c:v>119.83936322742601</c:v>
                </c:pt>
                <c:pt idx="2430">
                  <c:v>101.22503261615201</c:v>
                </c:pt>
                <c:pt idx="2431">
                  <c:v>104.409504973088</c:v>
                </c:pt>
                <c:pt idx="2432">
                  <c:v>104.195412018239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A63-4355-BF27-64411865D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0642752"/>
        <c:axId val="1016136880"/>
      </c:scatterChart>
      <c:valAx>
        <c:axId val="13406427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136880"/>
        <c:crosses val="autoZero"/>
        <c:crossBetween val="midCat"/>
      </c:valAx>
      <c:valAx>
        <c:axId val="101613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06427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'FR band'!$E$1</c:f>
              <c:strCache>
                <c:ptCount val="1"/>
                <c:pt idx="0">
                  <c:v>RL-DNN a0.5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'FR band'!$A$2:$A$8761</c:f>
              <c:numCache>
                <c:formatCode>General</c:formatCode>
                <c:ptCount val="87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387</c:v>
                </c:pt>
                <c:pt idx="387">
                  <c:v>388</c:v>
                </c:pt>
                <c:pt idx="388">
                  <c:v>389</c:v>
                </c:pt>
                <c:pt idx="389">
                  <c:v>390</c:v>
                </c:pt>
                <c:pt idx="390">
                  <c:v>391</c:v>
                </c:pt>
                <c:pt idx="391">
                  <c:v>392</c:v>
                </c:pt>
                <c:pt idx="392">
                  <c:v>393</c:v>
                </c:pt>
                <c:pt idx="393">
                  <c:v>394</c:v>
                </c:pt>
                <c:pt idx="394">
                  <c:v>395</c:v>
                </c:pt>
                <c:pt idx="395">
                  <c:v>396</c:v>
                </c:pt>
                <c:pt idx="396">
                  <c:v>397</c:v>
                </c:pt>
                <c:pt idx="397">
                  <c:v>398</c:v>
                </c:pt>
                <c:pt idx="398">
                  <c:v>399</c:v>
                </c:pt>
                <c:pt idx="399">
                  <c:v>400</c:v>
                </c:pt>
                <c:pt idx="400">
                  <c:v>401</c:v>
                </c:pt>
                <c:pt idx="401">
                  <c:v>402</c:v>
                </c:pt>
                <c:pt idx="402">
                  <c:v>403</c:v>
                </c:pt>
                <c:pt idx="403">
                  <c:v>404</c:v>
                </c:pt>
                <c:pt idx="404">
                  <c:v>405</c:v>
                </c:pt>
                <c:pt idx="405">
                  <c:v>406</c:v>
                </c:pt>
                <c:pt idx="406">
                  <c:v>407</c:v>
                </c:pt>
                <c:pt idx="407">
                  <c:v>408</c:v>
                </c:pt>
                <c:pt idx="408">
                  <c:v>409</c:v>
                </c:pt>
                <c:pt idx="409">
                  <c:v>410</c:v>
                </c:pt>
                <c:pt idx="410">
                  <c:v>411</c:v>
                </c:pt>
                <c:pt idx="411">
                  <c:v>412</c:v>
                </c:pt>
                <c:pt idx="412">
                  <c:v>413</c:v>
                </c:pt>
                <c:pt idx="413">
                  <c:v>414</c:v>
                </c:pt>
                <c:pt idx="414">
                  <c:v>415</c:v>
                </c:pt>
                <c:pt idx="415">
                  <c:v>416</c:v>
                </c:pt>
                <c:pt idx="416">
                  <c:v>417</c:v>
                </c:pt>
                <c:pt idx="417">
                  <c:v>418</c:v>
                </c:pt>
                <c:pt idx="418">
                  <c:v>419</c:v>
                </c:pt>
                <c:pt idx="419">
                  <c:v>420</c:v>
                </c:pt>
                <c:pt idx="420">
                  <c:v>421</c:v>
                </c:pt>
                <c:pt idx="421">
                  <c:v>422</c:v>
                </c:pt>
                <c:pt idx="422">
                  <c:v>423</c:v>
                </c:pt>
                <c:pt idx="423">
                  <c:v>424</c:v>
                </c:pt>
                <c:pt idx="424">
                  <c:v>425</c:v>
                </c:pt>
                <c:pt idx="425">
                  <c:v>426</c:v>
                </c:pt>
                <c:pt idx="426">
                  <c:v>427</c:v>
                </c:pt>
                <c:pt idx="427">
                  <c:v>428</c:v>
                </c:pt>
                <c:pt idx="428">
                  <c:v>429</c:v>
                </c:pt>
                <c:pt idx="429">
                  <c:v>430</c:v>
                </c:pt>
                <c:pt idx="430">
                  <c:v>431</c:v>
                </c:pt>
                <c:pt idx="431">
                  <c:v>432</c:v>
                </c:pt>
                <c:pt idx="432">
                  <c:v>433</c:v>
                </c:pt>
                <c:pt idx="433">
                  <c:v>434</c:v>
                </c:pt>
                <c:pt idx="434">
                  <c:v>435</c:v>
                </c:pt>
                <c:pt idx="435">
                  <c:v>436</c:v>
                </c:pt>
                <c:pt idx="436">
                  <c:v>437</c:v>
                </c:pt>
                <c:pt idx="437">
                  <c:v>438</c:v>
                </c:pt>
                <c:pt idx="438">
                  <c:v>439</c:v>
                </c:pt>
                <c:pt idx="439">
                  <c:v>440</c:v>
                </c:pt>
                <c:pt idx="440">
                  <c:v>441</c:v>
                </c:pt>
                <c:pt idx="441">
                  <c:v>442</c:v>
                </c:pt>
                <c:pt idx="442">
                  <c:v>443</c:v>
                </c:pt>
                <c:pt idx="443">
                  <c:v>444</c:v>
                </c:pt>
                <c:pt idx="444">
                  <c:v>445</c:v>
                </c:pt>
                <c:pt idx="445">
                  <c:v>446</c:v>
                </c:pt>
                <c:pt idx="446">
                  <c:v>447</c:v>
                </c:pt>
                <c:pt idx="447">
                  <c:v>448</c:v>
                </c:pt>
                <c:pt idx="448">
                  <c:v>449</c:v>
                </c:pt>
                <c:pt idx="449">
                  <c:v>450</c:v>
                </c:pt>
                <c:pt idx="450">
                  <c:v>451</c:v>
                </c:pt>
                <c:pt idx="451">
                  <c:v>452</c:v>
                </c:pt>
                <c:pt idx="452">
                  <c:v>453</c:v>
                </c:pt>
                <c:pt idx="453">
                  <c:v>454</c:v>
                </c:pt>
                <c:pt idx="454">
                  <c:v>455</c:v>
                </c:pt>
                <c:pt idx="455">
                  <c:v>456</c:v>
                </c:pt>
                <c:pt idx="456">
                  <c:v>457</c:v>
                </c:pt>
                <c:pt idx="457">
                  <c:v>458</c:v>
                </c:pt>
                <c:pt idx="458">
                  <c:v>459</c:v>
                </c:pt>
                <c:pt idx="459">
                  <c:v>460</c:v>
                </c:pt>
                <c:pt idx="460">
                  <c:v>461</c:v>
                </c:pt>
                <c:pt idx="461">
                  <c:v>462</c:v>
                </c:pt>
                <c:pt idx="462">
                  <c:v>463</c:v>
                </c:pt>
                <c:pt idx="463">
                  <c:v>464</c:v>
                </c:pt>
                <c:pt idx="464">
                  <c:v>465</c:v>
                </c:pt>
                <c:pt idx="465">
                  <c:v>466</c:v>
                </c:pt>
                <c:pt idx="466">
                  <c:v>467</c:v>
                </c:pt>
                <c:pt idx="467">
                  <c:v>468</c:v>
                </c:pt>
                <c:pt idx="468">
                  <c:v>469</c:v>
                </c:pt>
                <c:pt idx="469">
                  <c:v>470</c:v>
                </c:pt>
                <c:pt idx="470">
                  <c:v>471</c:v>
                </c:pt>
                <c:pt idx="471">
                  <c:v>472</c:v>
                </c:pt>
                <c:pt idx="472">
                  <c:v>473</c:v>
                </c:pt>
                <c:pt idx="473">
                  <c:v>474</c:v>
                </c:pt>
                <c:pt idx="474">
                  <c:v>475</c:v>
                </c:pt>
                <c:pt idx="475">
                  <c:v>476</c:v>
                </c:pt>
                <c:pt idx="476">
                  <c:v>477</c:v>
                </c:pt>
                <c:pt idx="477">
                  <c:v>478</c:v>
                </c:pt>
                <c:pt idx="478">
                  <c:v>479</c:v>
                </c:pt>
                <c:pt idx="479">
                  <c:v>480</c:v>
                </c:pt>
                <c:pt idx="480">
                  <c:v>481</c:v>
                </c:pt>
                <c:pt idx="481">
                  <c:v>482</c:v>
                </c:pt>
                <c:pt idx="482">
                  <c:v>483</c:v>
                </c:pt>
                <c:pt idx="483">
                  <c:v>484</c:v>
                </c:pt>
                <c:pt idx="484">
                  <c:v>485</c:v>
                </c:pt>
                <c:pt idx="485">
                  <c:v>486</c:v>
                </c:pt>
                <c:pt idx="486">
                  <c:v>487</c:v>
                </c:pt>
                <c:pt idx="487">
                  <c:v>488</c:v>
                </c:pt>
                <c:pt idx="488">
                  <c:v>489</c:v>
                </c:pt>
                <c:pt idx="489">
                  <c:v>490</c:v>
                </c:pt>
                <c:pt idx="490">
                  <c:v>491</c:v>
                </c:pt>
                <c:pt idx="491">
                  <c:v>492</c:v>
                </c:pt>
                <c:pt idx="492">
                  <c:v>493</c:v>
                </c:pt>
                <c:pt idx="493">
                  <c:v>494</c:v>
                </c:pt>
                <c:pt idx="494">
                  <c:v>495</c:v>
                </c:pt>
                <c:pt idx="495">
                  <c:v>496</c:v>
                </c:pt>
                <c:pt idx="496">
                  <c:v>497</c:v>
                </c:pt>
                <c:pt idx="497">
                  <c:v>498</c:v>
                </c:pt>
                <c:pt idx="498">
                  <c:v>499</c:v>
                </c:pt>
                <c:pt idx="499">
                  <c:v>500</c:v>
                </c:pt>
                <c:pt idx="500">
                  <c:v>501</c:v>
                </c:pt>
                <c:pt idx="501">
                  <c:v>502</c:v>
                </c:pt>
                <c:pt idx="502">
                  <c:v>503</c:v>
                </c:pt>
                <c:pt idx="503">
                  <c:v>504</c:v>
                </c:pt>
                <c:pt idx="504">
                  <c:v>505</c:v>
                </c:pt>
                <c:pt idx="505">
                  <c:v>506</c:v>
                </c:pt>
                <c:pt idx="506">
                  <c:v>507</c:v>
                </c:pt>
                <c:pt idx="507">
                  <c:v>508</c:v>
                </c:pt>
                <c:pt idx="508">
                  <c:v>509</c:v>
                </c:pt>
                <c:pt idx="509">
                  <c:v>510</c:v>
                </c:pt>
                <c:pt idx="510">
                  <c:v>511</c:v>
                </c:pt>
                <c:pt idx="511">
                  <c:v>512</c:v>
                </c:pt>
                <c:pt idx="512">
                  <c:v>513</c:v>
                </c:pt>
                <c:pt idx="513">
                  <c:v>514</c:v>
                </c:pt>
                <c:pt idx="514">
                  <c:v>515</c:v>
                </c:pt>
                <c:pt idx="515">
                  <c:v>516</c:v>
                </c:pt>
                <c:pt idx="516">
                  <c:v>517</c:v>
                </c:pt>
                <c:pt idx="517">
                  <c:v>518</c:v>
                </c:pt>
                <c:pt idx="518">
                  <c:v>519</c:v>
                </c:pt>
                <c:pt idx="519">
                  <c:v>520</c:v>
                </c:pt>
                <c:pt idx="520">
                  <c:v>521</c:v>
                </c:pt>
                <c:pt idx="521">
                  <c:v>522</c:v>
                </c:pt>
                <c:pt idx="522">
                  <c:v>523</c:v>
                </c:pt>
                <c:pt idx="523">
                  <c:v>524</c:v>
                </c:pt>
                <c:pt idx="524">
                  <c:v>525</c:v>
                </c:pt>
                <c:pt idx="525">
                  <c:v>526</c:v>
                </c:pt>
                <c:pt idx="526">
                  <c:v>527</c:v>
                </c:pt>
                <c:pt idx="527">
                  <c:v>528</c:v>
                </c:pt>
                <c:pt idx="528">
                  <c:v>529</c:v>
                </c:pt>
                <c:pt idx="529">
                  <c:v>530</c:v>
                </c:pt>
                <c:pt idx="530">
                  <c:v>531</c:v>
                </c:pt>
                <c:pt idx="531">
                  <c:v>532</c:v>
                </c:pt>
                <c:pt idx="532">
                  <c:v>533</c:v>
                </c:pt>
                <c:pt idx="533">
                  <c:v>534</c:v>
                </c:pt>
                <c:pt idx="534">
                  <c:v>535</c:v>
                </c:pt>
                <c:pt idx="535">
                  <c:v>536</c:v>
                </c:pt>
                <c:pt idx="536">
                  <c:v>537</c:v>
                </c:pt>
                <c:pt idx="537">
                  <c:v>538</c:v>
                </c:pt>
                <c:pt idx="538">
                  <c:v>539</c:v>
                </c:pt>
                <c:pt idx="539">
                  <c:v>540</c:v>
                </c:pt>
                <c:pt idx="540">
                  <c:v>541</c:v>
                </c:pt>
                <c:pt idx="541">
                  <c:v>542</c:v>
                </c:pt>
                <c:pt idx="542">
                  <c:v>543</c:v>
                </c:pt>
                <c:pt idx="543">
                  <c:v>544</c:v>
                </c:pt>
                <c:pt idx="544">
                  <c:v>545</c:v>
                </c:pt>
                <c:pt idx="545">
                  <c:v>546</c:v>
                </c:pt>
                <c:pt idx="546">
                  <c:v>547</c:v>
                </c:pt>
                <c:pt idx="547">
                  <c:v>548</c:v>
                </c:pt>
                <c:pt idx="548">
                  <c:v>549</c:v>
                </c:pt>
                <c:pt idx="549">
                  <c:v>550</c:v>
                </c:pt>
                <c:pt idx="550">
                  <c:v>551</c:v>
                </c:pt>
                <c:pt idx="551">
                  <c:v>552</c:v>
                </c:pt>
                <c:pt idx="552">
                  <c:v>553</c:v>
                </c:pt>
                <c:pt idx="553">
                  <c:v>554</c:v>
                </c:pt>
                <c:pt idx="554">
                  <c:v>555</c:v>
                </c:pt>
                <c:pt idx="555">
                  <c:v>556</c:v>
                </c:pt>
                <c:pt idx="556">
                  <c:v>557</c:v>
                </c:pt>
                <c:pt idx="557">
                  <c:v>558</c:v>
                </c:pt>
                <c:pt idx="558">
                  <c:v>559</c:v>
                </c:pt>
                <c:pt idx="559">
                  <c:v>560</c:v>
                </c:pt>
                <c:pt idx="560">
                  <c:v>561</c:v>
                </c:pt>
                <c:pt idx="561">
                  <c:v>562</c:v>
                </c:pt>
                <c:pt idx="562">
                  <c:v>563</c:v>
                </c:pt>
                <c:pt idx="563">
                  <c:v>564</c:v>
                </c:pt>
                <c:pt idx="564">
                  <c:v>565</c:v>
                </c:pt>
                <c:pt idx="565">
                  <c:v>566</c:v>
                </c:pt>
                <c:pt idx="566">
                  <c:v>567</c:v>
                </c:pt>
                <c:pt idx="567">
                  <c:v>568</c:v>
                </c:pt>
                <c:pt idx="568">
                  <c:v>569</c:v>
                </c:pt>
                <c:pt idx="569">
                  <c:v>570</c:v>
                </c:pt>
                <c:pt idx="570">
                  <c:v>571</c:v>
                </c:pt>
                <c:pt idx="571">
                  <c:v>572</c:v>
                </c:pt>
                <c:pt idx="572">
                  <c:v>573</c:v>
                </c:pt>
                <c:pt idx="573">
                  <c:v>574</c:v>
                </c:pt>
                <c:pt idx="574">
                  <c:v>575</c:v>
                </c:pt>
                <c:pt idx="575">
                  <c:v>576</c:v>
                </c:pt>
                <c:pt idx="576">
                  <c:v>577</c:v>
                </c:pt>
                <c:pt idx="577">
                  <c:v>578</c:v>
                </c:pt>
                <c:pt idx="578">
                  <c:v>579</c:v>
                </c:pt>
                <c:pt idx="579">
                  <c:v>580</c:v>
                </c:pt>
                <c:pt idx="580">
                  <c:v>581</c:v>
                </c:pt>
                <c:pt idx="581">
                  <c:v>582</c:v>
                </c:pt>
                <c:pt idx="582">
                  <c:v>583</c:v>
                </c:pt>
                <c:pt idx="583">
                  <c:v>584</c:v>
                </c:pt>
                <c:pt idx="584">
                  <c:v>585</c:v>
                </c:pt>
                <c:pt idx="585">
                  <c:v>586</c:v>
                </c:pt>
                <c:pt idx="586">
                  <c:v>587</c:v>
                </c:pt>
                <c:pt idx="587">
                  <c:v>588</c:v>
                </c:pt>
                <c:pt idx="588">
                  <c:v>589</c:v>
                </c:pt>
                <c:pt idx="589">
                  <c:v>590</c:v>
                </c:pt>
                <c:pt idx="590">
                  <c:v>591</c:v>
                </c:pt>
                <c:pt idx="591">
                  <c:v>592</c:v>
                </c:pt>
                <c:pt idx="592">
                  <c:v>593</c:v>
                </c:pt>
                <c:pt idx="593">
                  <c:v>594</c:v>
                </c:pt>
                <c:pt idx="594">
                  <c:v>595</c:v>
                </c:pt>
                <c:pt idx="595">
                  <c:v>596</c:v>
                </c:pt>
                <c:pt idx="596">
                  <c:v>597</c:v>
                </c:pt>
                <c:pt idx="597">
                  <c:v>598</c:v>
                </c:pt>
                <c:pt idx="598">
                  <c:v>599</c:v>
                </c:pt>
                <c:pt idx="599">
                  <c:v>600</c:v>
                </c:pt>
                <c:pt idx="600">
                  <c:v>601</c:v>
                </c:pt>
                <c:pt idx="601">
                  <c:v>602</c:v>
                </c:pt>
                <c:pt idx="602">
                  <c:v>603</c:v>
                </c:pt>
                <c:pt idx="603">
                  <c:v>604</c:v>
                </c:pt>
                <c:pt idx="604">
                  <c:v>605</c:v>
                </c:pt>
                <c:pt idx="605">
                  <c:v>606</c:v>
                </c:pt>
                <c:pt idx="606">
                  <c:v>607</c:v>
                </c:pt>
                <c:pt idx="607">
                  <c:v>608</c:v>
                </c:pt>
                <c:pt idx="608">
                  <c:v>609</c:v>
                </c:pt>
                <c:pt idx="609">
                  <c:v>610</c:v>
                </c:pt>
                <c:pt idx="610">
                  <c:v>611</c:v>
                </c:pt>
                <c:pt idx="611">
                  <c:v>612</c:v>
                </c:pt>
                <c:pt idx="612">
                  <c:v>613</c:v>
                </c:pt>
                <c:pt idx="613">
                  <c:v>614</c:v>
                </c:pt>
                <c:pt idx="614">
                  <c:v>615</c:v>
                </c:pt>
                <c:pt idx="615">
                  <c:v>616</c:v>
                </c:pt>
                <c:pt idx="616">
                  <c:v>617</c:v>
                </c:pt>
                <c:pt idx="617">
                  <c:v>618</c:v>
                </c:pt>
                <c:pt idx="618">
                  <c:v>619</c:v>
                </c:pt>
                <c:pt idx="619">
                  <c:v>620</c:v>
                </c:pt>
                <c:pt idx="620">
                  <c:v>621</c:v>
                </c:pt>
                <c:pt idx="621">
                  <c:v>622</c:v>
                </c:pt>
                <c:pt idx="622">
                  <c:v>623</c:v>
                </c:pt>
                <c:pt idx="623">
                  <c:v>624</c:v>
                </c:pt>
                <c:pt idx="624">
                  <c:v>625</c:v>
                </c:pt>
                <c:pt idx="625">
                  <c:v>626</c:v>
                </c:pt>
                <c:pt idx="626">
                  <c:v>627</c:v>
                </c:pt>
                <c:pt idx="627">
                  <c:v>628</c:v>
                </c:pt>
                <c:pt idx="628">
                  <c:v>629</c:v>
                </c:pt>
                <c:pt idx="629">
                  <c:v>630</c:v>
                </c:pt>
                <c:pt idx="630">
                  <c:v>631</c:v>
                </c:pt>
                <c:pt idx="631">
                  <c:v>632</c:v>
                </c:pt>
                <c:pt idx="632">
                  <c:v>633</c:v>
                </c:pt>
                <c:pt idx="633">
                  <c:v>634</c:v>
                </c:pt>
                <c:pt idx="634">
                  <c:v>635</c:v>
                </c:pt>
                <c:pt idx="635">
                  <c:v>636</c:v>
                </c:pt>
                <c:pt idx="636">
                  <c:v>637</c:v>
                </c:pt>
                <c:pt idx="637">
                  <c:v>638</c:v>
                </c:pt>
                <c:pt idx="638">
                  <c:v>639</c:v>
                </c:pt>
                <c:pt idx="639">
                  <c:v>640</c:v>
                </c:pt>
                <c:pt idx="640">
                  <c:v>641</c:v>
                </c:pt>
                <c:pt idx="641">
                  <c:v>642</c:v>
                </c:pt>
                <c:pt idx="642">
                  <c:v>643</c:v>
                </c:pt>
                <c:pt idx="643">
                  <c:v>644</c:v>
                </c:pt>
                <c:pt idx="644">
                  <c:v>645</c:v>
                </c:pt>
                <c:pt idx="645">
                  <c:v>646</c:v>
                </c:pt>
                <c:pt idx="646">
                  <c:v>647</c:v>
                </c:pt>
                <c:pt idx="647">
                  <c:v>648</c:v>
                </c:pt>
                <c:pt idx="648">
                  <c:v>649</c:v>
                </c:pt>
                <c:pt idx="649">
                  <c:v>650</c:v>
                </c:pt>
                <c:pt idx="650">
                  <c:v>651</c:v>
                </c:pt>
                <c:pt idx="651">
                  <c:v>652</c:v>
                </c:pt>
                <c:pt idx="652">
                  <c:v>653</c:v>
                </c:pt>
                <c:pt idx="653">
                  <c:v>654</c:v>
                </c:pt>
                <c:pt idx="654">
                  <c:v>655</c:v>
                </c:pt>
                <c:pt idx="655">
                  <c:v>656</c:v>
                </c:pt>
                <c:pt idx="656">
                  <c:v>657</c:v>
                </c:pt>
                <c:pt idx="657">
                  <c:v>658</c:v>
                </c:pt>
                <c:pt idx="658">
                  <c:v>659</c:v>
                </c:pt>
                <c:pt idx="659">
                  <c:v>660</c:v>
                </c:pt>
                <c:pt idx="660">
                  <c:v>661</c:v>
                </c:pt>
                <c:pt idx="661">
                  <c:v>662</c:v>
                </c:pt>
                <c:pt idx="662">
                  <c:v>663</c:v>
                </c:pt>
                <c:pt idx="663">
                  <c:v>664</c:v>
                </c:pt>
                <c:pt idx="664">
                  <c:v>665</c:v>
                </c:pt>
                <c:pt idx="665">
                  <c:v>666</c:v>
                </c:pt>
                <c:pt idx="666">
                  <c:v>667</c:v>
                </c:pt>
                <c:pt idx="667">
                  <c:v>668</c:v>
                </c:pt>
                <c:pt idx="668">
                  <c:v>669</c:v>
                </c:pt>
                <c:pt idx="669">
                  <c:v>670</c:v>
                </c:pt>
                <c:pt idx="670">
                  <c:v>671</c:v>
                </c:pt>
                <c:pt idx="671">
                  <c:v>672</c:v>
                </c:pt>
                <c:pt idx="672">
                  <c:v>673</c:v>
                </c:pt>
                <c:pt idx="673">
                  <c:v>674</c:v>
                </c:pt>
                <c:pt idx="674">
                  <c:v>675</c:v>
                </c:pt>
                <c:pt idx="675">
                  <c:v>676</c:v>
                </c:pt>
                <c:pt idx="676">
                  <c:v>677</c:v>
                </c:pt>
                <c:pt idx="677">
                  <c:v>678</c:v>
                </c:pt>
                <c:pt idx="678">
                  <c:v>679</c:v>
                </c:pt>
                <c:pt idx="679">
                  <c:v>680</c:v>
                </c:pt>
                <c:pt idx="680">
                  <c:v>681</c:v>
                </c:pt>
                <c:pt idx="681">
                  <c:v>682</c:v>
                </c:pt>
                <c:pt idx="682">
                  <c:v>683</c:v>
                </c:pt>
                <c:pt idx="683">
                  <c:v>684</c:v>
                </c:pt>
                <c:pt idx="684">
                  <c:v>685</c:v>
                </c:pt>
                <c:pt idx="685">
                  <c:v>686</c:v>
                </c:pt>
                <c:pt idx="686">
                  <c:v>687</c:v>
                </c:pt>
                <c:pt idx="687">
                  <c:v>688</c:v>
                </c:pt>
                <c:pt idx="688">
                  <c:v>689</c:v>
                </c:pt>
                <c:pt idx="689">
                  <c:v>690</c:v>
                </c:pt>
                <c:pt idx="690">
                  <c:v>691</c:v>
                </c:pt>
                <c:pt idx="691">
                  <c:v>692</c:v>
                </c:pt>
                <c:pt idx="692">
                  <c:v>693</c:v>
                </c:pt>
                <c:pt idx="693">
                  <c:v>694</c:v>
                </c:pt>
                <c:pt idx="694">
                  <c:v>695</c:v>
                </c:pt>
                <c:pt idx="695">
                  <c:v>696</c:v>
                </c:pt>
                <c:pt idx="696">
                  <c:v>697</c:v>
                </c:pt>
                <c:pt idx="697">
                  <c:v>698</c:v>
                </c:pt>
                <c:pt idx="698">
                  <c:v>699</c:v>
                </c:pt>
                <c:pt idx="699">
                  <c:v>700</c:v>
                </c:pt>
                <c:pt idx="700">
                  <c:v>701</c:v>
                </c:pt>
                <c:pt idx="701">
                  <c:v>702</c:v>
                </c:pt>
                <c:pt idx="702">
                  <c:v>703</c:v>
                </c:pt>
                <c:pt idx="703">
                  <c:v>704</c:v>
                </c:pt>
                <c:pt idx="704">
                  <c:v>705</c:v>
                </c:pt>
                <c:pt idx="705">
                  <c:v>706</c:v>
                </c:pt>
                <c:pt idx="706">
                  <c:v>707</c:v>
                </c:pt>
                <c:pt idx="707">
                  <c:v>708</c:v>
                </c:pt>
                <c:pt idx="708">
                  <c:v>709</c:v>
                </c:pt>
                <c:pt idx="709">
                  <c:v>710</c:v>
                </c:pt>
                <c:pt idx="710">
                  <c:v>711</c:v>
                </c:pt>
                <c:pt idx="711">
                  <c:v>712</c:v>
                </c:pt>
                <c:pt idx="712">
                  <c:v>713</c:v>
                </c:pt>
                <c:pt idx="713">
                  <c:v>714</c:v>
                </c:pt>
                <c:pt idx="714">
                  <c:v>715</c:v>
                </c:pt>
                <c:pt idx="715">
                  <c:v>716</c:v>
                </c:pt>
                <c:pt idx="716">
                  <c:v>717</c:v>
                </c:pt>
                <c:pt idx="717">
                  <c:v>718</c:v>
                </c:pt>
                <c:pt idx="718">
                  <c:v>719</c:v>
                </c:pt>
                <c:pt idx="719">
                  <c:v>720</c:v>
                </c:pt>
                <c:pt idx="720">
                  <c:v>721</c:v>
                </c:pt>
                <c:pt idx="721">
                  <c:v>722</c:v>
                </c:pt>
                <c:pt idx="722">
                  <c:v>723</c:v>
                </c:pt>
                <c:pt idx="723">
                  <c:v>724</c:v>
                </c:pt>
                <c:pt idx="724">
                  <c:v>725</c:v>
                </c:pt>
                <c:pt idx="725">
                  <c:v>726</c:v>
                </c:pt>
                <c:pt idx="726">
                  <c:v>727</c:v>
                </c:pt>
                <c:pt idx="727">
                  <c:v>728</c:v>
                </c:pt>
                <c:pt idx="728">
                  <c:v>729</c:v>
                </c:pt>
                <c:pt idx="729">
                  <c:v>730</c:v>
                </c:pt>
                <c:pt idx="730">
                  <c:v>731</c:v>
                </c:pt>
                <c:pt idx="731">
                  <c:v>732</c:v>
                </c:pt>
                <c:pt idx="732">
                  <c:v>733</c:v>
                </c:pt>
                <c:pt idx="733">
                  <c:v>734</c:v>
                </c:pt>
                <c:pt idx="734">
                  <c:v>735</c:v>
                </c:pt>
                <c:pt idx="735">
                  <c:v>736</c:v>
                </c:pt>
                <c:pt idx="736">
                  <c:v>737</c:v>
                </c:pt>
                <c:pt idx="737">
                  <c:v>738</c:v>
                </c:pt>
                <c:pt idx="738">
                  <c:v>739</c:v>
                </c:pt>
                <c:pt idx="739">
                  <c:v>740</c:v>
                </c:pt>
                <c:pt idx="740">
                  <c:v>741</c:v>
                </c:pt>
                <c:pt idx="741">
                  <c:v>742</c:v>
                </c:pt>
                <c:pt idx="742">
                  <c:v>743</c:v>
                </c:pt>
                <c:pt idx="743">
                  <c:v>744</c:v>
                </c:pt>
                <c:pt idx="744">
                  <c:v>745</c:v>
                </c:pt>
                <c:pt idx="745">
                  <c:v>746</c:v>
                </c:pt>
                <c:pt idx="746">
                  <c:v>747</c:v>
                </c:pt>
                <c:pt idx="747">
                  <c:v>748</c:v>
                </c:pt>
                <c:pt idx="748">
                  <c:v>749</c:v>
                </c:pt>
                <c:pt idx="749">
                  <c:v>750</c:v>
                </c:pt>
                <c:pt idx="750">
                  <c:v>751</c:v>
                </c:pt>
                <c:pt idx="751">
                  <c:v>752</c:v>
                </c:pt>
                <c:pt idx="752">
                  <c:v>753</c:v>
                </c:pt>
                <c:pt idx="753">
                  <c:v>754</c:v>
                </c:pt>
                <c:pt idx="754">
                  <c:v>755</c:v>
                </c:pt>
                <c:pt idx="755">
                  <c:v>756</c:v>
                </c:pt>
                <c:pt idx="756">
                  <c:v>757</c:v>
                </c:pt>
                <c:pt idx="757">
                  <c:v>758</c:v>
                </c:pt>
                <c:pt idx="758">
                  <c:v>759</c:v>
                </c:pt>
                <c:pt idx="759">
                  <c:v>760</c:v>
                </c:pt>
                <c:pt idx="760">
                  <c:v>761</c:v>
                </c:pt>
                <c:pt idx="761">
                  <c:v>762</c:v>
                </c:pt>
                <c:pt idx="762">
                  <c:v>763</c:v>
                </c:pt>
                <c:pt idx="763">
                  <c:v>764</c:v>
                </c:pt>
                <c:pt idx="764">
                  <c:v>765</c:v>
                </c:pt>
                <c:pt idx="765">
                  <c:v>766</c:v>
                </c:pt>
                <c:pt idx="766">
                  <c:v>767</c:v>
                </c:pt>
                <c:pt idx="767">
                  <c:v>768</c:v>
                </c:pt>
                <c:pt idx="768">
                  <c:v>769</c:v>
                </c:pt>
                <c:pt idx="769">
                  <c:v>770</c:v>
                </c:pt>
                <c:pt idx="770">
                  <c:v>771</c:v>
                </c:pt>
                <c:pt idx="771">
                  <c:v>772</c:v>
                </c:pt>
                <c:pt idx="772">
                  <c:v>773</c:v>
                </c:pt>
                <c:pt idx="773">
                  <c:v>774</c:v>
                </c:pt>
                <c:pt idx="774">
                  <c:v>775</c:v>
                </c:pt>
                <c:pt idx="775">
                  <c:v>776</c:v>
                </c:pt>
                <c:pt idx="776">
                  <c:v>777</c:v>
                </c:pt>
                <c:pt idx="777">
                  <c:v>778</c:v>
                </c:pt>
                <c:pt idx="778">
                  <c:v>779</c:v>
                </c:pt>
                <c:pt idx="779">
                  <c:v>780</c:v>
                </c:pt>
                <c:pt idx="780">
                  <c:v>781</c:v>
                </c:pt>
                <c:pt idx="781">
                  <c:v>782</c:v>
                </c:pt>
                <c:pt idx="782">
                  <c:v>783</c:v>
                </c:pt>
                <c:pt idx="783">
                  <c:v>784</c:v>
                </c:pt>
                <c:pt idx="784">
                  <c:v>785</c:v>
                </c:pt>
                <c:pt idx="785">
                  <c:v>786</c:v>
                </c:pt>
                <c:pt idx="786">
                  <c:v>787</c:v>
                </c:pt>
                <c:pt idx="787">
                  <c:v>788</c:v>
                </c:pt>
                <c:pt idx="788">
                  <c:v>789</c:v>
                </c:pt>
                <c:pt idx="789">
                  <c:v>790</c:v>
                </c:pt>
                <c:pt idx="790">
                  <c:v>791</c:v>
                </c:pt>
                <c:pt idx="791">
                  <c:v>792</c:v>
                </c:pt>
                <c:pt idx="792">
                  <c:v>793</c:v>
                </c:pt>
                <c:pt idx="793">
                  <c:v>794</c:v>
                </c:pt>
                <c:pt idx="794">
                  <c:v>795</c:v>
                </c:pt>
                <c:pt idx="795">
                  <c:v>796</c:v>
                </c:pt>
                <c:pt idx="796">
                  <c:v>797</c:v>
                </c:pt>
                <c:pt idx="797">
                  <c:v>798</c:v>
                </c:pt>
                <c:pt idx="798">
                  <c:v>799</c:v>
                </c:pt>
                <c:pt idx="799">
                  <c:v>800</c:v>
                </c:pt>
                <c:pt idx="800">
                  <c:v>801</c:v>
                </c:pt>
                <c:pt idx="801">
                  <c:v>802</c:v>
                </c:pt>
                <c:pt idx="802">
                  <c:v>803</c:v>
                </c:pt>
                <c:pt idx="803">
                  <c:v>804</c:v>
                </c:pt>
                <c:pt idx="804">
                  <c:v>805</c:v>
                </c:pt>
                <c:pt idx="805">
                  <c:v>806</c:v>
                </c:pt>
                <c:pt idx="806">
                  <c:v>807</c:v>
                </c:pt>
                <c:pt idx="807">
                  <c:v>808</c:v>
                </c:pt>
                <c:pt idx="808">
                  <c:v>809</c:v>
                </c:pt>
                <c:pt idx="809">
                  <c:v>810</c:v>
                </c:pt>
                <c:pt idx="810">
                  <c:v>811</c:v>
                </c:pt>
                <c:pt idx="811">
                  <c:v>812</c:v>
                </c:pt>
                <c:pt idx="812">
                  <c:v>813</c:v>
                </c:pt>
                <c:pt idx="813">
                  <c:v>814</c:v>
                </c:pt>
                <c:pt idx="814">
                  <c:v>815</c:v>
                </c:pt>
                <c:pt idx="815">
                  <c:v>816</c:v>
                </c:pt>
                <c:pt idx="816">
                  <c:v>817</c:v>
                </c:pt>
                <c:pt idx="817">
                  <c:v>818</c:v>
                </c:pt>
                <c:pt idx="818">
                  <c:v>819</c:v>
                </c:pt>
                <c:pt idx="819">
                  <c:v>820</c:v>
                </c:pt>
                <c:pt idx="820">
                  <c:v>821</c:v>
                </c:pt>
                <c:pt idx="821">
                  <c:v>822</c:v>
                </c:pt>
                <c:pt idx="822">
                  <c:v>823</c:v>
                </c:pt>
                <c:pt idx="823">
                  <c:v>824</c:v>
                </c:pt>
                <c:pt idx="824">
                  <c:v>825</c:v>
                </c:pt>
                <c:pt idx="825">
                  <c:v>826</c:v>
                </c:pt>
                <c:pt idx="826">
                  <c:v>827</c:v>
                </c:pt>
                <c:pt idx="827">
                  <c:v>828</c:v>
                </c:pt>
                <c:pt idx="828">
                  <c:v>829</c:v>
                </c:pt>
                <c:pt idx="829">
                  <c:v>830</c:v>
                </c:pt>
                <c:pt idx="830">
                  <c:v>831</c:v>
                </c:pt>
                <c:pt idx="831">
                  <c:v>832</c:v>
                </c:pt>
                <c:pt idx="832">
                  <c:v>833</c:v>
                </c:pt>
                <c:pt idx="833">
                  <c:v>834</c:v>
                </c:pt>
                <c:pt idx="834">
                  <c:v>835</c:v>
                </c:pt>
                <c:pt idx="835">
                  <c:v>836</c:v>
                </c:pt>
                <c:pt idx="836">
                  <c:v>837</c:v>
                </c:pt>
                <c:pt idx="837">
                  <c:v>838</c:v>
                </c:pt>
                <c:pt idx="838">
                  <c:v>839</c:v>
                </c:pt>
                <c:pt idx="839">
                  <c:v>840</c:v>
                </c:pt>
                <c:pt idx="840">
                  <c:v>841</c:v>
                </c:pt>
                <c:pt idx="841">
                  <c:v>842</c:v>
                </c:pt>
                <c:pt idx="842">
                  <c:v>843</c:v>
                </c:pt>
                <c:pt idx="843">
                  <c:v>844</c:v>
                </c:pt>
                <c:pt idx="844">
                  <c:v>845</c:v>
                </c:pt>
                <c:pt idx="845">
                  <c:v>846</c:v>
                </c:pt>
                <c:pt idx="846">
                  <c:v>847</c:v>
                </c:pt>
                <c:pt idx="847">
                  <c:v>848</c:v>
                </c:pt>
                <c:pt idx="848">
                  <c:v>849</c:v>
                </c:pt>
                <c:pt idx="849">
                  <c:v>850</c:v>
                </c:pt>
                <c:pt idx="850">
                  <c:v>851</c:v>
                </c:pt>
                <c:pt idx="851">
                  <c:v>852</c:v>
                </c:pt>
                <c:pt idx="852">
                  <c:v>853</c:v>
                </c:pt>
                <c:pt idx="853">
                  <c:v>854</c:v>
                </c:pt>
                <c:pt idx="854">
                  <c:v>855</c:v>
                </c:pt>
                <c:pt idx="855">
                  <c:v>856</c:v>
                </c:pt>
                <c:pt idx="856">
                  <c:v>857</c:v>
                </c:pt>
                <c:pt idx="857">
                  <c:v>858</c:v>
                </c:pt>
                <c:pt idx="858">
                  <c:v>859</c:v>
                </c:pt>
                <c:pt idx="859">
                  <c:v>860</c:v>
                </c:pt>
                <c:pt idx="860">
                  <c:v>861</c:v>
                </c:pt>
                <c:pt idx="861">
                  <c:v>862</c:v>
                </c:pt>
                <c:pt idx="862">
                  <c:v>863</c:v>
                </c:pt>
                <c:pt idx="863">
                  <c:v>864</c:v>
                </c:pt>
                <c:pt idx="864">
                  <c:v>865</c:v>
                </c:pt>
                <c:pt idx="865">
                  <c:v>866</c:v>
                </c:pt>
                <c:pt idx="866">
                  <c:v>867</c:v>
                </c:pt>
                <c:pt idx="867">
                  <c:v>868</c:v>
                </c:pt>
                <c:pt idx="868">
                  <c:v>869</c:v>
                </c:pt>
                <c:pt idx="869">
                  <c:v>870</c:v>
                </c:pt>
                <c:pt idx="870">
                  <c:v>871</c:v>
                </c:pt>
                <c:pt idx="871">
                  <c:v>872</c:v>
                </c:pt>
                <c:pt idx="872">
                  <c:v>873</c:v>
                </c:pt>
                <c:pt idx="873">
                  <c:v>874</c:v>
                </c:pt>
                <c:pt idx="874">
                  <c:v>875</c:v>
                </c:pt>
                <c:pt idx="875">
                  <c:v>876</c:v>
                </c:pt>
                <c:pt idx="876">
                  <c:v>877</c:v>
                </c:pt>
                <c:pt idx="877">
                  <c:v>878</c:v>
                </c:pt>
                <c:pt idx="878">
                  <c:v>879</c:v>
                </c:pt>
                <c:pt idx="879">
                  <c:v>880</c:v>
                </c:pt>
                <c:pt idx="880">
                  <c:v>881</c:v>
                </c:pt>
                <c:pt idx="881">
                  <c:v>882</c:v>
                </c:pt>
                <c:pt idx="882">
                  <c:v>883</c:v>
                </c:pt>
                <c:pt idx="883">
                  <c:v>884</c:v>
                </c:pt>
                <c:pt idx="884">
                  <c:v>885</c:v>
                </c:pt>
                <c:pt idx="885">
                  <c:v>886</c:v>
                </c:pt>
                <c:pt idx="886">
                  <c:v>887</c:v>
                </c:pt>
                <c:pt idx="887">
                  <c:v>888</c:v>
                </c:pt>
                <c:pt idx="888">
                  <c:v>889</c:v>
                </c:pt>
                <c:pt idx="889">
                  <c:v>890</c:v>
                </c:pt>
                <c:pt idx="890">
                  <c:v>891</c:v>
                </c:pt>
                <c:pt idx="891">
                  <c:v>892</c:v>
                </c:pt>
                <c:pt idx="892">
                  <c:v>893</c:v>
                </c:pt>
                <c:pt idx="893">
                  <c:v>894</c:v>
                </c:pt>
                <c:pt idx="894">
                  <c:v>895</c:v>
                </c:pt>
                <c:pt idx="895">
                  <c:v>896</c:v>
                </c:pt>
                <c:pt idx="896">
                  <c:v>897</c:v>
                </c:pt>
                <c:pt idx="897">
                  <c:v>898</c:v>
                </c:pt>
                <c:pt idx="898">
                  <c:v>899</c:v>
                </c:pt>
                <c:pt idx="899">
                  <c:v>900</c:v>
                </c:pt>
                <c:pt idx="900">
                  <c:v>901</c:v>
                </c:pt>
                <c:pt idx="901">
                  <c:v>902</c:v>
                </c:pt>
                <c:pt idx="902">
                  <c:v>903</c:v>
                </c:pt>
                <c:pt idx="903">
                  <c:v>904</c:v>
                </c:pt>
                <c:pt idx="904">
                  <c:v>905</c:v>
                </c:pt>
                <c:pt idx="905">
                  <c:v>906</c:v>
                </c:pt>
                <c:pt idx="906">
                  <c:v>907</c:v>
                </c:pt>
                <c:pt idx="907">
                  <c:v>908</c:v>
                </c:pt>
                <c:pt idx="908">
                  <c:v>909</c:v>
                </c:pt>
                <c:pt idx="909">
                  <c:v>910</c:v>
                </c:pt>
                <c:pt idx="910">
                  <c:v>911</c:v>
                </c:pt>
                <c:pt idx="911">
                  <c:v>912</c:v>
                </c:pt>
                <c:pt idx="912">
                  <c:v>913</c:v>
                </c:pt>
                <c:pt idx="913">
                  <c:v>914</c:v>
                </c:pt>
                <c:pt idx="914">
                  <c:v>915</c:v>
                </c:pt>
                <c:pt idx="915">
                  <c:v>916</c:v>
                </c:pt>
                <c:pt idx="916">
                  <c:v>917</c:v>
                </c:pt>
                <c:pt idx="917">
                  <c:v>918</c:v>
                </c:pt>
                <c:pt idx="918">
                  <c:v>919</c:v>
                </c:pt>
                <c:pt idx="919">
                  <c:v>920</c:v>
                </c:pt>
                <c:pt idx="920">
                  <c:v>921</c:v>
                </c:pt>
                <c:pt idx="921">
                  <c:v>922</c:v>
                </c:pt>
                <c:pt idx="922">
                  <c:v>923</c:v>
                </c:pt>
                <c:pt idx="923">
                  <c:v>924</c:v>
                </c:pt>
                <c:pt idx="924">
                  <c:v>925</c:v>
                </c:pt>
                <c:pt idx="925">
                  <c:v>926</c:v>
                </c:pt>
                <c:pt idx="926">
                  <c:v>927</c:v>
                </c:pt>
                <c:pt idx="927">
                  <c:v>928</c:v>
                </c:pt>
                <c:pt idx="928">
                  <c:v>929</c:v>
                </c:pt>
                <c:pt idx="929">
                  <c:v>930</c:v>
                </c:pt>
                <c:pt idx="930">
                  <c:v>931</c:v>
                </c:pt>
                <c:pt idx="931">
                  <c:v>932</c:v>
                </c:pt>
                <c:pt idx="932">
                  <c:v>933</c:v>
                </c:pt>
                <c:pt idx="933">
                  <c:v>934</c:v>
                </c:pt>
                <c:pt idx="934">
                  <c:v>935</c:v>
                </c:pt>
                <c:pt idx="935">
                  <c:v>936</c:v>
                </c:pt>
                <c:pt idx="936">
                  <c:v>937</c:v>
                </c:pt>
                <c:pt idx="937">
                  <c:v>938</c:v>
                </c:pt>
                <c:pt idx="938">
                  <c:v>939</c:v>
                </c:pt>
                <c:pt idx="939">
                  <c:v>940</c:v>
                </c:pt>
                <c:pt idx="940">
                  <c:v>941</c:v>
                </c:pt>
                <c:pt idx="941">
                  <c:v>942</c:v>
                </c:pt>
                <c:pt idx="942">
                  <c:v>943</c:v>
                </c:pt>
                <c:pt idx="943">
                  <c:v>944</c:v>
                </c:pt>
                <c:pt idx="944">
                  <c:v>945</c:v>
                </c:pt>
                <c:pt idx="945">
                  <c:v>946</c:v>
                </c:pt>
                <c:pt idx="946">
                  <c:v>947</c:v>
                </c:pt>
                <c:pt idx="947">
                  <c:v>948</c:v>
                </c:pt>
                <c:pt idx="948">
                  <c:v>949</c:v>
                </c:pt>
                <c:pt idx="949">
                  <c:v>950</c:v>
                </c:pt>
                <c:pt idx="950">
                  <c:v>951</c:v>
                </c:pt>
                <c:pt idx="951">
                  <c:v>952</c:v>
                </c:pt>
                <c:pt idx="952">
                  <c:v>953</c:v>
                </c:pt>
                <c:pt idx="953">
                  <c:v>954</c:v>
                </c:pt>
                <c:pt idx="954">
                  <c:v>955</c:v>
                </c:pt>
                <c:pt idx="955">
                  <c:v>956</c:v>
                </c:pt>
                <c:pt idx="956">
                  <c:v>957</c:v>
                </c:pt>
                <c:pt idx="957">
                  <c:v>958</c:v>
                </c:pt>
                <c:pt idx="958">
                  <c:v>959</c:v>
                </c:pt>
                <c:pt idx="959">
                  <c:v>960</c:v>
                </c:pt>
                <c:pt idx="960">
                  <c:v>961</c:v>
                </c:pt>
                <c:pt idx="961">
                  <c:v>962</c:v>
                </c:pt>
                <c:pt idx="962">
                  <c:v>963</c:v>
                </c:pt>
                <c:pt idx="963">
                  <c:v>964</c:v>
                </c:pt>
                <c:pt idx="964">
                  <c:v>965</c:v>
                </c:pt>
                <c:pt idx="965">
                  <c:v>966</c:v>
                </c:pt>
                <c:pt idx="966">
                  <c:v>967</c:v>
                </c:pt>
                <c:pt idx="967">
                  <c:v>968</c:v>
                </c:pt>
                <c:pt idx="968">
                  <c:v>969</c:v>
                </c:pt>
                <c:pt idx="969">
                  <c:v>970</c:v>
                </c:pt>
                <c:pt idx="970">
                  <c:v>971</c:v>
                </c:pt>
                <c:pt idx="971">
                  <c:v>972</c:v>
                </c:pt>
                <c:pt idx="972">
                  <c:v>973</c:v>
                </c:pt>
                <c:pt idx="973">
                  <c:v>974</c:v>
                </c:pt>
                <c:pt idx="974">
                  <c:v>975</c:v>
                </c:pt>
                <c:pt idx="975">
                  <c:v>976</c:v>
                </c:pt>
                <c:pt idx="976">
                  <c:v>977</c:v>
                </c:pt>
                <c:pt idx="977">
                  <c:v>978</c:v>
                </c:pt>
                <c:pt idx="978">
                  <c:v>979</c:v>
                </c:pt>
                <c:pt idx="979">
                  <c:v>980</c:v>
                </c:pt>
                <c:pt idx="980">
                  <c:v>981</c:v>
                </c:pt>
                <c:pt idx="981">
                  <c:v>982</c:v>
                </c:pt>
                <c:pt idx="982">
                  <c:v>983</c:v>
                </c:pt>
                <c:pt idx="983">
                  <c:v>984</c:v>
                </c:pt>
                <c:pt idx="984">
                  <c:v>985</c:v>
                </c:pt>
                <c:pt idx="985">
                  <c:v>986</c:v>
                </c:pt>
                <c:pt idx="986">
                  <c:v>987</c:v>
                </c:pt>
                <c:pt idx="987">
                  <c:v>988</c:v>
                </c:pt>
                <c:pt idx="988">
                  <c:v>989</c:v>
                </c:pt>
                <c:pt idx="989">
                  <c:v>990</c:v>
                </c:pt>
                <c:pt idx="990">
                  <c:v>991</c:v>
                </c:pt>
                <c:pt idx="991">
                  <c:v>992</c:v>
                </c:pt>
                <c:pt idx="992">
                  <c:v>993</c:v>
                </c:pt>
                <c:pt idx="993">
                  <c:v>994</c:v>
                </c:pt>
                <c:pt idx="994">
                  <c:v>995</c:v>
                </c:pt>
                <c:pt idx="995">
                  <c:v>996</c:v>
                </c:pt>
                <c:pt idx="996">
                  <c:v>997</c:v>
                </c:pt>
                <c:pt idx="997">
                  <c:v>998</c:v>
                </c:pt>
                <c:pt idx="998">
                  <c:v>999</c:v>
                </c:pt>
                <c:pt idx="999">
                  <c:v>1000</c:v>
                </c:pt>
                <c:pt idx="1000">
                  <c:v>1001</c:v>
                </c:pt>
                <c:pt idx="1001">
                  <c:v>1002</c:v>
                </c:pt>
                <c:pt idx="1002">
                  <c:v>1003</c:v>
                </c:pt>
                <c:pt idx="1003">
                  <c:v>1004</c:v>
                </c:pt>
                <c:pt idx="1004">
                  <c:v>1005</c:v>
                </c:pt>
                <c:pt idx="1005">
                  <c:v>1006</c:v>
                </c:pt>
                <c:pt idx="1006">
                  <c:v>1007</c:v>
                </c:pt>
                <c:pt idx="1007">
                  <c:v>1008</c:v>
                </c:pt>
                <c:pt idx="1008">
                  <c:v>1009</c:v>
                </c:pt>
                <c:pt idx="1009">
                  <c:v>1010</c:v>
                </c:pt>
                <c:pt idx="1010">
                  <c:v>1011</c:v>
                </c:pt>
                <c:pt idx="1011">
                  <c:v>1012</c:v>
                </c:pt>
                <c:pt idx="1012">
                  <c:v>1013</c:v>
                </c:pt>
                <c:pt idx="1013">
                  <c:v>1014</c:v>
                </c:pt>
                <c:pt idx="1014">
                  <c:v>1015</c:v>
                </c:pt>
                <c:pt idx="1015">
                  <c:v>1016</c:v>
                </c:pt>
                <c:pt idx="1016">
                  <c:v>1017</c:v>
                </c:pt>
                <c:pt idx="1017">
                  <c:v>1018</c:v>
                </c:pt>
                <c:pt idx="1018">
                  <c:v>1019</c:v>
                </c:pt>
                <c:pt idx="1019">
                  <c:v>1020</c:v>
                </c:pt>
                <c:pt idx="1020">
                  <c:v>1021</c:v>
                </c:pt>
                <c:pt idx="1021">
                  <c:v>1022</c:v>
                </c:pt>
                <c:pt idx="1022">
                  <c:v>1023</c:v>
                </c:pt>
                <c:pt idx="1023">
                  <c:v>1024</c:v>
                </c:pt>
                <c:pt idx="1024">
                  <c:v>1025</c:v>
                </c:pt>
                <c:pt idx="1025">
                  <c:v>1026</c:v>
                </c:pt>
                <c:pt idx="1026">
                  <c:v>1027</c:v>
                </c:pt>
                <c:pt idx="1027">
                  <c:v>1028</c:v>
                </c:pt>
                <c:pt idx="1028">
                  <c:v>1029</c:v>
                </c:pt>
                <c:pt idx="1029">
                  <c:v>1030</c:v>
                </c:pt>
                <c:pt idx="1030">
                  <c:v>1031</c:v>
                </c:pt>
                <c:pt idx="1031">
                  <c:v>1032</c:v>
                </c:pt>
                <c:pt idx="1032">
                  <c:v>1033</c:v>
                </c:pt>
                <c:pt idx="1033">
                  <c:v>1034</c:v>
                </c:pt>
                <c:pt idx="1034">
                  <c:v>1035</c:v>
                </c:pt>
                <c:pt idx="1035">
                  <c:v>1036</c:v>
                </c:pt>
                <c:pt idx="1036">
                  <c:v>1037</c:v>
                </c:pt>
                <c:pt idx="1037">
                  <c:v>1038</c:v>
                </c:pt>
                <c:pt idx="1038">
                  <c:v>1039</c:v>
                </c:pt>
                <c:pt idx="1039">
                  <c:v>1040</c:v>
                </c:pt>
                <c:pt idx="1040">
                  <c:v>1041</c:v>
                </c:pt>
                <c:pt idx="1041">
                  <c:v>1042</c:v>
                </c:pt>
                <c:pt idx="1042">
                  <c:v>1043</c:v>
                </c:pt>
                <c:pt idx="1043">
                  <c:v>1044</c:v>
                </c:pt>
                <c:pt idx="1044">
                  <c:v>1045</c:v>
                </c:pt>
                <c:pt idx="1045">
                  <c:v>1046</c:v>
                </c:pt>
                <c:pt idx="1046">
                  <c:v>1047</c:v>
                </c:pt>
                <c:pt idx="1047">
                  <c:v>1048</c:v>
                </c:pt>
                <c:pt idx="1048">
                  <c:v>1049</c:v>
                </c:pt>
                <c:pt idx="1049">
                  <c:v>1050</c:v>
                </c:pt>
                <c:pt idx="1050">
                  <c:v>1051</c:v>
                </c:pt>
                <c:pt idx="1051">
                  <c:v>1052</c:v>
                </c:pt>
                <c:pt idx="1052">
                  <c:v>1053</c:v>
                </c:pt>
                <c:pt idx="1053">
                  <c:v>1054</c:v>
                </c:pt>
                <c:pt idx="1054">
                  <c:v>1055</c:v>
                </c:pt>
                <c:pt idx="1055">
                  <c:v>1056</c:v>
                </c:pt>
                <c:pt idx="1056">
                  <c:v>1057</c:v>
                </c:pt>
                <c:pt idx="1057">
                  <c:v>1058</c:v>
                </c:pt>
                <c:pt idx="1058">
                  <c:v>1059</c:v>
                </c:pt>
                <c:pt idx="1059">
                  <c:v>1060</c:v>
                </c:pt>
                <c:pt idx="1060">
                  <c:v>1061</c:v>
                </c:pt>
                <c:pt idx="1061">
                  <c:v>1062</c:v>
                </c:pt>
                <c:pt idx="1062">
                  <c:v>1063</c:v>
                </c:pt>
                <c:pt idx="1063">
                  <c:v>1064</c:v>
                </c:pt>
                <c:pt idx="1064">
                  <c:v>1065</c:v>
                </c:pt>
                <c:pt idx="1065">
                  <c:v>1066</c:v>
                </c:pt>
                <c:pt idx="1066">
                  <c:v>1067</c:v>
                </c:pt>
                <c:pt idx="1067">
                  <c:v>1068</c:v>
                </c:pt>
                <c:pt idx="1068">
                  <c:v>1069</c:v>
                </c:pt>
                <c:pt idx="1069">
                  <c:v>1070</c:v>
                </c:pt>
                <c:pt idx="1070">
                  <c:v>1071</c:v>
                </c:pt>
                <c:pt idx="1071">
                  <c:v>1072</c:v>
                </c:pt>
                <c:pt idx="1072">
                  <c:v>1073</c:v>
                </c:pt>
                <c:pt idx="1073">
                  <c:v>1074</c:v>
                </c:pt>
                <c:pt idx="1074">
                  <c:v>1075</c:v>
                </c:pt>
                <c:pt idx="1075">
                  <c:v>1076</c:v>
                </c:pt>
                <c:pt idx="1076">
                  <c:v>1077</c:v>
                </c:pt>
                <c:pt idx="1077">
                  <c:v>1078</c:v>
                </c:pt>
                <c:pt idx="1078">
                  <c:v>1079</c:v>
                </c:pt>
                <c:pt idx="1079">
                  <c:v>1080</c:v>
                </c:pt>
                <c:pt idx="1080">
                  <c:v>1081</c:v>
                </c:pt>
                <c:pt idx="1081">
                  <c:v>1082</c:v>
                </c:pt>
                <c:pt idx="1082">
                  <c:v>1083</c:v>
                </c:pt>
                <c:pt idx="1083">
                  <c:v>1084</c:v>
                </c:pt>
                <c:pt idx="1084">
                  <c:v>1085</c:v>
                </c:pt>
                <c:pt idx="1085">
                  <c:v>1086</c:v>
                </c:pt>
                <c:pt idx="1086">
                  <c:v>1087</c:v>
                </c:pt>
                <c:pt idx="1087">
                  <c:v>1088</c:v>
                </c:pt>
                <c:pt idx="1088">
                  <c:v>1089</c:v>
                </c:pt>
                <c:pt idx="1089">
                  <c:v>1090</c:v>
                </c:pt>
                <c:pt idx="1090">
                  <c:v>1091</c:v>
                </c:pt>
                <c:pt idx="1091">
                  <c:v>1092</c:v>
                </c:pt>
                <c:pt idx="1092">
                  <c:v>1093</c:v>
                </c:pt>
                <c:pt idx="1093">
                  <c:v>1094</c:v>
                </c:pt>
                <c:pt idx="1094">
                  <c:v>1095</c:v>
                </c:pt>
                <c:pt idx="1095">
                  <c:v>1096</c:v>
                </c:pt>
                <c:pt idx="1096">
                  <c:v>1097</c:v>
                </c:pt>
                <c:pt idx="1097">
                  <c:v>1098</c:v>
                </c:pt>
                <c:pt idx="1098">
                  <c:v>1099</c:v>
                </c:pt>
                <c:pt idx="1099">
                  <c:v>1100</c:v>
                </c:pt>
                <c:pt idx="1100">
                  <c:v>1101</c:v>
                </c:pt>
                <c:pt idx="1101">
                  <c:v>1102</c:v>
                </c:pt>
                <c:pt idx="1102">
                  <c:v>1103</c:v>
                </c:pt>
                <c:pt idx="1103">
                  <c:v>1104</c:v>
                </c:pt>
                <c:pt idx="1104">
                  <c:v>1105</c:v>
                </c:pt>
                <c:pt idx="1105">
                  <c:v>1106</c:v>
                </c:pt>
                <c:pt idx="1106">
                  <c:v>1107</c:v>
                </c:pt>
                <c:pt idx="1107">
                  <c:v>1108</c:v>
                </c:pt>
                <c:pt idx="1108">
                  <c:v>1109</c:v>
                </c:pt>
                <c:pt idx="1109">
                  <c:v>1110</c:v>
                </c:pt>
                <c:pt idx="1110">
                  <c:v>1111</c:v>
                </c:pt>
                <c:pt idx="1111">
                  <c:v>1112</c:v>
                </c:pt>
                <c:pt idx="1112">
                  <c:v>1113</c:v>
                </c:pt>
                <c:pt idx="1113">
                  <c:v>1114</c:v>
                </c:pt>
                <c:pt idx="1114">
                  <c:v>1115</c:v>
                </c:pt>
                <c:pt idx="1115">
                  <c:v>1116</c:v>
                </c:pt>
                <c:pt idx="1116">
                  <c:v>1117</c:v>
                </c:pt>
                <c:pt idx="1117">
                  <c:v>1118</c:v>
                </c:pt>
                <c:pt idx="1118">
                  <c:v>1119</c:v>
                </c:pt>
                <c:pt idx="1119">
                  <c:v>1120</c:v>
                </c:pt>
                <c:pt idx="1120">
                  <c:v>1121</c:v>
                </c:pt>
                <c:pt idx="1121">
                  <c:v>1122</c:v>
                </c:pt>
                <c:pt idx="1122">
                  <c:v>1123</c:v>
                </c:pt>
                <c:pt idx="1123">
                  <c:v>1124</c:v>
                </c:pt>
                <c:pt idx="1124">
                  <c:v>1125</c:v>
                </c:pt>
                <c:pt idx="1125">
                  <c:v>1126</c:v>
                </c:pt>
                <c:pt idx="1126">
                  <c:v>1127</c:v>
                </c:pt>
                <c:pt idx="1127">
                  <c:v>1128</c:v>
                </c:pt>
                <c:pt idx="1128">
                  <c:v>1129</c:v>
                </c:pt>
                <c:pt idx="1129">
                  <c:v>1130</c:v>
                </c:pt>
                <c:pt idx="1130">
                  <c:v>1131</c:v>
                </c:pt>
                <c:pt idx="1131">
                  <c:v>1132</c:v>
                </c:pt>
                <c:pt idx="1132">
                  <c:v>1133</c:v>
                </c:pt>
                <c:pt idx="1133">
                  <c:v>1134</c:v>
                </c:pt>
                <c:pt idx="1134">
                  <c:v>1135</c:v>
                </c:pt>
                <c:pt idx="1135">
                  <c:v>1136</c:v>
                </c:pt>
                <c:pt idx="1136">
                  <c:v>1137</c:v>
                </c:pt>
                <c:pt idx="1137">
                  <c:v>1138</c:v>
                </c:pt>
                <c:pt idx="1138">
                  <c:v>1139</c:v>
                </c:pt>
                <c:pt idx="1139">
                  <c:v>1140</c:v>
                </c:pt>
                <c:pt idx="1140">
                  <c:v>1141</c:v>
                </c:pt>
                <c:pt idx="1141">
                  <c:v>1142</c:v>
                </c:pt>
                <c:pt idx="1142">
                  <c:v>1143</c:v>
                </c:pt>
                <c:pt idx="1143">
                  <c:v>1144</c:v>
                </c:pt>
                <c:pt idx="1144">
                  <c:v>1145</c:v>
                </c:pt>
                <c:pt idx="1145">
                  <c:v>1146</c:v>
                </c:pt>
                <c:pt idx="1146">
                  <c:v>1147</c:v>
                </c:pt>
                <c:pt idx="1147">
                  <c:v>1148</c:v>
                </c:pt>
                <c:pt idx="1148">
                  <c:v>1149</c:v>
                </c:pt>
                <c:pt idx="1149">
                  <c:v>1150</c:v>
                </c:pt>
                <c:pt idx="1150">
                  <c:v>1151</c:v>
                </c:pt>
                <c:pt idx="1151">
                  <c:v>1152</c:v>
                </c:pt>
                <c:pt idx="1152">
                  <c:v>1153</c:v>
                </c:pt>
                <c:pt idx="1153">
                  <c:v>1154</c:v>
                </c:pt>
                <c:pt idx="1154">
                  <c:v>1155</c:v>
                </c:pt>
                <c:pt idx="1155">
                  <c:v>1156</c:v>
                </c:pt>
                <c:pt idx="1156">
                  <c:v>1157</c:v>
                </c:pt>
                <c:pt idx="1157">
                  <c:v>1158</c:v>
                </c:pt>
                <c:pt idx="1158">
                  <c:v>1159</c:v>
                </c:pt>
                <c:pt idx="1159">
                  <c:v>1160</c:v>
                </c:pt>
                <c:pt idx="1160">
                  <c:v>1161</c:v>
                </c:pt>
                <c:pt idx="1161">
                  <c:v>1162</c:v>
                </c:pt>
                <c:pt idx="1162">
                  <c:v>1163</c:v>
                </c:pt>
                <c:pt idx="1163">
                  <c:v>1164</c:v>
                </c:pt>
                <c:pt idx="1164">
                  <c:v>1165</c:v>
                </c:pt>
                <c:pt idx="1165">
                  <c:v>1166</c:v>
                </c:pt>
                <c:pt idx="1166">
                  <c:v>1167</c:v>
                </c:pt>
                <c:pt idx="1167">
                  <c:v>1168</c:v>
                </c:pt>
                <c:pt idx="1168">
                  <c:v>1169</c:v>
                </c:pt>
                <c:pt idx="1169">
                  <c:v>1170</c:v>
                </c:pt>
                <c:pt idx="1170">
                  <c:v>1171</c:v>
                </c:pt>
                <c:pt idx="1171">
                  <c:v>1172</c:v>
                </c:pt>
                <c:pt idx="1172">
                  <c:v>1173</c:v>
                </c:pt>
                <c:pt idx="1173">
                  <c:v>1174</c:v>
                </c:pt>
                <c:pt idx="1174">
                  <c:v>1175</c:v>
                </c:pt>
                <c:pt idx="1175">
                  <c:v>1176</c:v>
                </c:pt>
                <c:pt idx="1176">
                  <c:v>1177</c:v>
                </c:pt>
                <c:pt idx="1177">
                  <c:v>1178</c:v>
                </c:pt>
                <c:pt idx="1178">
                  <c:v>1179</c:v>
                </c:pt>
                <c:pt idx="1179">
                  <c:v>1180</c:v>
                </c:pt>
                <c:pt idx="1180">
                  <c:v>1181</c:v>
                </c:pt>
                <c:pt idx="1181">
                  <c:v>1182</c:v>
                </c:pt>
                <c:pt idx="1182">
                  <c:v>1183</c:v>
                </c:pt>
                <c:pt idx="1183">
                  <c:v>1184</c:v>
                </c:pt>
                <c:pt idx="1184">
                  <c:v>1185</c:v>
                </c:pt>
                <c:pt idx="1185">
                  <c:v>1186</c:v>
                </c:pt>
                <c:pt idx="1186">
                  <c:v>1187</c:v>
                </c:pt>
                <c:pt idx="1187">
                  <c:v>1188</c:v>
                </c:pt>
                <c:pt idx="1188">
                  <c:v>1189</c:v>
                </c:pt>
                <c:pt idx="1189">
                  <c:v>1190</c:v>
                </c:pt>
                <c:pt idx="1190">
                  <c:v>1191</c:v>
                </c:pt>
                <c:pt idx="1191">
                  <c:v>1192</c:v>
                </c:pt>
                <c:pt idx="1192">
                  <c:v>1193</c:v>
                </c:pt>
                <c:pt idx="1193">
                  <c:v>1194</c:v>
                </c:pt>
                <c:pt idx="1194">
                  <c:v>1195</c:v>
                </c:pt>
                <c:pt idx="1195">
                  <c:v>1196</c:v>
                </c:pt>
                <c:pt idx="1196">
                  <c:v>1197</c:v>
                </c:pt>
                <c:pt idx="1197">
                  <c:v>1198</c:v>
                </c:pt>
                <c:pt idx="1198">
                  <c:v>1199</c:v>
                </c:pt>
                <c:pt idx="1199">
                  <c:v>1200</c:v>
                </c:pt>
                <c:pt idx="1200">
                  <c:v>1201</c:v>
                </c:pt>
                <c:pt idx="1201">
                  <c:v>1202</c:v>
                </c:pt>
                <c:pt idx="1202">
                  <c:v>1203</c:v>
                </c:pt>
                <c:pt idx="1203">
                  <c:v>1204</c:v>
                </c:pt>
                <c:pt idx="1204">
                  <c:v>1205</c:v>
                </c:pt>
                <c:pt idx="1205">
                  <c:v>1206</c:v>
                </c:pt>
                <c:pt idx="1206">
                  <c:v>1207</c:v>
                </c:pt>
                <c:pt idx="1207">
                  <c:v>1208</c:v>
                </c:pt>
                <c:pt idx="1208">
                  <c:v>1209</c:v>
                </c:pt>
                <c:pt idx="1209">
                  <c:v>1210</c:v>
                </c:pt>
                <c:pt idx="1210">
                  <c:v>1211</c:v>
                </c:pt>
                <c:pt idx="1211">
                  <c:v>1212</c:v>
                </c:pt>
                <c:pt idx="1212">
                  <c:v>1213</c:v>
                </c:pt>
                <c:pt idx="1213">
                  <c:v>1214</c:v>
                </c:pt>
                <c:pt idx="1214">
                  <c:v>1215</c:v>
                </c:pt>
                <c:pt idx="1215">
                  <c:v>1216</c:v>
                </c:pt>
                <c:pt idx="1216">
                  <c:v>1217</c:v>
                </c:pt>
                <c:pt idx="1217">
                  <c:v>1218</c:v>
                </c:pt>
                <c:pt idx="1218">
                  <c:v>1219</c:v>
                </c:pt>
                <c:pt idx="1219">
                  <c:v>1220</c:v>
                </c:pt>
                <c:pt idx="1220">
                  <c:v>1221</c:v>
                </c:pt>
                <c:pt idx="1221">
                  <c:v>1222</c:v>
                </c:pt>
                <c:pt idx="1222">
                  <c:v>1223</c:v>
                </c:pt>
                <c:pt idx="1223">
                  <c:v>1224</c:v>
                </c:pt>
                <c:pt idx="1224">
                  <c:v>1225</c:v>
                </c:pt>
                <c:pt idx="1225">
                  <c:v>1226</c:v>
                </c:pt>
                <c:pt idx="1226">
                  <c:v>1227</c:v>
                </c:pt>
                <c:pt idx="1227">
                  <c:v>1228</c:v>
                </c:pt>
                <c:pt idx="1228">
                  <c:v>1229</c:v>
                </c:pt>
                <c:pt idx="1229">
                  <c:v>1230</c:v>
                </c:pt>
                <c:pt idx="1230">
                  <c:v>1231</c:v>
                </c:pt>
                <c:pt idx="1231">
                  <c:v>1232</c:v>
                </c:pt>
                <c:pt idx="1232">
                  <c:v>1233</c:v>
                </c:pt>
                <c:pt idx="1233">
                  <c:v>1234</c:v>
                </c:pt>
                <c:pt idx="1234">
                  <c:v>1235</c:v>
                </c:pt>
                <c:pt idx="1235">
                  <c:v>1236</c:v>
                </c:pt>
                <c:pt idx="1236">
                  <c:v>1237</c:v>
                </c:pt>
                <c:pt idx="1237">
                  <c:v>1238</c:v>
                </c:pt>
                <c:pt idx="1238">
                  <c:v>1239</c:v>
                </c:pt>
                <c:pt idx="1239">
                  <c:v>1240</c:v>
                </c:pt>
                <c:pt idx="1240">
                  <c:v>1241</c:v>
                </c:pt>
                <c:pt idx="1241">
                  <c:v>1242</c:v>
                </c:pt>
                <c:pt idx="1242">
                  <c:v>1243</c:v>
                </c:pt>
                <c:pt idx="1243">
                  <c:v>1244</c:v>
                </c:pt>
                <c:pt idx="1244">
                  <c:v>1245</c:v>
                </c:pt>
                <c:pt idx="1245">
                  <c:v>1246</c:v>
                </c:pt>
                <c:pt idx="1246">
                  <c:v>1247</c:v>
                </c:pt>
                <c:pt idx="1247">
                  <c:v>1248</c:v>
                </c:pt>
                <c:pt idx="1248">
                  <c:v>1249</c:v>
                </c:pt>
                <c:pt idx="1249">
                  <c:v>1250</c:v>
                </c:pt>
                <c:pt idx="1250">
                  <c:v>1251</c:v>
                </c:pt>
                <c:pt idx="1251">
                  <c:v>1252</c:v>
                </c:pt>
                <c:pt idx="1252">
                  <c:v>1253</c:v>
                </c:pt>
                <c:pt idx="1253">
                  <c:v>1254</c:v>
                </c:pt>
                <c:pt idx="1254">
                  <c:v>1255</c:v>
                </c:pt>
                <c:pt idx="1255">
                  <c:v>1256</c:v>
                </c:pt>
                <c:pt idx="1256">
                  <c:v>1257</c:v>
                </c:pt>
                <c:pt idx="1257">
                  <c:v>1258</c:v>
                </c:pt>
                <c:pt idx="1258">
                  <c:v>1259</c:v>
                </c:pt>
                <c:pt idx="1259">
                  <c:v>1260</c:v>
                </c:pt>
                <c:pt idx="1260">
                  <c:v>1261</c:v>
                </c:pt>
                <c:pt idx="1261">
                  <c:v>1262</c:v>
                </c:pt>
                <c:pt idx="1262">
                  <c:v>1263</c:v>
                </c:pt>
                <c:pt idx="1263">
                  <c:v>1264</c:v>
                </c:pt>
                <c:pt idx="1264">
                  <c:v>1265</c:v>
                </c:pt>
                <c:pt idx="1265">
                  <c:v>1266</c:v>
                </c:pt>
                <c:pt idx="1266">
                  <c:v>1267</c:v>
                </c:pt>
                <c:pt idx="1267">
                  <c:v>1268</c:v>
                </c:pt>
                <c:pt idx="1268">
                  <c:v>1269</c:v>
                </c:pt>
                <c:pt idx="1269">
                  <c:v>1270</c:v>
                </c:pt>
                <c:pt idx="1270">
                  <c:v>1271</c:v>
                </c:pt>
                <c:pt idx="1271">
                  <c:v>1272</c:v>
                </c:pt>
                <c:pt idx="1272">
                  <c:v>1273</c:v>
                </c:pt>
                <c:pt idx="1273">
                  <c:v>1274</c:v>
                </c:pt>
                <c:pt idx="1274">
                  <c:v>1275</c:v>
                </c:pt>
                <c:pt idx="1275">
                  <c:v>1276</c:v>
                </c:pt>
                <c:pt idx="1276">
                  <c:v>1277</c:v>
                </c:pt>
                <c:pt idx="1277">
                  <c:v>1278</c:v>
                </c:pt>
                <c:pt idx="1278">
                  <c:v>1279</c:v>
                </c:pt>
                <c:pt idx="1279">
                  <c:v>1280</c:v>
                </c:pt>
                <c:pt idx="1280">
                  <c:v>1281</c:v>
                </c:pt>
                <c:pt idx="1281">
                  <c:v>1282</c:v>
                </c:pt>
                <c:pt idx="1282">
                  <c:v>1283</c:v>
                </c:pt>
                <c:pt idx="1283">
                  <c:v>1284</c:v>
                </c:pt>
                <c:pt idx="1284">
                  <c:v>1285</c:v>
                </c:pt>
                <c:pt idx="1285">
                  <c:v>1286</c:v>
                </c:pt>
                <c:pt idx="1286">
                  <c:v>1287</c:v>
                </c:pt>
                <c:pt idx="1287">
                  <c:v>1288</c:v>
                </c:pt>
                <c:pt idx="1288">
                  <c:v>1289</c:v>
                </c:pt>
                <c:pt idx="1289">
                  <c:v>1290</c:v>
                </c:pt>
                <c:pt idx="1290">
                  <c:v>1291</c:v>
                </c:pt>
                <c:pt idx="1291">
                  <c:v>1292</c:v>
                </c:pt>
                <c:pt idx="1292">
                  <c:v>1293</c:v>
                </c:pt>
                <c:pt idx="1293">
                  <c:v>1294</c:v>
                </c:pt>
                <c:pt idx="1294">
                  <c:v>1295</c:v>
                </c:pt>
                <c:pt idx="1295">
                  <c:v>1296</c:v>
                </c:pt>
                <c:pt idx="1296">
                  <c:v>1297</c:v>
                </c:pt>
                <c:pt idx="1297">
                  <c:v>1298</c:v>
                </c:pt>
                <c:pt idx="1298">
                  <c:v>1299</c:v>
                </c:pt>
                <c:pt idx="1299">
                  <c:v>1300</c:v>
                </c:pt>
                <c:pt idx="1300">
                  <c:v>1301</c:v>
                </c:pt>
                <c:pt idx="1301">
                  <c:v>1302</c:v>
                </c:pt>
                <c:pt idx="1302">
                  <c:v>1303</c:v>
                </c:pt>
                <c:pt idx="1303">
                  <c:v>1304</c:v>
                </c:pt>
                <c:pt idx="1304">
                  <c:v>1305</c:v>
                </c:pt>
                <c:pt idx="1305">
                  <c:v>1306</c:v>
                </c:pt>
                <c:pt idx="1306">
                  <c:v>1307</c:v>
                </c:pt>
                <c:pt idx="1307">
                  <c:v>1308</c:v>
                </c:pt>
                <c:pt idx="1308">
                  <c:v>1309</c:v>
                </c:pt>
                <c:pt idx="1309">
                  <c:v>1310</c:v>
                </c:pt>
                <c:pt idx="1310">
                  <c:v>1311</c:v>
                </c:pt>
                <c:pt idx="1311">
                  <c:v>1312</c:v>
                </c:pt>
                <c:pt idx="1312">
                  <c:v>1313</c:v>
                </c:pt>
                <c:pt idx="1313">
                  <c:v>1314</c:v>
                </c:pt>
                <c:pt idx="1314">
                  <c:v>1315</c:v>
                </c:pt>
                <c:pt idx="1315">
                  <c:v>1316</c:v>
                </c:pt>
                <c:pt idx="1316">
                  <c:v>1317</c:v>
                </c:pt>
                <c:pt idx="1317">
                  <c:v>1318</c:v>
                </c:pt>
                <c:pt idx="1318">
                  <c:v>1319</c:v>
                </c:pt>
                <c:pt idx="1319">
                  <c:v>1320</c:v>
                </c:pt>
                <c:pt idx="1320">
                  <c:v>1321</c:v>
                </c:pt>
                <c:pt idx="1321">
                  <c:v>1322</c:v>
                </c:pt>
                <c:pt idx="1322">
                  <c:v>1323</c:v>
                </c:pt>
                <c:pt idx="1323">
                  <c:v>1324</c:v>
                </c:pt>
                <c:pt idx="1324">
                  <c:v>1325</c:v>
                </c:pt>
                <c:pt idx="1325">
                  <c:v>1326</c:v>
                </c:pt>
                <c:pt idx="1326">
                  <c:v>1327</c:v>
                </c:pt>
                <c:pt idx="1327">
                  <c:v>1328</c:v>
                </c:pt>
                <c:pt idx="1328">
                  <c:v>1329</c:v>
                </c:pt>
                <c:pt idx="1329">
                  <c:v>1330</c:v>
                </c:pt>
                <c:pt idx="1330">
                  <c:v>1331</c:v>
                </c:pt>
                <c:pt idx="1331">
                  <c:v>1332</c:v>
                </c:pt>
                <c:pt idx="1332">
                  <c:v>1333</c:v>
                </c:pt>
                <c:pt idx="1333">
                  <c:v>1334</c:v>
                </c:pt>
                <c:pt idx="1334">
                  <c:v>1335</c:v>
                </c:pt>
                <c:pt idx="1335">
                  <c:v>1336</c:v>
                </c:pt>
                <c:pt idx="1336">
                  <c:v>1337</c:v>
                </c:pt>
                <c:pt idx="1337">
                  <c:v>1338</c:v>
                </c:pt>
                <c:pt idx="1338">
                  <c:v>1339</c:v>
                </c:pt>
                <c:pt idx="1339">
                  <c:v>1340</c:v>
                </c:pt>
                <c:pt idx="1340">
                  <c:v>1341</c:v>
                </c:pt>
                <c:pt idx="1341">
                  <c:v>1342</c:v>
                </c:pt>
                <c:pt idx="1342">
                  <c:v>1343</c:v>
                </c:pt>
                <c:pt idx="1343">
                  <c:v>1344</c:v>
                </c:pt>
                <c:pt idx="1344">
                  <c:v>1345</c:v>
                </c:pt>
                <c:pt idx="1345">
                  <c:v>1346</c:v>
                </c:pt>
                <c:pt idx="1346">
                  <c:v>1347</c:v>
                </c:pt>
                <c:pt idx="1347">
                  <c:v>1348</c:v>
                </c:pt>
                <c:pt idx="1348">
                  <c:v>1349</c:v>
                </c:pt>
                <c:pt idx="1349">
                  <c:v>1350</c:v>
                </c:pt>
                <c:pt idx="1350">
                  <c:v>1351</c:v>
                </c:pt>
                <c:pt idx="1351">
                  <c:v>1352</c:v>
                </c:pt>
                <c:pt idx="1352">
                  <c:v>1353</c:v>
                </c:pt>
                <c:pt idx="1353">
                  <c:v>1354</c:v>
                </c:pt>
                <c:pt idx="1354">
                  <c:v>1355</c:v>
                </c:pt>
                <c:pt idx="1355">
                  <c:v>1356</c:v>
                </c:pt>
                <c:pt idx="1356">
                  <c:v>1357</c:v>
                </c:pt>
                <c:pt idx="1357">
                  <c:v>1358</c:v>
                </c:pt>
                <c:pt idx="1358">
                  <c:v>1359</c:v>
                </c:pt>
                <c:pt idx="1359">
                  <c:v>1360</c:v>
                </c:pt>
                <c:pt idx="1360">
                  <c:v>1361</c:v>
                </c:pt>
                <c:pt idx="1361">
                  <c:v>1362</c:v>
                </c:pt>
                <c:pt idx="1362">
                  <c:v>1363</c:v>
                </c:pt>
                <c:pt idx="1363">
                  <c:v>1364</c:v>
                </c:pt>
                <c:pt idx="1364">
                  <c:v>1365</c:v>
                </c:pt>
                <c:pt idx="1365">
                  <c:v>1366</c:v>
                </c:pt>
                <c:pt idx="1366">
                  <c:v>1367</c:v>
                </c:pt>
                <c:pt idx="1367">
                  <c:v>1368</c:v>
                </c:pt>
                <c:pt idx="1368">
                  <c:v>1369</c:v>
                </c:pt>
                <c:pt idx="1369">
                  <c:v>1370</c:v>
                </c:pt>
                <c:pt idx="1370">
                  <c:v>1371</c:v>
                </c:pt>
                <c:pt idx="1371">
                  <c:v>1372</c:v>
                </c:pt>
                <c:pt idx="1372">
                  <c:v>1373</c:v>
                </c:pt>
                <c:pt idx="1373">
                  <c:v>1374</c:v>
                </c:pt>
                <c:pt idx="1374">
                  <c:v>1375</c:v>
                </c:pt>
                <c:pt idx="1375">
                  <c:v>1376</c:v>
                </c:pt>
                <c:pt idx="1376">
                  <c:v>1377</c:v>
                </c:pt>
                <c:pt idx="1377">
                  <c:v>1378</c:v>
                </c:pt>
                <c:pt idx="1378">
                  <c:v>1379</c:v>
                </c:pt>
                <c:pt idx="1379">
                  <c:v>1380</c:v>
                </c:pt>
                <c:pt idx="1380">
                  <c:v>1381</c:v>
                </c:pt>
                <c:pt idx="1381">
                  <c:v>1382</c:v>
                </c:pt>
                <c:pt idx="1382">
                  <c:v>1383</c:v>
                </c:pt>
                <c:pt idx="1383">
                  <c:v>1384</c:v>
                </c:pt>
                <c:pt idx="1384">
                  <c:v>1385</c:v>
                </c:pt>
                <c:pt idx="1385">
                  <c:v>1386</c:v>
                </c:pt>
                <c:pt idx="1386">
                  <c:v>1387</c:v>
                </c:pt>
                <c:pt idx="1387">
                  <c:v>1388</c:v>
                </c:pt>
                <c:pt idx="1388">
                  <c:v>1389</c:v>
                </c:pt>
                <c:pt idx="1389">
                  <c:v>1390</c:v>
                </c:pt>
                <c:pt idx="1390">
                  <c:v>1391</c:v>
                </c:pt>
                <c:pt idx="1391">
                  <c:v>1392</c:v>
                </c:pt>
                <c:pt idx="1392">
                  <c:v>1393</c:v>
                </c:pt>
                <c:pt idx="1393">
                  <c:v>1394</c:v>
                </c:pt>
                <c:pt idx="1394">
                  <c:v>1395</c:v>
                </c:pt>
                <c:pt idx="1395">
                  <c:v>1396</c:v>
                </c:pt>
                <c:pt idx="1396">
                  <c:v>1397</c:v>
                </c:pt>
                <c:pt idx="1397">
                  <c:v>1398</c:v>
                </c:pt>
                <c:pt idx="1398">
                  <c:v>1399</c:v>
                </c:pt>
                <c:pt idx="1399">
                  <c:v>1400</c:v>
                </c:pt>
                <c:pt idx="1400">
                  <c:v>1401</c:v>
                </c:pt>
                <c:pt idx="1401">
                  <c:v>1402</c:v>
                </c:pt>
                <c:pt idx="1402">
                  <c:v>1403</c:v>
                </c:pt>
                <c:pt idx="1403">
                  <c:v>1404</c:v>
                </c:pt>
                <c:pt idx="1404">
                  <c:v>1405</c:v>
                </c:pt>
                <c:pt idx="1405">
                  <c:v>1406</c:v>
                </c:pt>
                <c:pt idx="1406">
                  <c:v>1407</c:v>
                </c:pt>
                <c:pt idx="1407">
                  <c:v>1408</c:v>
                </c:pt>
                <c:pt idx="1408">
                  <c:v>1409</c:v>
                </c:pt>
                <c:pt idx="1409">
                  <c:v>1410</c:v>
                </c:pt>
                <c:pt idx="1410">
                  <c:v>1411</c:v>
                </c:pt>
                <c:pt idx="1411">
                  <c:v>1412</c:v>
                </c:pt>
                <c:pt idx="1412">
                  <c:v>1413</c:v>
                </c:pt>
                <c:pt idx="1413">
                  <c:v>1414</c:v>
                </c:pt>
                <c:pt idx="1414">
                  <c:v>1415</c:v>
                </c:pt>
                <c:pt idx="1415">
                  <c:v>1416</c:v>
                </c:pt>
                <c:pt idx="1416">
                  <c:v>1417</c:v>
                </c:pt>
                <c:pt idx="1417">
                  <c:v>1418</c:v>
                </c:pt>
                <c:pt idx="1418">
                  <c:v>1419</c:v>
                </c:pt>
                <c:pt idx="1419">
                  <c:v>1420</c:v>
                </c:pt>
                <c:pt idx="1420">
                  <c:v>1421</c:v>
                </c:pt>
                <c:pt idx="1421">
                  <c:v>1422</c:v>
                </c:pt>
                <c:pt idx="1422">
                  <c:v>1423</c:v>
                </c:pt>
                <c:pt idx="1423">
                  <c:v>1424</c:v>
                </c:pt>
                <c:pt idx="1424">
                  <c:v>1425</c:v>
                </c:pt>
                <c:pt idx="1425">
                  <c:v>1426</c:v>
                </c:pt>
                <c:pt idx="1426">
                  <c:v>1427</c:v>
                </c:pt>
                <c:pt idx="1427">
                  <c:v>1428</c:v>
                </c:pt>
                <c:pt idx="1428">
                  <c:v>1429</c:v>
                </c:pt>
                <c:pt idx="1429">
                  <c:v>1430</c:v>
                </c:pt>
                <c:pt idx="1430">
                  <c:v>1431</c:v>
                </c:pt>
                <c:pt idx="1431">
                  <c:v>1432</c:v>
                </c:pt>
                <c:pt idx="1432">
                  <c:v>1433</c:v>
                </c:pt>
                <c:pt idx="1433">
                  <c:v>1434</c:v>
                </c:pt>
                <c:pt idx="1434">
                  <c:v>1435</c:v>
                </c:pt>
                <c:pt idx="1435">
                  <c:v>1436</c:v>
                </c:pt>
                <c:pt idx="1436">
                  <c:v>1437</c:v>
                </c:pt>
                <c:pt idx="1437">
                  <c:v>1438</c:v>
                </c:pt>
                <c:pt idx="1438">
                  <c:v>1439</c:v>
                </c:pt>
                <c:pt idx="1439">
                  <c:v>1440</c:v>
                </c:pt>
                <c:pt idx="1440">
                  <c:v>1441</c:v>
                </c:pt>
                <c:pt idx="1441">
                  <c:v>1442</c:v>
                </c:pt>
                <c:pt idx="1442">
                  <c:v>1443</c:v>
                </c:pt>
                <c:pt idx="1443">
                  <c:v>1444</c:v>
                </c:pt>
                <c:pt idx="1444">
                  <c:v>1445</c:v>
                </c:pt>
                <c:pt idx="1445">
                  <c:v>1446</c:v>
                </c:pt>
                <c:pt idx="1446">
                  <c:v>1447</c:v>
                </c:pt>
                <c:pt idx="1447">
                  <c:v>1448</c:v>
                </c:pt>
                <c:pt idx="1448">
                  <c:v>1449</c:v>
                </c:pt>
                <c:pt idx="1449">
                  <c:v>1450</c:v>
                </c:pt>
                <c:pt idx="1450">
                  <c:v>1451</c:v>
                </c:pt>
                <c:pt idx="1451">
                  <c:v>1452</c:v>
                </c:pt>
                <c:pt idx="1452">
                  <c:v>1453</c:v>
                </c:pt>
                <c:pt idx="1453">
                  <c:v>1454</c:v>
                </c:pt>
                <c:pt idx="1454">
                  <c:v>1455</c:v>
                </c:pt>
                <c:pt idx="1455">
                  <c:v>1456</c:v>
                </c:pt>
                <c:pt idx="1456">
                  <c:v>1457</c:v>
                </c:pt>
                <c:pt idx="1457">
                  <c:v>1458</c:v>
                </c:pt>
                <c:pt idx="1458">
                  <c:v>1459</c:v>
                </c:pt>
                <c:pt idx="1459">
                  <c:v>1460</c:v>
                </c:pt>
                <c:pt idx="1460">
                  <c:v>1461</c:v>
                </c:pt>
                <c:pt idx="1461">
                  <c:v>1462</c:v>
                </c:pt>
                <c:pt idx="1462">
                  <c:v>1463</c:v>
                </c:pt>
                <c:pt idx="1463">
                  <c:v>1464</c:v>
                </c:pt>
                <c:pt idx="1464">
                  <c:v>1465</c:v>
                </c:pt>
                <c:pt idx="1465">
                  <c:v>1466</c:v>
                </c:pt>
                <c:pt idx="1466">
                  <c:v>1467</c:v>
                </c:pt>
                <c:pt idx="1467">
                  <c:v>1468</c:v>
                </c:pt>
                <c:pt idx="1468">
                  <c:v>1469</c:v>
                </c:pt>
                <c:pt idx="1469">
                  <c:v>1470</c:v>
                </c:pt>
                <c:pt idx="1470">
                  <c:v>1471</c:v>
                </c:pt>
                <c:pt idx="1471">
                  <c:v>1472</c:v>
                </c:pt>
                <c:pt idx="1472">
                  <c:v>1473</c:v>
                </c:pt>
                <c:pt idx="1473">
                  <c:v>1474</c:v>
                </c:pt>
                <c:pt idx="1474">
                  <c:v>1475</c:v>
                </c:pt>
                <c:pt idx="1475">
                  <c:v>1476</c:v>
                </c:pt>
                <c:pt idx="1476">
                  <c:v>1477</c:v>
                </c:pt>
                <c:pt idx="1477">
                  <c:v>1478</c:v>
                </c:pt>
                <c:pt idx="1478">
                  <c:v>1479</c:v>
                </c:pt>
                <c:pt idx="1479">
                  <c:v>1480</c:v>
                </c:pt>
                <c:pt idx="1480">
                  <c:v>1481</c:v>
                </c:pt>
                <c:pt idx="1481">
                  <c:v>1482</c:v>
                </c:pt>
                <c:pt idx="1482">
                  <c:v>1483</c:v>
                </c:pt>
                <c:pt idx="1483">
                  <c:v>1484</c:v>
                </c:pt>
                <c:pt idx="1484">
                  <c:v>1485</c:v>
                </c:pt>
                <c:pt idx="1485">
                  <c:v>1486</c:v>
                </c:pt>
                <c:pt idx="1486">
                  <c:v>1487</c:v>
                </c:pt>
                <c:pt idx="1487">
                  <c:v>1488</c:v>
                </c:pt>
                <c:pt idx="1488">
                  <c:v>1489</c:v>
                </c:pt>
                <c:pt idx="1489">
                  <c:v>1490</c:v>
                </c:pt>
                <c:pt idx="1490">
                  <c:v>1491</c:v>
                </c:pt>
                <c:pt idx="1491">
                  <c:v>1492</c:v>
                </c:pt>
                <c:pt idx="1492">
                  <c:v>1493</c:v>
                </c:pt>
                <c:pt idx="1493">
                  <c:v>1494</c:v>
                </c:pt>
                <c:pt idx="1494">
                  <c:v>1495</c:v>
                </c:pt>
                <c:pt idx="1495">
                  <c:v>1496</c:v>
                </c:pt>
                <c:pt idx="1496">
                  <c:v>1497</c:v>
                </c:pt>
                <c:pt idx="1497">
                  <c:v>1498</c:v>
                </c:pt>
                <c:pt idx="1498">
                  <c:v>1499</c:v>
                </c:pt>
                <c:pt idx="1499">
                  <c:v>1500</c:v>
                </c:pt>
                <c:pt idx="1500">
                  <c:v>1501</c:v>
                </c:pt>
                <c:pt idx="1501">
                  <c:v>1502</c:v>
                </c:pt>
                <c:pt idx="1502">
                  <c:v>1503</c:v>
                </c:pt>
                <c:pt idx="1503">
                  <c:v>1504</c:v>
                </c:pt>
                <c:pt idx="1504">
                  <c:v>1505</c:v>
                </c:pt>
                <c:pt idx="1505">
                  <c:v>1506</c:v>
                </c:pt>
                <c:pt idx="1506">
                  <c:v>1507</c:v>
                </c:pt>
                <c:pt idx="1507">
                  <c:v>1508</c:v>
                </c:pt>
                <c:pt idx="1508">
                  <c:v>1509</c:v>
                </c:pt>
                <c:pt idx="1509">
                  <c:v>1510</c:v>
                </c:pt>
                <c:pt idx="1510">
                  <c:v>1511</c:v>
                </c:pt>
                <c:pt idx="1511">
                  <c:v>1512</c:v>
                </c:pt>
                <c:pt idx="1512">
                  <c:v>1513</c:v>
                </c:pt>
                <c:pt idx="1513">
                  <c:v>1514</c:v>
                </c:pt>
                <c:pt idx="1514">
                  <c:v>1515</c:v>
                </c:pt>
                <c:pt idx="1515">
                  <c:v>1516</c:v>
                </c:pt>
                <c:pt idx="1516">
                  <c:v>1517</c:v>
                </c:pt>
                <c:pt idx="1517">
                  <c:v>1518</c:v>
                </c:pt>
                <c:pt idx="1518">
                  <c:v>1519</c:v>
                </c:pt>
                <c:pt idx="1519">
                  <c:v>1520</c:v>
                </c:pt>
                <c:pt idx="1520">
                  <c:v>1521</c:v>
                </c:pt>
                <c:pt idx="1521">
                  <c:v>1522</c:v>
                </c:pt>
                <c:pt idx="1522">
                  <c:v>1523</c:v>
                </c:pt>
                <c:pt idx="1523">
                  <c:v>1524</c:v>
                </c:pt>
                <c:pt idx="1524">
                  <c:v>1525</c:v>
                </c:pt>
                <c:pt idx="1525">
                  <c:v>1526</c:v>
                </c:pt>
                <c:pt idx="1526">
                  <c:v>1527</c:v>
                </c:pt>
                <c:pt idx="1527">
                  <c:v>1528</c:v>
                </c:pt>
                <c:pt idx="1528">
                  <c:v>1529</c:v>
                </c:pt>
                <c:pt idx="1529">
                  <c:v>1530</c:v>
                </c:pt>
                <c:pt idx="1530">
                  <c:v>1531</c:v>
                </c:pt>
                <c:pt idx="1531">
                  <c:v>1532</c:v>
                </c:pt>
                <c:pt idx="1532">
                  <c:v>1533</c:v>
                </c:pt>
                <c:pt idx="1533">
                  <c:v>1534</c:v>
                </c:pt>
                <c:pt idx="1534">
                  <c:v>1535</c:v>
                </c:pt>
                <c:pt idx="1535">
                  <c:v>1536</c:v>
                </c:pt>
                <c:pt idx="1536">
                  <c:v>1537</c:v>
                </c:pt>
                <c:pt idx="1537">
                  <c:v>1538</c:v>
                </c:pt>
                <c:pt idx="1538">
                  <c:v>1539</c:v>
                </c:pt>
                <c:pt idx="1539">
                  <c:v>1540</c:v>
                </c:pt>
                <c:pt idx="1540">
                  <c:v>1541</c:v>
                </c:pt>
                <c:pt idx="1541">
                  <c:v>1542</c:v>
                </c:pt>
                <c:pt idx="1542">
                  <c:v>1543</c:v>
                </c:pt>
                <c:pt idx="1543">
                  <c:v>1544</c:v>
                </c:pt>
                <c:pt idx="1544">
                  <c:v>1545</c:v>
                </c:pt>
                <c:pt idx="1545">
                  <c:v>1546</c:v>
                </c:pt>
                <c:pt idx="1546">
                  <c:v>1547</c:v>
                </c:pt>
                <c:pt idx="1547">
                  <c:v>1548</c:v>
                </c:pt>
                <c:pt idx="1548">
                  <c:v>1549</c:v>
                </c:pt>
                <c:pt idx="1549">
                  <c:v>1550</c:v>
                </c:pt>
                <c:pt idx="1550">
                  <c:v>1551</c:v>
                </c:pt>
                <c:pt idx="1551">
                  <c:v>1552</c:v>
                </c:pt>
                <c:pt idx="1552">
                  <c:v>1553</c:v>
                </c:pt>
                <c:pt idx="1553">
                  <c:v>1554</c:v>
                </c:pt>
                <c:pt idx="1554">
                  <c:v>1555</c:v>
                </c:pt>
                <c:pt idx="1555">
                  <c:v>1556</c:v>
                </c:pt>
                <c:pt idx="1556">
                  <c:v>1557</c:v>
                </c:pt>
                <c:pt idx="1557">
                  <c:v>1558</c:v>
                </c:pt>
                <c:pt idx="1558">
                  <c:v>1559</c:v>
                </c:pt>
                <c:pt idx="1559">
                  <c:v>1560</c:v>
                </c:pt>
                <c:pt idx="1560">
                  <c:v>1561</c:v>
                </c:pt>
                <c:pt idx="1561">
                  <c:v>1562</c:v>
                </c:pt>
                <c:pt idx="1562">
                  <c:v>1563</c:v>
                </c:pt>
                <c:pt idx="1563">
                  <c:v>1564</c:v>
                </c:pt>
                <c:pt idx="1564">
                  <c:v>1565</c:v>
                </c:pt>
                <c:pt idx="1565">
                  <c:v>1566</c:v>
                </c:pt>
                <c:pt idx="1566">
                  <c:v>1567</c:v>
                </c:pt>
                <c:pt idx="1567">
                  <c:v>1568</c:v>
                </c:pt>
                <c:pt idx="1568">
                  <c:v>1569</c:v>
                </c:pt>
                <c:pt idx="1569">
                  <c:v>1570</c:v>
                </c:pt>
                <c:pt idx="1570">
                  <c:v>1571</c:v>
                </c:pt>
                <c:pt idx="1571">
                  <c:v>1572</c:v>
                </c:pt>
                <c:pt idx="1572">
                  <c:v>1573</c:v>
                </c:pt>
                <c:pt idx="1573">
                  <c:v>1574</c:v>
                </c:pt>
                <c:pt idx="1574">
                  <c:v>1575</c:v>
                </c:pt>
                <c:pt idx="1575">
                  <c:v>1576</c:v>
                </c:pt>
                <c:pt idx="1576">
                  <c:v>1577</c:v>
                </c:pt>
                <c:pt idx="1577">
                  <c:v>1578</c:v>
                </c:pt>
                <c:pt idx="1578">
                  <c:v>1579</c:v>
                </c:pt>
                <c:pt idx="1579">
                  <c:v>1580</c:v>
                </c:pt>
                <c:pt idx="1580">
                  <c:v>1581</c:v>
                </c:pt>
                <c:pt idx="1581">
                  <c:v>1582</c:v>
                </c:pt>
                <c:pt idx="1582">
                  <c:v>1583</c:v>
                </c:pt>
                <c:pt idx="1583">
                  <c:v>1584</c:v>
                </c:pt>
                <c:pt idx="1584">
                  <c:v>1585</c:v>
                </c:pt>
                <c:pt idx="1585">
                  <c:v>1586</c:v>
                </c:pt>
                <c:pt idx="1586">
                  <c:v>1587</c:v>
                </c:pt>
                <c:pt idx="1587">
                  <c:v>1588</c:v>
                </c:pt>
                <c:pt idx="1588">
                  <c:v>1589</c:v>
                </c:pt>
                <c:pt idx="1589">
                  <c:v>1590</c:v>
                </c:pt>
                <c:pt idx="1590">
                  <c:v>1591</c:v>
                </c:pt>
                <c:pt idx="1591">
                  <c:v>1592</c:v>
                </c:pt>
                <c:pt idx="1592">
                  <c:v>1593</c:v>
                </c:pt>
                <c:pt idx="1593">
                  <c:v>1594</c:v>
                </c:pt>
                <c:pt idx="1594">
                  <c:v>1595</c:v>
                </c:pt>
                <c:pt idx="1595">
                  <c:v>1596</c:v>
                </c:pt>
                <c:pt idx="1596">
                  <c:v>1597</c:v>
                </c:pt>
                <c:pt idx="1597">
                  <c:v>1598</c:v>
                </c:pt>
                <c:pt idx="1598">
                  <c:v>1599</c:v>
                </c:pt>
                <c:pt idx="1599">
                  <c:v>1600</c:v>
                </c:pt>
                <c:pt idx="1600">
                  <c:v>1601</c:v>
                </c:pt>
                <c:pt idx="1601">
                  <c:v>1602</c:v>
                </c:pt>
                <c:pt idx="1602">
                  <c:v>1603</c:v>
                </c:pt>
                <c:pt idx="1603">
                  <c:v>1604</c:v>
                </c:pt>
                <c:pt idx="1604">
                  <c:v>1605</c:v>
                </c:pt>
                <c:pt idx="1605">
                  <c:v>1606</c:v>
                </c:pt>
                <c:pt idx="1606">
                  <c:v>1607</c:v>
                </c:pt>
                <c:pt idx="1607">
                  <c:v>1608</c:v>
                </c:pt>
                <c:pt idx="1608">
                  <c:v>1609</c:v>
                </c:pt>
                <c:pt idx="1609">
                  <c:v>1610</c:v>
                </c:pt>
                <c:pt idx="1610">
                  <c:v>1611</c:v>
                </c:pt>
                <c:pt idx="1611">
                  <c:v>1612</c:v>
                </c:pt>
                <c:pt idx="1612">
                  <c:v>1613</c:v>
                </c:pt>
                <c:pt idx="1613">
                  <c:v>1614</c:v>
                </c:pt>
                <c:pt idx="1614">
                  <c:v>1615</c:v>
                </c:pt>
                <c:pt idx="1615">
                  <c:v>1616</c:v>
                </c:pt>
                <c:pt idx="1616">
                  <c:v>1617</c:v>
                </c:pt>
                <c:pt idx="1617">
                  <c:v>1618</c:v>
                </c:pt>
                <c:pt idx="1618">
                  <c:v>1619</c:v>
                </c:pt>
                <c:pt idx="1619">
                  <c:v>1620</c:v>
                </c:pt>
                <c:pt idx="1620">
                  <c:v>1621</c:v>
                </c:pt>
                <c:pt idx="1621">
                  <c:v>1622</c:v>
                </c:pt>
                <c:pt idx="1622">
                  <c:v>1623</c:v>
                </c:pt>
                <c:pt idx="1623">
                  <c:v>1624</c:v>
                </c:pt>
                <c:pt idx="1624">
                  <c:v>1625</c:v>
                </c:pt>
                <c:pt idx="1625">
                  <c:v>1626</c:v>
                </c:pt>
                <c:pt idx="1626">
                  <c:v>1627</c:v>
                </c:pt>
                <c:pt idx="1627">
                  <c:v>1628</c:v>
                </c:pt>
                <c:pt idx="1628">
                  <c:v>1629</c:v>
                </c:pt>
                <c:pt idx="1629">
                  <c:v>1630</c:v>
                </c:pt>
                <c:pt idx="1630">
                  <c:v>1631</c:v>
                </c:pt>
                <c:pt idx="1631">
                  <c:v>1632</c:v>
                </c:pt>
                <c:pt idx="1632">
                  <c:v>1633</c:v>
                </c:pt>
                <c:pt idx="1633">
                  <c:v>1634</c:v>
                </c:pt>
                <c:pt idx="1634">
                  <c:v>1635</c:v>
                </c:pt>
                <c:pt idx="1635">
                  <c:v>1636</c:v>
                </c:pt>
                <c:pt idx="1636">
                  <c:v>1637</c:v>
                </c:pt>
                <c:pt idx="1637">
                  <c:v>1638</c:v>
                </c:pt>
                <c:pt idx="1638">
                  <c:v>1639</c:v>
                </c:pt>
                <c:pt idx="1639">
                  <c:v>1640</c:v>
                </c:pt>
                <c:pt idx="1640">
                  <c:v>1641</c:v>
                </c:pt>
                <c:pt idx="1641">
                  <c:v>1642</c:v>
                </c:pt>
                <c:pt idx="1642">
                  <c:v>1643</c:v>
                </c:pt>
                <c:pt idx="1643">
                  <c:v>1644</c:v>
                </c:pt>
                <c:pt idx="1644">
                  <c:v>1645</c:v>
                </c:pt>
                <c:pt idx="1645">
                  <c:v>1646</c:v>
                </c:pt>
                <c:pt idx="1646">
                  <c:v>1647</c:v>
                </c:pt>
                <c:pt idx="1647">
                  <c:v>1648</c:v>
                </c:pt>
                <c:pt idx="1648">
                  <c:v>1649</c:v>
                </c:pt>
                <c:pt idx="1649">
                  <c:v>1650</c:v>
                </c:pt>
                <c:pt idx="1650">
                  <c:v>1651</c:v>
                </c:pt>
                <c:pt idx="1651">
                  <c:v>1652</c:v>
                </c:pt>
                <c:pt idx="1652">
                  <c:v>1653</c:v>
                </c:pt>
                <c:pt idx="1653">
                  <c:v>1654</c:v>
                </c:pt>
                <c:pt idx="1654">
                  <c:v>1655</c:v>
                </c:pt>
                <c:pt idx="1655">
                  <c:v>1656</c:v>
                </c:pt>
                <c:pt idx="1656">
                  <c:v>1657</c:v>
                </c:pt>
                <c:pt idx="1657">
                  <c:v>1658</c:v>
                </c:pt>
                <c:pt idx="1658">
                  <c:v>1659</c:v>
                </c:pt>
                <c:pt idx="1659">
                  <c:v>1660</c:v>
                </c:pt>
                <c:pt idx="1660">
                  <c:v>1661</c:v>
                </c:pt>
                <c:pt idx="1661">
                  <c:v>1662</c:v>
                </c:pt>
                <c:pt idx="1662">
                  <c:v>1663</c:v>
                </c:pt>
                <c:pt idx="1663">
                  <c:v>1664</c:v>
                </c:pt>
                <c:pt idx="1664">
                  <c:v>1665</c:v>
                </c:pt>
                <c:pt idx="1665">
                  <c:v>1666</c:v>
                </c:pt>
                <c:pt idx="1666">
                  <c:v>1667</c:v>
                </c:pt>
                <c:pt idx="1667">
                  <c:v>1668</c:v>
                </c:pt>
                <c:pt idx="1668">
                  <c:v>1669</c:v>
                </c:pt>
                <c:pt idx="1669">
                  <c:v>1670</c:v>
                </c:pt>
                <c:pt idx="1670">
                  <c:v>1671</c:v>
                </c:pt>
                <c:pt idx="1671">
                  <c:v>1672</c:v>
                </c:pt>
                <c:pt idx="1672">
                  <c:v>1673</c:v>
                </c:pt>
                <c:pt idx="1673">
                  <c:v>1674</c:v>
                </c:pt>
                <c:pt idx="1674">
                  <c:v>1675</c:v>
                </c:pt>
                <c:pt idx="1675">
                  <c:v>1676</c:v>
                </c:pt>
                <c:pt idx="1676">
                  <c:v>1677</c:v>
                </c:pt>
                <c:pt idx="1677">
                  <c:v>1678</c:v>
                </c:pt>
                <c:pt idx="1678">
                  <c:v>1679</c:v>
                </c:pt>
                <c:pt idx="1679">
                  <c:v>1680</c:v>
                </c:pt>
                <c:pt idx="1680">
                  <c:v>1681</c:v>
                </c:pt>
                <c:pt idx="1681">
                  <c:v>1682</c:v>
                </c:pt>
                <c:pt idx="1682">
                  <c:v>1683</c:v>
                </c:pt>
                <c:pt idx="1683">
                  <c:v>1684</c:v>
                </c:pt>
                <c:pt idx="1684">
                  <c:v>1685</c:v>
                </c:pt>
                <c:pt idx="1685">
                  <c:v>1686</c:v>
                </c:pt>
                <c:pt idx="1686">
                  <c:v>1687</c:v>
                </c:pt>
                <c:pt idx="1687">
                  <c:v>1688</c:v>
                </c:pt>
                <c:pt idx="1688">
                  <c:v>1689</c:v>
                </c:pt>
                <c:pt idx="1689">
                  <c:v>1690</c:v>
                </c:pt>
                <c:pt idx="1690">
                  <c:v>1691</c:v>
                </c:pt>
                <c:pt idx="1691">
                  <c:v>1692</c:v>
                </c:pt>
                <c:pt idx="1692">
                  <c:v>1693</c:v>
                </c:pt>
                <c:pt idx="1693">
                  <c:v>1694</c:v>
                </c:pt>
                <c:pt idx="1694">
                  <c:v>1695</c:v>
                </c:pt>
                <c:pt idx="1695">
                  <c:v>1696</c:v>
                </c:pt>
                <c:pt idx="1696">
                  <c:v>1697</c:v>
                </c:pt>
                <c:pt idx="1697">
                  <c:v>1698</c:v>
                </c:pt>
                <c:pt idx="1698">
                  <c:v>1699</c:v>
                </c:pt>
                <c:pt idx="1699">
                  <c:v>1700</c:v>
                </c:pt>
                <c:pt idx="1700">
                  <c:v>1701</c:v>
                </c:pt>
                <c:pt idx="1701">
                  <c:v>1702</c:v>
                </c:pt>
                <c:pt idx="1702">
                  <c:v>1703</c:v>
                </c:pt>
                <c:pt idx="1703">
                  <c:v>1704</c:v>
                </c:pt>
                <c:pt idx="1704">
                  <c:v>1705</c:v>
                </c:pt>
                <c:pt idx="1705">
                  <c:v>1706</c:v>
                </c:pt>
                <c:pt idx="1706">
                  <c:v>1707</c:v>
                </c:pt>
                <c:pt idx="1707">
                  <c:v>1708</c:v>
                </c:pt>
                <c:pt idx="1708">
                  <c:v>1709</c:v>
                </c:pt>
                <c:pt idx="1709">
                  <c:v>1710</c:v>
                </c:pt>
                <c:pt idx="1710">
                  <c:v>1711</c:v>
                </c:pt>
                <c:pt idx="1711">
                  <c:v>1712</c:v>
                </c:pt>
                <c:pt idx="1712">
                  <c:v>1713</c:v>
                </c:pt>
                <c:pt idx="1713">
                  <c:v>1714</c:v>
                </c:pt>
                <c:pt idx="1714">
                  <c:v>1715</c:v>
                </c:pt>
                <c:pt idx="1715">
                  <c:v>1716</c:v>
                </c:pt>
                <c:pt idx="1716">
                  <c:v>1717</c:v>
                </c:pt>
                <c:pt idx="1717">
                  <c:v>1718</c:v>
                </c:pt>
                <c:pt idx="1718">
                  <c:v>1719</c:v>
                </c:pt>
                <c:pt idx="1719">
                  <c:v>1720</c:v>
                </c:pt>
                <c:pt idx="1720">
                  <c:v>1721</c:v>
                </c:pt>
                <c:pt idx="1721">
                  <c:v>1722</c:v>
                </c:pt>
                <c:pt idx="1722">
                  <c:v>1723</c:v>
                </c:pt>
                <c:pt idx="1723">
                  <c:v>1724</c:v>
                </c:pt>
                <c:pt idx="1724">
                  <c:v>1725</c:v>
                </c:pt>
                <c:pt idx="1725">
                  <c:v>1726</c:v>
                </c:pt>
                <c:pt idx="1726">
                  <c:v>1727</c:v>
                </c:pt>
                <c:pt idx="1727">
                  <c:v>1728</c:v>
                </c:pt>
                <c:pt idx="1728">
                  <c:v>1729</c:v>
                </c:pt>
                <c:pt idx="1729">
                  <c:v>1730</c:v>
                </c:pt>
                <c:pt idx="1730">
                  <c:v>1731</c:v>
                </c:pt>
                <c:pt idx="1731">
                  <c:v>1732</c:v>
                </c:pt>
                <c:pt idx="1732">
                  <c:v>1733</c:v>
                </c:pt>
                <c:pt idx="1733">
                  <c:v>1734</c:v>
                </c:pt>
                <c:pt idx="1734">
                  <c:v>1735</c:v>
                </c:pt>
                <c:pt idx="1735">
                  <c:v>1736</c:v>
                </c:pt>
                <c:pt idx="1736">
                  <c:v>1737</c:v>
                </c:pt>
                <c:pt idx="1737">
                  <c:v>1738</c:v>
                </c:pt>
                <c:pt idx="1738">
                  <c:v>1739</c:v>
                </c:pt>
                <c:pt idx="1739">
                  <c:v>1740</c:v>
                </c:pt>
                <c:pt idx="1740">
                  <c:v>1741</c:v>
                </c:pt>
                <c:pt idx="1741">
                  <c:v>1742</c:v>
                </c:pt>
                <c:pt idx="1742">
                  <c:v>1743</c:v>
                </c:pt>
                <c:pt idx="1743">
                  <c:v>1744</c:v>
                </c:pt>
                <c:pt idx="1744">
                  <c:v>1745</c:v>
                </c:pt>
                <c:pt idx="1745">
                  <c:v>1746</c:v>
                </c:pt>
                <c:pt idx="1746">
                  <c:v>1747</c:v>
                </c:pt>
                <c:pt idx="1747">
                  <c:v>1748</c:v>
                </c:pt>
                <c:pt idx="1748">
                  <c:v>1749</c:v>
                </c:pt>
                <c:pt idx="1749">
                  <c:v>1750</c:v>
                </c:pt>
                <c:pt idx="1750">
                  <c:v>1751</c:v>
                </c:pt>
                <c:pt idx="1751">
                  <c:v>1752</c:v>
                </c:pt>
                <c:pt idx="1752">
                  <c:v>1753</c:v>
                </c:pt>
                <c:pt idx="1753">
                  <c:v>1754</c:v>
                </c:pt>
                <c:pt idx="1754">
                  <c:v>1755</c:v>
                </c:pt>
                <c:pt idx="1755">
                  <c:v>1756</c:v>
                </c:pt>
                <c:pt idx="1756">
                  <c:v>1757</c:v>
                </c:pt>
                <c:pt idx="1757">
                  <c:v>1758</c:v>
                </c:pt>
                <c:pt idx="1758">
                  <c:v>1759</c:v>
                </c:pt>
                <c:pt idx="1759">
                  <c:v>1760</c:v>
                </c:pt>
                <c:pt idx="1760">
                  <c:v>1761</c:v>
                </c:pt>
                <c:pt idx="1761">
                  <c:v>1762</c:v>
                </c:pt>
                <c:pt idx="1762">
                  <c:v>1763</c:v>
                </c:pt>
                <c:pt idx="1763">
                  <c:v>1764</c:v>
                </c:pt>
                <c:pt idx="1764">
                  <c:v>1765</c:v>
                </c:pt>
                <c:pt idx="1765">
                  <c:v>1766</c:v>
                </c:pt>
                <c:pt idx="1766">
                  <c:v>1767</c:v>
                </c:pt>
                <c:pt idx="1767">
                  <c:v>1768</c:v>
                </c:pt>
                <c:pt idx="1768">
                  <c:v>1769</c:v>
                </c:pt>
                <c:pt idx="1769">
                  <c:v>1770</c:v>
                </c:pt>
                <c:pt idx="1770">
                  <c:v>1771</c:v>
                </c:pt>
                <c:pt idx="1771">
                  <c:v>1772</c:v>
                </c:pt>
                <c:pt idx="1772">
                  <c:v>1773</c:v>
                </c:pt>
                <c:pt idx="1773">
                  <c:v>1774</c:v>
                </c:pt>
                <c:pt idx="1774">
                  <c:v>1775</c:v>
                </c:pt>
                <c:pt idx="1775">
                  <c:v>1776</c:v>
                </c:pt>
                <c:pt idx="1776">
                  <c:v>1777</c:v>
                </c:pt>
                <c:pt idx="1777">
                  <c:v>1778</c:v>
                </c:pt>
                <c:pt idx="1778">
                  <c:v>1779</c:v>
                </c:pt>
                <c:pt idx="1779">
                  <c:v>1780</c:v>
                </c:pt>
                <c:pt idx="1780">
                  <c:v>1781</c:v>
                </c:pt>
                <c:pt idx="1781">
                  <c:v>1782</c:v>
                </c:pt>
                <c:pt idx="1782">
                  <c:v>1783</c:v>
                </c:pt>
                <c:pt idx="1783">
                  <c:v>1784</c:v>
                </c:pt>
                <c:pt idx="1784">
                  <c:v>1785</c:v>
                </c:pt>
                <c:pt idx="1785">
                  <c:v>1786</c:v>
                </c:pt>
                <c:pt idx="1786">
                  <c:v>1787</c:v>
                </c:pt>
                <c:pt idx="1787">
                  <c:v>1788</c:v>
                </c:pt>
                <c:pt idx="1788">
                  <c:v>1789</c:v>
                </c:pt>
                <c:pt idx="1789">
                  <c:v>1790</c:v>
                </c:pt>
                <c:pt idx="1790">
                  <c:v>1791</c:v>
                </c:pt>
                <c:pt idx="1791">
                  <c:v>1792</c:v>
                </c:pt>
                <c:pt idx="1792">
                  <c:v>1793</c:v>
                </c:pt>
                <c:pt idx="1793">
                  <c:v>1794</c:v>
                </c:pt>
                <c:pt idx="1794">
                  <c:v>1795</c:v>
                </c:pt>
                <c:pt idx="1795">
                  <c:v>1796</c:v>
                </c:pt>
                <c:pt idx="1796">
                  <c:v>1797</c:v>
                </c:pt>
                <c:pt idx="1797">
                  <c:v>1798</c:v>
                </c:pt>
                <c:pt idx="1798">
                  <c:v>1799</c:v>
                </c:pt>
                <c:pt idx="1799">
                  <c:v>1800</c:v>
                </c:pt>
                <c:pt idx="1800">
                  <c:v>1801</c:v>
                </c:pt>
                <c:pt idx="1801">
                  <c:v>1802</c:v>
                </c:pt>
                <c:pt idx="1802">
                  <c:v>1803</c:v>
                </c:pt>
                <c:pt idx="1803">
                  <c:v>1804</c:v>
                </c:pt>
                <c:pt idx="1804">
                  <c:v>1805</c:v>
                </c:pt>
                <c:pt idx="1805">
                  <c:v>1806</c:v>
                </c:pt>
                <c:pt idx="1806">
                  <c:v>1807</c:v>
                </c:pt>
                <c:pt idx="1807">
                  <c:v>1808</c:v>
                </c:pt>
                <c:pt idx="1808">
                  <c:v>1809</c:v>
                </c:pt>
                <c:pt idx="1809">
                  <c:v>1810</c:v>
                </c:pt>
                <c:pt idx="1810">
                  <c:v>1811</c:v>
                </c:pt>
                <c:pt idx="1811">
                  <c:v>1812</c:v>
                </c:pt>
                <c:pt idx="1812">
                  <c:v>1813</c:v>
                </c:pt>
                <c:pt idx="1813">
                  <c:v>1814</c:v>
                </c:pt>
                <c:pt idx="1814">
                  <c:v>1815</c:v>
                </c:pt>
                <c:pt idx="1815">
                  <c:v>1816</c:v>
                </c:pt>
                <c:pt idx="1816">
                  <c:v>1817</c:v>
                </c:pt>
                <c:pt idx="1817">
                  <c:v>1818</c:v>
                </c:pt>
                <c:pt idx="1818">
                  <c:v>1819</c:v>
                </c:pt>
                <c:pt idx="1819">
                  <c:v>1820</c:v>
                </c:pt>
                <c:pt idx="1820">
                  <c:v>1821</c:v>
                </c:pt>
                <c:pt idx="1821">
                  <c:v>1822</c:v>
                </c:pt>
                <c:pt idx="1822">
                  <c:v>1823</c:v>
                </c:pt>
                <c:pt idx="1823">
                  <c:v>1824</c:v>
                </c:pt>
                <c:pt idx="1824">
                  <c:v>1825</c:v>
                </c:pt>
                <c:pt idx="1825">
                  <c:v>1826</c:v>
                </c:pt>
                <c:pt idx="1826">
                  <c:v>1827</c:v>
                </c:pt>
                <c:pt idx="1827">
                  <c:v>1828</c:v>
                </c:pt>
                <c:pt idx="1828">
                  <c:v>1829</c:v>
                </c:pt>
                <c:pt idx="1829">
                  <c:v>1830</c:v>
                </c:pt>
                <c:pt idx="1830">
                  <c:v>1831</c:v>
                </c:pt>
                <c:pt idx="1831">
                  <c:v>1832</c:v>
                </c:pt>
                <c:pt idx="1832">
                  <c:v>1833</c:v>
                </c:pt>
                <c:pt idx="1833">
                  <c:v>1834</c:v>
                </c:pt>
                <c:pt idx="1834">
                  <c:v>1835</c:v>
                </c:pt>
                <c:pt idx="1835">
                  <c:v>1836</c:v>
                </c:pt>
                <c:pt idx="1836">
                  <c:v>1837</c:v>
                </c:pt>
                <c:pt idx="1837">
                  <c:v>1838</c:v>
                </c:pt>
                <c:pt idx="1838">
                  <c:v>1839</c:v>
                </c:pt>
                <c:pt idx="1839">
                  <c:v>1840</c:v>
                </c:pt>
                <c:pt idx="1840">
                  <c:v>1841</c:v>
                </c:pt>
                <c:pt idx="1841">
                  <c:v>1842</c:v>
                </c:pt>
                <c:pt idx="1842">
                  <c:v>1843</c:v>
                </c:pt>
                <c:pt idx="1843">
                  <c:v>1844</c:v>
                </c:pt>
                <c:pt idx="1844">
                  <c:v>1845</c:v>
                </c:pt>
                <c:pt idx="1845">
                  <c:v>1846</c:v>
                </c:pt>
                <c:pt idx="1846">
                  <c:v>1847</c:v>
                </c:pt>
                <c:pt idx="1847">
                  <c:v>1848</c:v>
                </c:pt>
                <c:pt idx="1848">
                  <c:v>1849</c:v>
                </c:pt>
                <c:pt idx="1849">
                  <c:v>1850</c:v>
                </c:pt>
                <c:pt idx="1850">
                  <c:v>1851</c:v>
                </c:pt>
                <c:pt idx="1851">
                  <c:v>1852</c:v>
                </c:pt>
                <c:pt idx="1852">
                  <c:v>1853</c:v>
                </c:pt>
                <c:pt idx="1853">
                  <c:v>1854</c:v>
                </c:pt>
                <c:pt idx="1854">
                  <c:v>1855</c:v>
                </c:pt>
                <c:pt idx="1855">
                  <c:v>1856</c:v>
                </c:pt>
                <c:pt idx="1856">
                  <c:v>1857</c:v>
                </c:pt>
                <c:pt idx="1857">
                  <c:v>1858</c:v>
                </c:pt>
                <c:pt idx="1858">
                  <c:v>1859</c:v>
                </c:pt>
                <c:pt idx="1859">
                  <c:v>1860</c:v>
                </c:pt>
                <c:pt idx="1860">
                  <c:v>1861</c:v>
                </c:pt>
                <c:pt idx="1861">
                  <c:v>1862</c:v>
                </c:pt>
                <c:pt idx="1862">
                  <c:v>1863</c:v>
                </c:pt>
                <c:pt idx="1863">
                  <c:v>1864</c:v>
                </c:pt>
                <c:pt idx="1864">
                  <c:v>1865</c:v>
                </c:pt>
                <c:pt idx="1865">
                  <c:v>1866</c:v>
                </c:pt>
                <c:pt idx="1866">
                  <c:v>1867</c:v>
                </c:pt>
                <c:pt idx="1867">
                  <c:v>1868</c:v>
                </c:pt>
                <c:pt idx="1868">
                  <c:v>1869</c:v>
                </c:pt>
                <c:pt idx="1869">
                  <c:v>1870</c:v>
                </c:pt>
                <c:pt idx="1870">
                  <c:v>1871</c:v>
                </c:pt>
                <c:pt idx="1871">
                  <c:v>1872</c:v>
                </c:pt>
                <c:pt idx="1872">
                  <c:v>1873</c:v>
                </c:pt>
                <c:pt idx="1873">
                  <c:v>1874</c:v>
                </c:pt>
                <c:pt idx="1874">
                  <c:v>1875</c:v>
                </c:pt>
                <c:pt idx="1875">
                  <c:v>1876</c:v>
                </c:pt>
                <c:pt idx="1876">
                  <c:v>1877</c:v>
                </c:pt>
                <c:pt idx="1877">
                  <c:v>1878</c:v>
                </c:pt>
                <c:pt idx="1878">
                  <c:v>1879</c:v>
                </c:pt>
                <c:pt idx="1879">
                  <c:v>1880</c:v>
                </c:pt>
                <c:pt idx="1880">
                  <c:v>1881</c:v>
                </c:pt>
                <c:pt idx="1881">
                  <c:v>1882</c:v>
                </c:pt>
                <c:pt idx="1882">
                  <c:v>1883</c:v>
                </c:pt>
                <c:pt idx="1883">
                  <c:v>1884</c:v>
                </c:pt>
                <c:pt idx="1884">
                  <c:v>1885</c:v>
                </c:pt>
                <c:pt idx="1885">
                  <c:v>1886</c:v>
                </c:pt>
                <c:pt idx="1886">
                  <c:v>1887</c:v>
                </c:pt>
                <c:pt idx="1887">
                  <c:v>1888</c:v>
                </c:pt>
                <c:pt idx="1888">
                  <c:v>1889</c:v>
                </c:pt>
                <c:pt idx="1889">
                  <c:v>1890</c:v>
                </c:pt>
                <c:pt idx="1890">
                  <c:v>1891</c:v>
                </c:pt>
                <c:pt idx="1891">
                  <c:v>1892</c:v>
                </c:pt>
                <c:pt idx="1892">
                  <c:v>1893</c:v>
                </c:pt>
                <c:pt idx="1893">
                  <c:v>1894</c:v>
                </c:pt>
                <c:pt idx="1894">
                  <c:v>1895</c:v>
                </c:pt>
                <c:pt idx="1895">
                  <c:v>1896</c:v>
                </c:pt>
                <c:pt idx="1896">
                  <c:v>1897</c:v>
                </c:pt>
                <c:pt idx="1897">
                  <c:v>1898</c:v>
                </c:pt>
                <c:pt idx="1898">
                  <c:v>1899</c:v>
                </c:pt>
                <c:pt idx="1899">
                  <c:v>1900</c:v>
                </c:pt>
                <c:pt idx="1900">
                  <c:v>1901</c:v>
                </c:pt>
                <c:pt idx="1901">
                  <c:v>1902</c:v>
                </c:pt>
                <c:pt idx="1902">
                  <c:v>1903</c:v>
                </c:pt>
                <c:pt idx="1903">
                  <c:v>1904</c:v>
                </c:pt>
                <c:pt idx="1904">
                  <c:v>1905</c:v>
                </c:pt>
                <c:pt idx="1905">
                  <c:v>1906</c:v>
                </c:pt>
                <c:pt idx="1906">
                  <c:v>1907</c:v>
                </c:pt>
                <c:pt idx="1907">
                  <c:v>1908</c:v>
                </c:pt>
                <c:pt idx="1908">
                  <c:v>1909</c:v>
                </c:pt>
                <c:pt idx="1909">
                  <c:v>1910</c:v>
                </c:pt>
                <c:pt idx="1910">
                  <c:v>1911</c:v>
                </c:pt>
                <c:pt idx="1911">
                  <c:v>1912</c:v>
                </c:pt>
                <c:pt idx="1912">
                  <c:v>1913</c:v>
                </c:pt>
                <c:pt idx="1913">
                  <c:v>1914</c:v>
                </c:pt>
                <c:pt idx="1914">
                  <c:v>1915</c:v>
                </c:pt>
                <c:pt idx="1915">
                  <c:v>1916</c:v>
                </c:pt>
                <c:pt idx="1916">
                  <c:v>1917</c:v>
                </c:pt>
                <c:pt idx="1917">
                  <c:v>1918</c:v>
                </c:pt>
                <c:pt idx="1918">
                  <c:v>1919</c:v>
                </c:pt>
                <c:pt idx="1919">
                  <c:v>1920</c:v>
                </c:pt>
                <c:pt idx="1920">
                  <c:v>1921</c:v>
                </c:pt>
                <c:pt idx="1921">
                  <c:v>1922</c:v>
                </c:pt>
                <c:pt idx="1922">
                  <c:v>1923</c:v>
                </c:pt>
                <c:pt idx="1923">
                  <c:v>1924</c:v>
                </c:pt>
                <c:pt idx="1924">
                  <c:v>1925</c:v>
                </c:pt>
                <c:pt idx="1925">
                  <c:v>1926</c:v>
                </c:pt>
                <c:pt idx="1926">
                  <c:v>1927</c:v>
                </c:pt>
                <c:pt idx="1927">
                  <c:v>1928</c:v>
                </c:pt>
                <c:pt idx="1928">
                  <c:v>1929</c:v>
                </c:pt>
                <c:pt idx="1929">
                  <c:v>1930</c:v>
                </c:pt>
                <c:pt idx="1930">
                  <c:v>1931</c:v>
                </c:pt>
                <c:pt idx="1931">
                  <c:v>1932</c:v>
                </c:pt>
                <c:pt idx="1932">
                  <c:v>1933</c:v>
                </c:pt>
                <c:pt idx="1933">
                  <c:v>1934</c:v>
                </c:pt>
                <c:pt idx="1934">
                  <c:v>1935</c:v>
                </c:pt>
                <c:pt idx="1935">
                  <c:v>1936</c:v>
                </c:pt>
                <c:pt idx="1936">
                  <c:v>1937</c:v>
                </c:pt>
                <c:pt idx="1937">
                  <c:v>1938</c:v>
                </c:pt>
                <c:pt idx="1938">
                  <c:v>1939</c:v>
                </c:pt>
                <c:pt idx="1939">
                  <c:v>1940</c:v>
                </c:pt>
                <c:pt idx="1940">
                  <c:v>1941</c:v>
                </c:pt>
                <c:pt idx="1941">
                  <c:v>1942</c:v>
                </c:pt>
                <c:pt idx="1942">
                  <c:v>1943</c:v>
                </c:pt>
                <c:pt idx="1943">
                  <c:v>1944</c:v>
                </c:pt>
                <c:pt idx="1944">
                  <c:v>1945</c:v>
                </c:pt>
                <c:pt idx="1945">
                  <c:v>1946</c:v>
                </c:pt>
                <c:pt idx="1946">
                  <c:v>1947</c:v>
                </c:pt>
                <c:pt idx="1947">
                  <c:v>1948</c:v>
                </c:pt>
                <c:pt idx="1948">
                  <c:v>1949</c:v>
                </c:pt>
                <c:pt idx="1949">
                  <c:v>1950</c:v>
                </c:pt>
                <c:pt idx="1950">
                  <c:v>1951</c:v>
                </c:pt>
                <c:pt idx="1951">
                  <c:v>1952</c:v>
                </c:pt>
                <c:pt idx="1952">
                  <c:v>1953</c:v>
                </c:pt>
                <c:pt idx="1953">
                  <c:v>1954</c:v>
                </c:pt>
                <c:pt idx="1954">
                  <c:v>1955</c:v>
                </c:pt>
                <c:pt idx="1955">
                  <c:v>1956</c:v>
                </c:pt>
                <c:pt idx="1956">
                  <c:v>1957</c:v>
                </c:pt>
                <c:pt idx="1957">
                  <c:v>1958</c:v>
                </c:pt>
                <c:pt idx="1958">
                  <c:v>1959</c:v>
                </c:pt>
                <c:pt idx="1959">
                  <c:v>1960</c:v>
                </c:pt>
                <c:pt idx="1960">
                  <c:v>1961</c:v>
                </c:pt>
                <c:pt idx="1961">
                  <c:v>1962</c:v>
                </c:pt>
                <c:pt idx="1962">
                  <c:v>1963</c:v>
                </c:pt>
                <c:pt idx="1963">
                  <c:v>1964</c:v>
                </c:pt>
                <c:pt idx="1964">
                  <c:v>1965</c:v>
                </c:pt>
                <c:pt idx="1965">
                  <c:v>1966</c:v>
                </c:pt>
                <c:pt idx="1966">
                  <c:v>1967</c:v>
                </c:pt>
                <c:pt idx="1967">
                  <c:v>1968</c:v>
                </c:pt>
                <c:pt idx="1968">
                  <c:v>1969</c:v>
                </c:pt>
                <c:pt idx="1969">
                  <c:v>1970</c:v>
                </c:pt>
                <c:pt idx="1970">
                  <c:v>1971</c:v>
                </c:pt>
                <c:pt idx="1971">
                  <c:v>1972</c:v>
                </c:pt>
                <c:pt idx="1972">
                  <c:v>1973</c:v>
                </c:pt>
                <c:pt idx="1973">
                  <c:v>1974</c:v>
                </c:pt>
                <c:pt idx="1974">
                  <c:v>1975</c:v>
                </c:pt>
                <c:pt idx="1975">
                  <c:v>1976</c:v>
                </c:pt>
                <c:pt idx="1976">
                  <c:v>1977</c:v>
                </c:pt>
                <c:pt idx="1977">
                  <c:v>1978</c:v>
                </c:pt>
                <c:pt idx="1978">
                  <c:v>1979</c:v>
                </c:pt>
                <c:pt idx="1979">
                  <c:v>1980</c:v>
                </c:pt>
                <c:pt idx="1980">
                  <c:v>1981</c:v>
                </c:pt>
                <c:pt idx="1981">
                  <c:v>1982</c:v>
                </c:pt>
                <c:pt idx="1982">
                  <c:v>1983</c:v>
                </c:pt>
                <c:pt idx="1983">
                  <c:v>1984</c:v>
                </c:pt>
                <c:pt idx="1984">
                  <c:v>1985</c:v>
                </c:pt>
                <c:pt idx="1985">
                  <c:v>1986</c:v>
                </c:pt>
                <c:pt idx="1986">
                  <c:v>1987</c:v>
                </c:pt>
                <c:pt idx="1987">
                  <c:v>1988</c:v>
                </c:pt>
                <c:pt idx="1988">
                  <c:v>1989</c:v>
                </c:pt>
                <c:pt idx="1989">
                  <c:v>1990</c:v>
                </c:pt>
                <c:pt idx="1990">
                  <c:v>1991</c:v>
                </c:pt>
                <c:pt idx="1991">
                  <c:v>1992</c:v>
                </c:pt>
                <c:pt idx="1992">
                  <c:v>1993</c:v>
                </c:pt>
                <c:pt idx="1993">
                  <c:v>1994</c:v>
                </c:pt>
                <c:pt idx="1994">
                  <c:v>1995</c:v>
                </c:pt>
                <c:pt idx="1995">
                  <c:v>1996</c:v>
                </c:pt>
                <c:pt idx="1996">
                  <c:v>1997</c:v>
                </c:pt>
                <c:pt idx="1997">
                  <c:v>1998</c:v>
                </c:pt>
                <c:pt idx="1998">
                  <c:v>1999</c:v>
                </c:pt>
                <c:pt idx="1999">
                  <c:v>2000</c:v>
                </c:pt>
                <c:pt idx="2000">
                  <c:v>2001</c:v>
                </c:pt>
                <c:pt idx="2001">
                  <c:v>2002</c:v>
                </c:pt>
                <c:pt idx="2002">
                  <c:v>2003</c:v>
                </c:pt>
                <c:pt idx="2003">
                  <c:v>2004</c:v>
                </c:pt>
                <c:pt idx="2004">
                  <c:v>2005</c:v>
                </c:pt>
                <c:pt idx="2005">
                  <c:v>2006</c:v>
                </c:pt>
                <c:pt idx="2006">
                  <c:v>2007</c:v>
                </c:pt>
                <c:pt idx="2007">
                  <c:v>2008</c:v>
                </c:pt>
                <c:pt idx="2008">
                  <c:v>2009</c:v>
                </c:pt>
                <c:pt idx="2009">
                  <c:v>2010</c:v>
                </c:pt>
                <c:pt idx="2010">
                  <c:v>2011</c:v>
                </c:pt>
                <c:pt idx="2011">
                  <c:v>2012</c:v>
                </c:pt>
                <c:pt idx="2012">
                  <c:v>2013</c:v>
                </c:pt>
                <c:pt idx="2013">
                  <c:v>2014</c:v>
                </c:pt>
                <c:pt idx="2014">
                  <c:v>2015</c:v>
                </c:pt>
                <c:pt idx="2015">
                  <c:v>2016</c:v>
                </c:pt>
                <c:pt idx="2016">
                  <c:v>2017</c:v>
                </c:pt>
                <c:pt idx="2017">
                  <c:v>2018</c:v>
                </c:pt>
                <c:pt idx="2018">
                  <c:v>2019</c:v>
                </c:pt>
                <c:pt idx="2019">
                  <c:v>2020</c:v>
                </c:pt>
                <c:pt idx="2020">
                  <c:v>2021</c:v>
                </c:pt>
                <c:pt idx="2021">
                  <c:v>2022</c:v>
                </c:pt>
                <c:pt idx="2022">
                  <c:v>2023</c:v>
                </c:pt>
                <c:pt idx="2023">
                  <c:v>2024</c:v>
                </c:pt>
                <c:pt idx="2024">
                  <c:v>2025</c:v>
                </c:pt>
                <c:pt idx="2025">
                  <c:v>2026</c:v>
                </c:pt>
                <c:pt idx="2026">
                  <c:v>2027</c:v>
                </c:pt>
                <c:pt idx="2027">
                  <c:v>2028</c:v>
                </c:pt>
                <c:pt idx="2028">
                  <c:v>2029</c:v>
                </c:pt>
                <c:pt idx="2029">
                  <c:v>2030</c:v>
                </c:pt>
                <c:pt idx="2030">
                  <c:v>2031</c:v>
                </c:pt>
                <c:pt idx="2031">
                  <c:v>2032</c:v>
                </c:pt>
                <c:pt idx="2032">
                  <c:v>2033</c:v>
                </c:pt>
                <c:pt idx="2033">
                  <c:v>2034</c:v>
                </c:pt>
                <c:pt idx="2034">
                  <c:v>2035</c:v>
                </c:pt>
                <c:pt idx="2035">
                  <c:v>2036</c:v>
                </c:pt>
                <c:pt idx="2036">
                  <c:v>2037</c:v>
                </c:pt>
                <c:pt idx="2037">
                  <c:v>2038</c:v>
                </c:pt>
                <c:pt idx="2038">
                  <c:v>2039</c:v>
                </c:pt>
                <c:pt idx="2039">
                  <c:v>2040</c:v>
                </c:pt>
                <c:pt idx="2040">
                  <c:v>2041</c:v>
                </c:pt>
                <c:pt idx="2041">
                  <c:v>2042</c:v>
                </c:pt>
                <c:pt idx="2042">
                  <c:v>2043</c:v>
                </c:pt>
                <c:pt idx="2043">
                  <c:v>2044</c:v>
                </c:pt>
                <c:pt idx="2044">
                  <c:v>2045</c:v>
                </c:pt>
                <c:pt idx="2045">
                  <c:v>2046</c:v>
                </c:pt>
                <c:pt idx="2046">
                  <c:v>2047</c:v>
                </c:pt>
                <c:pt idx="2047">
                  <c:v>2048</c:v>
                </c:pt>
                <c:pt idx="2048">
                  <c:v>2049</c:v>
                </c:pt>
                <c:pt idx="2049">
                  <c:v>2050</c:v>
                </c:pt>
                <c:pt idx="2050">
                  <c:v>2051</c:v>
                </c:pt>
                <c:pt idx="2051">
                  <c:v>2052</c:v>
                </c:pt>
                <c:pt idx="2052">
                  <c:v>2053</c:v>
                </c:pt>
                <c:pt idx="2053">
                  <c:v>2054</c:v>
                </c:pt>
                <c:pt idx="2054">
                  <c:v>2055</c:v>
                </c:pt>
                <c:pt idx="2055">
                  <c:v>2056</c:v>
                </c:pt>
                <c:pt idx="2056">
                  <c:v>2057</c:v>
                </c:pt>
                <c:pt idx="2057">
                  <c:v>2058</c:v>
                </c:pt>
                <c:pt idx="2058">
                  <c:v>2059</c:v>
                </c:pt>
                <c:pt idx="2059">
                  <c:v>2060</c:v>
                </c:pt>
                <c:pt idx="2060">
                  <c:v>2061</c:v>
                </c:pt>
                <c:pt idx="2061">
                  <c:v>2062</c:v>
                </c:pt>
                <c:pt idx="2062">
                  <c:v>2063</c:v>
                </c:pt>
                <c:pt idx="2063">
                  <c:v>2064</c:v>
                </c:pt>
                <c:pt idx="2064">
                  <c:v>2065</c:v>
                </c:pt>
                <c:pt idx="2065">
                  <c:v>2066</c:v>
                </c:pt>
                <c:pt idx="2066">
                  <c:v>2067</c:v>
                </c:pt>
                <c:pt idx="2067">
                  <c:v>2068</c:v>
                </c:pt>
                <c:pt idx="2068">
                  <c:v>2069</c:v>
                </c:pt>
                <c:pt idx="2069">
                  <c:v>2070</c:v>
                </c:pt>
                <c:pt idx="2070">
                  <c:v>2071</c:v>
                </c:pt>
                <c:pt idx="2071">
                  <c:v>2072</c:v>
                </c:pt>
                <c:pt idx="2072">
                  <c:v>2073</c:v>
                </c:pt>
                <c:pt idx="2073">
                  <c:v>2074</c:v>
                </c:pt>
                <c:pt idx="2074">
                  <c:v>2075</c:v>
                </c:pt>
                <c:pt idx="2075">
                  <c:v>2076</c:v>
                </c:pt>
                <c:pt idx="2076">
                  <c:v>2077</c:v>
                </c:pt>
                <c:pt idx="2077">
                  <c:v>2078</c:v>
                </c:pt>
                <c:pt idx="2078">
                  <c:v>2079</c:v>
                </c:pt>
                <c:pt idx="2079">
                  <c:v>2080</c:v>
                </c:pt>
                <c:pt idx="2080">
                  <c:v>2081</c:v>
                </c:pt>
                <c:pt idx="2081">
                  <c:v>2082</c:v>
                </c:pt>
                <c:pt idx="2082">
                  <c:v>2083</c:v>
                </c:pt>
                <c:pt idx="2083">
                  <c:v>2084</c:v>
                </c:pt>
                <c:pt idx="2084">
                  <c:v>2085</c:v>
                </c:pt>
                <c:pt idx="2085">
                  <c:v>2086</c:v>
                </c:pt>
                <c:pt idx="2086">
                  <c:v>2087</c:v>
                </c:pt>
                <c:pt idx="2087">
                  <c:v>2088</c:v>
                </c:pt>
                <c:pt idx="2088">
                  <c:v>2089</c:v>
                </c:pt>
                <c:pt idx="2089">
                  <c:v>2090</c:v>
                </c:pt>
                <c:pt idx="2090">
                  <c:v>2091</c:v>
                </c:pt>
                <c:pt idx="2091">
                  <c:v>2092</c:v>
                </c:pt>
                <c:pt idx="2092">
                  <c:v>2093</c:v>
                </c:pt>
                <c:pt idx="2093">
                  <c:v>2094</c:v>
                </c:pt>
                <c:pt idx="2094">
                  <c:v>2095</c:v>
                </c:pt>
                <c:pt idx="2095">
                  <c:v>2096</c:v>
                </c:pt>
                <c:pt idx="2096">
                  <c:v>2097</c:v>
                </c:pt>
                <c:pt idx="2097">
                  <c:v>2098</c:v>
                </c:pt>
                <c:pt idx="2098">
                  <c:v>2099</c:v>
                </c:pt>
                <c:pt idx="2099">
                  <c:v>2100</c:v>
                </c:pt>
                <c:pt idx="2100">
                  <c:v>2101</c:v>
                </c:pt>
                <c:pt idx="2101">
                  <c:v>2102</c:v>
                </c:pt>
                <c:pt idx="2102">
                  <c:v>2103</c:v>
                </c:pt>
                <c:pt idx="2103">
                  <c:v>2104</c:v>
                </c:pt>
                <c:pt idx="2104">
                  <c:v>2105</c:v>
                </c:pt>
                <c:pt idx="2105">
                  <c:v>2106</c:v>
                </c:pt>
                <c:pt idx="2106">
                  <c:v>2107</c:v>
                </c:pt>
                <c:pt idx="2107">
                  <c:v>2108</c:v>
                </c:pt>
                <c:pt idx="2108">
                  <c:v>2109</c:v>
                </c:pt>
                <c:pt idx="2109">
                  <c:v>2110</c:v>
                </c:pt>
                <c:pt idx="2110">
                  <c:v>2111</c:v>
                </c:pt>
                <c:pt idx="2111">
                  <c:v>2112</c:v>
                </c:pt>
                <c:pt idx="2112">
                  <c:v>2113</c:v>
                </c:pt>
                <c:pt idx="2113">
                  <c:v>2114</c:v>
                </c:pt>
                <c:pt idx="2114">
                  <c:v>2115</c:v>
                </c:pt>
                <c:pt idx="2115">
                  <c:v>2116</c:v>
                </c:pt>
                <c:pt idx="2116">
                  <c:v>2117</c:v>
                </c:pt>
                <c:pt idx="2117">
                  <c:v>2118</c:v>
                </c:pt>
                <c:pt idx="2118">
                  <c:v>2119</c:v>
                </c:pt>
                <c:pt idx="2119">
                  <c:v>2120</c:v>
                </c:pt>
                <c:pt idx="2120">
                  <c:v>2121</c:v>
                </c:pt>
                <c:pt idx="2121">
                  <c:v>2122</c:v>
                </c:pt>
                <c:pt idx="2122">
                  <c:v>2123</c:v>
                </c:pt>
                <c:pt idx="2123">
                  <c:v>2124</c:v>
                </c:pt>
                <c:pt idx="2124">
                  <c:v>2125</c:v>
                </c:pt>
                <c:pt idx="2125">
                  <c:v>2126</c:v>
                </c:pt>
                <c:pt idx="2126">
                  <c:v>2127</c:v>
                </c:pt>
                <c:pt idx="2127">
                  <c:v>2128</c:v>
                </c:pt>
                <c:pt idx="2128">
                  <c:v>2129</c:v>
                </c:pt>
                <c:pt idx="2129">
                  <c:v>2130</c:v>
                </c:pt>
                <c:pt idx="2130">
                  <c:v>2131</c:v>
                </c:pt>
                <c:pt idx="2131">
                  <c:v>2132</c:v>
                </c:pt>
                <c:pt idx="2132">
                  <c:v>2133</c:v>
                </c:pt>
                <c:pt idx="2133">
                  <c:v>2134</c:v>
                </c:pt>
                <c:pt idx="2134">
                  <c:v>2135</c:v>
                </c:pt>
                <c:pt idx="2135">
                  <c:v>2136</c:v>
                </c:pt>
                <c:pt idx="2136">
                  <c:v>2137</c:v>
                </c:pt>
                <c:pt idx="2137">
                  <c:v>2138</c:v>
                </c:pt>
                <c:pt idx="2138">
                  <c:v>2139</c:v>
                </c:pt>
                <c:pt idx="2139">
                  <c:v>2140</c:v>
                </c:pt>
                <c:pt idx="2140">
                  <c:v>2141</c:v>
                </c:pt>
                <c:pt idx="2141">
                  <c:v>2142</c:v>
                </c:pt>
                <c:pt idx="2142">
                  <c:v>2143</c:v>
                </c:pt>
                <c:pt idx="2143">
                  <c:v>2144</c:v>
                </c:pt>
                <c:pt idx="2144">
                  <c:v>2145</c:v>
                </c:pt>
                <c:pt idx="2145">
                  <c:v>2146</c:v>
                </c:pt>
                <c:pt idx="2146">
                  <c:v>2147</c:v>
                </c:pt>
                <c:pt idx="2147">
                  <c:v>2148</c:v>
                </c:pt>
                <c:pt idx="2148">
                  <c:v>2149</c:v>
                </c:pt>
                <c:pt idx="2149">
                  <c:v>2150</c:v>
                </c:pt>
                <c:pt idx="2150">
                  <c:v>2151</c:v>
                </c:pt>
                <c:pt idx="2151">
                  <c:v>2152</c:v>
                </c:pt>
                <c:pt idx="2152">
                  <c:v>2153</c:v>
                </c:pt>
                <c:pt idx="2153">
                  <c:v>2154</c:v>
                </c:pt>
                <c:pt idx="2154">
                  <c:v>2155</c:v>
                </c:pt>
                <c:pt idx="2155">
                  <c:v>2156</c:v>
                </c:pt>
                <c:pt idx="2156">
                  <c:v>2157</c:v>
                </c:pt>
                <c:pt idx="2157">
                  <c:v>2158</c:v>
                </c:pt>
                <c:pt idx="2158">
                  <c:v>2159</c:v>
                </c:pt>
                <c:pt idx="2159">
                  <c:v>2160</c:v>
                </c:pt>
                <c:pt idx="2160">
                  <c:v>2161</c:v>
                </c:pt>
                <c:pt idx="2161">
                  <c:v>2162</c:v>
                </c:pt>
                <c:pt idx="2162">
                  <c:v>2163</c:v>
                </c:pt>
                <c:pt idx="2163">
                  <c:v>2164</c:v>
                </c:pt>
                <c:pt idx="2164">
                  <c:v>2165</c:v>
                </c:pt>
                <c:pt idx="2165">
                  <c:v>2166</c:v>
                </c:pt>
                <c:pt idx="2166">
                  <c:v>2167</c:v>
                </c:pt>
                <c:pt idx="2167">
                  <c:v>2168</c:v>
                </c:pt>
                <c:pt idx="2168">
                  <c:v>2169</c:v>
                </c:pt>
                <c:pt idx="2169">
                  <c:v>2170</c:v>
                </c:pt>
                <c:pt idx="2170">
                  <c:v>2171</c:v>
                </c:pt>
                <c:pt idx="2171">
                  <c:v>2172</c:v>
                </c:pt>
                <c:pt idx="2172">
                  <c:v>2173</c:v>
                </c:pt>
                <c:pt idx="2173">
                  <c:v>2174</c:v>
                </c:pt>
                <c:pt idx="2174">
                  <c:v>2175</c:v>
                </c:pt>
                <c:pt idx="2175">
                  <c:v>2176</c:v>
                </c:pt>
                <c:pt idx="2176">
                  <c:v>2177</c:v>
                </c:pt>
                <c:pt idx="2177">
                  <c:v>2178</c:v>
                </c:pt>
                <c:pt idx="2178">
                  <c:v>2179</c:v>
                </c:pt>
                <c:pt idx="2179">
                  <c:v>2180</c:v>
                </c:pt>
                <c:pt idx="2180">
                  <c:v>2181</c:v>
                </c:pt>
                <c:pt idx="2181">
                  <c:v>2182</c:v>
                </c:pt>
                <c:pt idx="2182">
                  <c:v>2183</c:v>
                </c:pt>
                <c:pt idx="2183">
                  <c:v>2184</c:v>
                </c:pt>
                <c:pt idx="2184">
                  <c:v>2185</c:v>
                </c:pt>
                <c:pt idx="2185">
                  <c:v>2186</c:v>
                </c:pt>
                <c:pt idx="2186">
                  <c:v>2187</c:v>
                </c:pt>
                <c:pt idx="2187">
                  <c:v>2188</c:v>
                </c:pt>
                <c:pt idx="2188">
                  <c:v>2189</c:v>
                </c:pt>
                <c:pt idx="2189">
                  <c:v>2190</c:v>
                </c:pt>
                <c:pt idx="2190">
                  <c:v>2191</c:v>
                </c:pt>
                <c:pt idx="2191">
                  <c:v>2192</c:v>
                </c:pt>
                <c:pt idx="2192">
                  <c:v>2193</c:v>
                </c:pt>
                <c:pt idx="2193">
                  <c:v>2194</c:v>
                </c:pt>
                <c:pt idx="2194">
                  <c:v>2195</c:v>
                </c:pt>
                <c:pt idx="2195">
                  <c:v>2196</c:v>
                </c:pt>
                <c:pt idx="2196">
                  <c:v>2197</c:v>
                </c:pt>
                <c:pt idx="2197">
                  <c:v>2198</c:v>
                </c:pt>
                <c:pt idx="2198">
                  <c:v>2199</c:v>
                </c:pt>
                <c:pt idx="2199">
                  <c:v>2200</c:v>
                </c:pt>
                <c:pt idx="2200">
                  <c:v>2201</c:v>
                </c:pt>
                <c:pt idx="2201">
                  <c:v>2202</c:v>
                </c:pt>
                <c:pt idx="2202">
                  <c:v>2203</c:v>
                </c:pt>
                <c:pt idx="2203">
                  <c:v>2204</c:v>
                </c:pt>
                <c:pt idx="2204">
                  <c:v>2205</c:v>
                </c:pt>
                <c:pt idx="2205">
                  <c:v>2206</c:v>
                </c:pt>
                <c:pt idx="2206">
                  <c:v>2207</c:v>
                </c:pt>
                <c:pt idx="2207">
                  <c:v>2208</c:v>
                </c:pt>
                <c:pt idx="2208">
                  <c:v>2209</c:v>
                </c:pt>
                <c:pt idx="2209">
                  <c:v>2210</c:v>
                </c:pt>
                <c:pt idx="2210">
                  <c:v>2211</c:v>
                </c:pt>
                <c:pt idx="2211">
                  <c:v>2212</c:v>
                </c:pt>
                <c:pt idx="2212">
                  <c:v>2213</c:v>
                </c:pt>
                <c:pt idx="2213">
                  <c:v>2214</c:v>
                </c:pt>
                <c:pt idx="2214">
                  <c:v>2215</c:v>
                </c:pt>
                <c:pt idx="2215">
                  <c:v>2216</c:v>
                </c:pt>
                <c:pt idx="2216">
                  <c:v>2217</c:v>
                </c:pt>
                <c:pt idx="2217">
                  <c:v>2218</c:v>
                </c:pt>
                <c:pt idx="2218">
                  <c:v>2219</c:v>
                </c:pt>
                <c:pt idx="2219">
                  <c:v>2220</c:v>
                </c:pt>
                <c:pt idx="2220">
                  <c:v>2221</c:v>
                </c:pt>
                <c:pt idx="2221">
                  <c:v>2222</c:v>
                </c:pt>
                <c:pt idx="2222">
                  <c:v>2223</c:v>
                </c:pt>
                <c:pt idx="2223">
                  <c:v>2224</c:v>
                </c:pt>
                <c:pt idx="2224">
                  <c:v>2225</c:v>
                </c:pt>
                <c:pt idx="2225">
                  <c:v>2226</c:v>
                </c:pt>
                <c:pt idx="2226">
                  <c:v>2227</c:v>
                </c:pt>
                <c:pt idx="2227">
                  <c:v>2228</c:v>
                </c:pt>
                <c:pt idx="2228">
                  <c:v>2229</c:v>
                </c:pt>
                <c:pt idx="2229">
                  <c:v>2230</c:v>
                </c:pt>
                <c:pt idx="2230">
                  <c:v>2231</c:v>
                </c:pt>
                <c:pt idx="2231">
                  <c:v>2232</c:v>
                </c:pt>
                <c:pt idx="2232">
                  <c:v>2233</c:v>
                </c:pt>
                <c:pt idx="2233">
                  <c:v>2234</c:v>
                </c:pt>
                <c:pt idx="2234">
                  <c:v>2235</c:v>
                </c:pt>
                <c:pt idx="2235">
                  <c:v>2236</c:v>
                </c:pt>
                <c:pt idx="2236">
                  <c:v>2237</c:v>
                </c:pt>
                <c:pt idx="2237">
                  <c:v>2238</c:v>
                </c:pt>
                <c:pt idx="2238">
                  <c:v>2239</c:v>
                </c:pt>
                <c:pt idx="2239">
                  <c:v>2240</c:v>
                </c:pt>
                <c:pt idx="2240">
                  <c:v>2241</c:v>
                </c:pt>
                <c:pt idx="2241">
                  <c:v>2242</c:v>
                </c:pt>
                <c:pt idx="2242">
                  <c:v>2243</c:v>
                </c:pt>
                <c:pt idx="2243">
                  <c:v>2244</c:v>
                </c:pt>
                <c:pt idx="2244">
                  <c:v>2245</c:v>
                </c:pt>
                <c:pt idx="2245">
                  <c:v>2246</c:v>
                </c:pt>
                <c:pt idx="2246">
                  <c:v>2247</c:v>
                </c:pt>
                <c:pt idx="2247">
                  <c:v>2248</c:v>
                </c:pt>
                <c:pt idx="2248">
                  <c:v>2249</c:v>
                </c:pt>
                <c:pt idx="2249">
                  <c:v>2250</c:v>
                </c:pt>
                <c:pt idx="2250">
                  <c:v>2251</c:v>
                </c:pt>
                <c:pt idx="2251">
                  <c:v>2252</c:v>
                </c:pt>
                <c:pt idx="2252">
                  <c:v>2253</c:v>
                </c:pt>
                <c:pt idx="2253">
                  <c:v>2254</c:v>
                </c:pt>
                <c:pt idx="2254">
                  <c:v>2255</c:v>
                </c:pt>
                <c:pt idx="2255">
                  <c:v>2256</c:v>
                </c:pt>
                <c:pt idx="2256">
                  <c:v>2257</c:v>
                </c:pt>
                <c:pt idx="2257">
                  <c:v>2258</c:v>
                </c:pt>
                <c:pt idx="2258">
                  <c:v>2259</c:v>
                </c:pt>
                <c:pt idx="2259">
                  <c:v>2260</c:v>
                </c:pt>
                <c:pt idx="2260">
                  <c:v>2261</c:v>
                </c:pt>
                <c:pt idx="2261">
                  <c:v>2262</c:v>
                </c:pt>
                <c:pt idx="2262">
                  <c:v>2263</c:v>
                </c:pt>
                <c:pt idx="2263">
                  <c:v>2264</c:v>
                </c:pt>
                <c:pt idx="2264">
                  <c:v>2265</c:v>
                </c:pt>
                <c:pt idx="2265">
                  <c:v>2266</c:v>
                </c:pt>
                <c:pt idx="2266">
                  <c:v>2267</c:v>
                </c:pt>
                <c:pt idx="2267">
                  <c:v>2268</c:v>
                </c:pt>
                <c:pt idx="2268">
                  <c:v>2269</c:v>
                </c:pt>
                <c:pt idx="2269">
                  <c:v>2270</c:v>
                </c:pt>
                <c:pt idx="2270">
                  <c:v>2271</c:v>
                </c:pt>
                <c:pt idx="2271">
                  <c:v>2272</c:v>
                </c:pt>
                <c:pt idx="2272">
                  <c:v>2273</c:v>
                </c:pt>
                <c:pt idx="2273">
                  <c:v>2274</c:v>
                </c:pt>
                <c:pt idx="2274">
                  <c:v>2275</c:v>
                </c:pt>
                <c:pt idx="2275">
                  <c:v>2276</c:v>
                </c:pt>
                <c:pt idx="2276">
                  <c:v>2277</c:v>
                </c:pt>
                <c:pt idx="2277">
                  <c:v>2278</c:v>
                </c:pt>
                <c:pt idx="2278">
                  <c:v>2279</c:v>
                </c:pt>
                <c:pt idx="2279">
                  <c:v>2280</c:v>
                </c:pt>
                <c:pt idx="2280">
                  <c:v>2281</c:v>
                </c:pt>
                <c:pt idx="2281">
                  <c:v>2282</c:v>
                </c:pt>
                <c:pt idx="2282">
                  <c:v>2283</c:v>
                </c:pt>
                <c:pt idx="2283">
                  <c:v>2284</c:v>
                </c:pt>
                <c:pt idx="2284">
                  <c:v>2285</c:v>
                </c:pt>
                <c:pt idx="2285">
                  <c:v>2286</c:v>
                </c:pt>
                <c:pt idx="2286">
                  <c:v>2287</c:v>
                </c:pt>
                <c:pt idx="2287">
                  <c:v>2288</c:v>
                </c:pt>
                <c:pt idx="2288">
                  <c:v>2289</c:v>
                </c:pt>
                <c:pt idx="2289">
                  <c:v>2290</c:v>
                </c:pt>
                <c:pt idx="2290">
                  <c:v>2291</c:v>
                </c:pt>
                <c:pt idx="2291">
                  <c:v>2292</c:v>
                </c:pt>
                <c:pt idx="2292">
                  <c:v>2293</c:v>
                </c:pt>
                <c:pt idx="2293">
                  <c:v>2294</c:v>
                </c:pt>
                <c:pt idx="2294">
                  <c:v>2295</c:v>
                </c:pt>
                <c:pt idx="2295">
                  <c:v>2296</c:v>
                </c:pt>
                <c:pt idx="2296">
                  <c:v>2297</c:v>
                </c:pt>
                <c:pt idx="2297">
                  <c:v>2298</c:v>
                </c:pt>
                <c:pt idx="2298">
                  <c:v>2299</c:v>
                </c:pt>
                <c:pt idx="2299">
                  <c:v>2300</c:v>
                </c:pt>
                <c:pt idx="2300">
                  <c:v>2301</c:v>
                </c:pt>
                <c:pt idx="2301">
                  <c:v>2302</c:v>
                </c:pt>
                <c:pt idx="2302">
                  <c:v>2303</c:v>
                </c:pt>
                <c:pt idx="2303">
                  <c:v>2304</c:v>
                </c:pt>
                <c:pt idx="2304">
                  <c:v>2305</c:v>
                </c:pt>
                <c:pt idx="2305">
                  <c:v>2306</c:v>
                </c:pt>
                <c:pt idx="2306">
                  <c:v>2307</c:v>
                </c:pt>
                <c:pt idx="2307">
                  <c:v>2308</c:v>
                </c:pt>
                <c:pt idx="2308">
                  <c:v>2309</c:v>
                </c:pt>
                <c:pt idx="2309">
                  <c:v>2310</c:v>
                </c:pt>
                <c:pt idx="2310">
                  <c:v>2311</c:v>
                </c:pt>
                <c:pt idx="2311">
                  <c:v>2312</c:v>
                </c:pt>
                <c:pt idx="2312">
                  <c:v>2313</c:v>
                </c:pt>
                <c:pt idx="2313">
                  <c:v>2314</c:v>
                </c:pt>
                <c:pt idx="2314">
                  <c:v>2315</c:v>
                </c:pt>
                <c:pt idx="2315">
                  <c:v>2316</c:v>
                </c:pt>
                <c:pt idx="2316">
                  <c:v>2317</c:v>
                </c:pt>
                <c:pt idx="2317">
                  <c:v>2318</c:v>
                </c:pt>
                <c:pt idx="2318">
                  <c:v>2319</c:v>
                </c:pt>
                <c:pt idx="2319">
                  <c:v>2320</c:v>
                </c:pt>
                <c:pt idx="2320">
                  <c:v>2321</c:v>
                </c:pt>
                <c:pt idx="2321">
                  <c:v>2322</c:v>
                </c:pt>
                <c:pt idx="2322">
                  <c:v>2323</c:v>
                </c:pt>
                <c:pt idx="2323">
                  <c:v>2324</c:v>
                </c:pt>
                <c:pt idx="2324">
                  <c:v>2325</c:v>
                </c:pt>
                <c:pt idx="2325">
                  <c:v>2326</c:v>
                </c:pt>
                <c:pt idx="2326">
                  <c:v>2327</c:v>
                </c:pt>
                <c:pt idx="2327">
                  <c:v>2328</c:v>
                </c:pt>
                <c:pt idx="2328">
                  <c:v>2329</c:v>
                </c:pt>
                <c:pt idx="2329">
                  <c:v>2330</c:v>
                </c:pt>
                <c:pt idx="2330">
                  <c:v>2331</c:v>
                </c:pt>
                <c:pt idx="2331">
                  <c:v>2332</c:v>
                </c:pt>
                <c:pt idx="2332">
                  <c:v>2333</c:v>
                </c:pt>
                <c:pt idx="2333">
                  <c:v>2334</c:v>
                </c:pt>
                <c:pt idx="2334">
                  <c:v>2335</c:v>
                </c:pt>
                <c:pt idx="2335">
                  <c:v>2336</c:v>
                </c:pt>
                <c:pt idx="2336">
                  <c:v>2337</c:v>
                </c:pt>
                <c:pt idx="2337">
                  <c:v>2338</c:v>
                </c:pt>
                <c:pt idx="2338">
                  <c:v>2339</c:v>
                </c:pt>
                <c:pt idx="2339">
                  <c:v>2340</c:v>
                </c:pt>
                <c:pt idx="2340">
                  <c:v>2341</c:v>
                </c:pt>
                <c:pt idx="2341">
                  <c:v>2342</c:v>
                </c:pt>
                <c:pt idx="2342">
                  <c:v>2343</c:v>
                </c:pt>
                <c:pt idx="2343">
                  <c:v>2344</c:v>
                </c:pt>
                <c:pt idx="2344">
                  <c:v>2345</c:v>
                </c:pt>
                <c:pt idx="2345">
                  <c:v>2346</c:v>
                </c:pt>
                <c:pt idx="2346">
                  <c:v>2347</c:v>
                </c:pt>
                <c:pt idx="2347">
                  <c:v>2348</c:v>
                </c:pt>
                <c:pt idx="2348">
                  <c:v>2349</c:v>
                </c:pt>
                <c:pt idx="2349">
                  <c:v>2350</c:v>
                </c:pt>
                <c:pt idx="2350">
                  <c:v>2351</c:v>
                </c:pt>
                <c:pt idx="2351">
                  <c:v>2352</c:v>
                </c:pt>
                <c:pt idx="2352">
                  <c:v>2353</c:v>
                </c:pt>
                <c:pt idx="2353">
                  <c:v>2354</c:v>
                </c:pt>
                <c:pt idx="2354">
                  <c:v>2355</c:v>
                </c:pt>
                <c:pt idx="2355">
                  <c:v>2356</c:v>
                </c:pt>
                <c:pt idx="2356">
                  <c:v>2357</c:v>
                </c:pt>
                <c:pt idx="2357">
                  <c:v>2358</c:v>
                </c:pt>
                <c:pt idx="2358">
                  <c:v>2359</c:v>
                </c:pt>
                <c:pt idx="2359">
                  <c:v>2360</c:v>
                </c:pt>
                <c:pt idx="2360">
                  <c:v>2361</c:v>
                </c:pt>
                <c:pt idx="2361">
                  <c:v>2362</c:v>
                </c:pt>
                <c:pt idx="2362">
                  <c:v>2363</c:v>
                </c:pt>
                <c:pt idx="2363">
                  <c:v>2364</c:v>
                </c:pt>
                <c:pt idx="2364">
                  <c:v>2365</c:v>
                </c:pt>
                <c:pt idx="2365">
                  <c:v>2366</c:v>
                </c:pt>
                <c:pt idx="2366">
                  <c:v>2367</c:v>
                </c:pt>
                <c:pt idx="2367">
                  <c:v>2368</c:v>
                </c:pt>
                <c:pt idx="2368">
                  <c:v>2369</c:v>
                </c:pt>
                <c:pt idx="2369">
                  <c:v>2370</c:v>
                </c:pt>
                <c:pt idx="2370">
                  <c:v>2371</c:v>
                </c:pt>
                <c:pt idx="2371">
                  <c:v>2372</c:v>
                </c:pt>
                <c:pt idx="2372">
                  <c:v>2373</c:v>
                </c:pt>
                <c:pt idx="2373">
                  <c:v>2374</c:v>
                </c:pt>
                <c:pt idx="2374">
                  <c:v>2375</c:v>
                </c:pt>
                <c:pt idx="2375">
                  <c:v>2376</c:v>
                </c:pt>
                <c:pt idx="2376">
                  <c:v>2377</c:v>
                </c:pt>
                <c:pt idx="2377">
                  <c:v>2378</c:v>
                </c:pt>
                <c:pt idx="2378">
                  <c:v>2379</c:v>
                </c:pt>
                <c:pt idx="2379">
                  <c:v>2380</c:v>
                </c:pt>
                <c:pt idx="2380">
                  <c:v>2381</c:v>
                </c:pt>
                <c:pt idx="2381">
                  <c:v>2382</c:v>
                </c:pt>
                <c:pt idx="2382">
                  <c:v>2383</c:v>
                </c:pt>
                <c:pt idx="2383">
                  <c:v>2384</c:v>
                </c:pt>
                <c:pt idx="2384">
                  <c:v>2385</c:v>
                </c:pt>
                <c:pt idx="2385">
                  <c:v>2386</c:v>
                </c:pt>
                <c:pt idx="2386">
                  <c:v>2387</c:v>
                </c:pt>
                <c:pt idx="2387">
                  <c:v>2388</c:v>
                </c:pt>
                <c:pt idx="2388">
                  <c:v>2389</c:v>
                </c:pt>
                <c:pt idx="2389">
                  <c:v>2390</c:v>
                </c:pt>
                <c:pt idx="2390">
                  <c:v>2391</c:v>
                </c:pt>
                <c:pt idx="2391">
                  <c:v>2392</c:v>
                </c:pt>
                <c:pt idx="2392">
                  <c:v>2393</c:v>
                </c:pt>
                <c:pt idx="2393">
                  <c:v>2394</c:v>
                </c:pt>
                <c:pt idx="2394">
                  <c:v>2395</c:v>
                </c:pt>
                <c:pt idx="2395">
                  <c:v>2396</c:v>
                </c:pt>
                <c:pt idx="2396">
                  <c:v>2397</c:v>
                </c:pt>
                <c:pt idx="2397">
                  <c:v>2398</c:v>
                </c:pt>
                <c:pt idx="2398">
                  <c:v>2399</c:v>
                </c:pt>
                <c:pt idx="2399">
                  <c:v>2400</c:v>
                </c:pt>
                <c:pt idx="2400">
                  <c:v>2401</c:v>
                </c:pt>
                <c:pt idx="2401">
                  <c:v>2402</c:v>
                </c:pt>
                <c:pt idx="2402">
                  <c:v>2403</c:v>
                </c:pt>
                <c:pt idx="2403">
                  <c:v>2404</c:v>
                </c:pt>
                <c:pt idx="2404">
                  <c:v>2405</c:v>
                </c:pt>
                <c:pt idx="2405">
                  <c:v>2406</c:v>
                </c:pt>
                <c:pt idx="2406">
                  <c:v>2407</c:v>
                </c:pt>
                <c:pt idx="2407">
                  <c:v>2408</c:v>
                </c:pt>
                <c:pt idx="2408">
                  <c:v>2409</c:v>
                </c:pt>
                <c:pt idx="2409">
                  <c:v>2410</c:v>
                </c:pt>
                <c:pt idx="2410">
                  <c:v>2411</c:v>
                </c:pt>
                <c:pt idx="2411">
                  <c:v>2412</c:v>
                </c:pt>
                <c:pt idx="2412">
                  <c:v>2413</c:v>
                </c:pt>
                <c:pt idx="2413">
                  <c:v>2414</c:v>
                </c:pt>
                <c:pt idx="2414">
                  <c:v>2415</c:v>
                </c:pt>
                <c:pt idx="2415">
                  <c:v>2416</c:v>
                </c:pt>
                <c:pt idx="2416">
                  <c:v>2417</c:v>
                </c:pt>
                <c:pt idx="2417">
                  <c:v>2418</c:v>
                </c:pt>
                <c:pt idx="2418">
                  <c:v>2419</c:v>
                </c:pt>
                <c:pt idx="2419">
                  <c:v>2420</c:v>
                </c:pt>
                <c:pt idx="2420">
                  <c:v>2421</c:v>
                </c:pt>
                <c:pt idx="2421">
                  <c:v>2422</c:v>
                </c:pt>
                <c:pt idx="2422">
                  <c:v>2423</c:v>
                </c:pt>
                <c:pt idx="2423">
                  <c:v>2424</c:v>
                </c:pt>
                <c:pt idx="2424">
                  <c:v>2425</c:v>
                </c:pt>
                <c:pt idx="2425">
                  <c:v>2426</c:v>
                </c:pt>
                <c:pt idx="2426">
                  <c:v>2427</c:v>
                </c:pt>
                <c:pt idx="2427">
                  <c:v>2428</c:v>
                </c:pt>
                <c:pt idx="2428">
                  <c:v>2429</c:v>
                </c:pt>
                <c:pt idx="2429">
                  <c:v>2430</c:v>
                </c:pt>
                <c:pt idx="2430">
                  <c:v>2431</c:v>
                </c:pt>
                <c:pt idx="2431">
                  <c:v>2432</c:v>
                </c:pt>
                <c:pt idx="2432">
                  <c:v>2433</c:v>
                </c:pt>
                <c:pt idx="2433">
                  <c:v>2434</c:v>
                </c:pt>
                <c:pt idx="2434">
                  <c:v>2435</c:v>
                </c:pt>
                <c:pt idx="2435">
                  <c:v>2436</c:v>
                </c:pt>
                <c:pt idx="2436">
                  <c:v>2437</c:v>
                </c:pt>
                <c:pt idx="2437">
                  <c:v>2438</c:v>
                </c:pt>
                <c:pt idx="2438">
                  <c:v>2439</c:v>
                </c:pt>
                <c:pt idx="2439">
                  <c:v>2440</c:v>
                </c:pt>
                <c:pt idx="2440">
                  <c:v>2441</c:v>
                </c:pt>
                <c:pt idx="2441">
                  <c:v>2442</c:v>
                </c:pt>
                <c:pt idx="2442">
                  <c:v>2443</c:v>
                </c:pt>
                <c:pt idx="2443">
                  <c:v>2444</c:v>
                </c:pt>
                <c:pt idx="2444">
                  <c:v>2445</c:v>
                </c:pt>
                <c:pt idx="2445">
                  <c:v>2446</c:v>
                </c:pt>
                <c:pt idx="2446">
                  <c:v>2447</c:v>
                </c:pt>
                <c:pt idx="2447">
                  <c:v>2448</c:v>
                </c:pt>
                <c:pt idx="2448">
                  <c:v>2449</c:v>
                </c:pt>
                <c:pt idx="2449">
                  <c:v>2450</c:v>
                </c:pt>
                <c:pt idx="2450">
                  <c:v>2451</c:v>
                </c:pt>
                <c:pt idx="2451">
                  <c:v>2452</c:v>
                </c:pt>
                <c:pt idx="2452">
                  <c:v>2453</c:v>
                </c:pt>
                <c:pt idx="2453">
                  <c:v>2454</c:v>
                </c:pt>
                <c:pt idx="2454">
                  <c:v>2455</c:v>
                </c:pt>
                <c:pt idx="2455">
                  <c:v>2456</c:v>
                </c:pt>
                <c:pt idx="2456">
                  <c:v>2457</c:v>
                </c:pt>
                <c:pt idx="2457">
                  <c:v>2458</c:v>
                </c:pt>
                <c:pt idx="2458">
                  <c:v>2459</c:v>
                </c:pt>
                <c:pt idx="2459">
                  <c:v>2460</c:v>
                </c:pt>
                <c:pt idx="2460">
                  <c:v>2461</c:v>
                </c:pt>
                <c:pt idx="2461">
                  <c:v>2462</c:v>
                </c:pt>
                <c:pt idx="2462">
                  <c:v>2463</c:v>
                </c:pt>
                <c:pt idx="2463">
                  <c:v>2464</c:v>
                </c:pt>
                <c:pt idx="2464">
                  <c:v>2465</c:v>
                </c:pt>
                <c:pt idx="2465">
                  <c:v>2466</c:v>
                </c:pt>
                <c:pt idx="2466">
                  <c:v>2467</c:v>
                </c:pt>
                <c:pt idx="2467">
                  <c:v>2468</c:v>
                </c:pt>
                <c:pt idx="2468">
                  <c:v>2469</c:v>
                </c:pt>
                <c:pt idx="2469">
                  <c:v>2470</c:v>
                </c:pt>
                <c:pt idx="2470">
                  <c:v>2471</c:v>
                </c:pt>
                <c:pt idx="2471">
                  <c:v>2472</c:v>
                </c:pt>
                <c:pt idx="2472">
                  <c:v>2473</c:v>
                </c:pt>
                <c:pt idx="2473">
                  <c:v>2474</c:v>
                </c:pt>
                <c:pt idx="2474">
                  <c:v>2475</c:v>
                </c:pt>
                <c:pt idx="2475">
                  <c:v>2476</c:v>
                </c:pt>
                <c:pt idx="2476">
                  <c:v>2477</c:v>
                </c:pt>
                <c:pt idx="2477">
                  <c:v>2478</c:v>
                </c:pt>
                <c:pt idx="2478">
                  <c:v>2479</c:v>
                </c:pt>
                <c:pt idx="2479">
                  <c:v>2480</c:v>
                </c:pt>
                <c:pt idx="2480">
                  <c:v>2481</c:v>
                </c:pt>
                <c:pt idx="2481">
                  <c:v>2482</c:v>
                </c:pt>
                <c:pt idx="2482">
                  <c:v>2483</c:v>
                </c:pt>
                <c:pt idx="2483">
                  <c:v>2484</c:v>
                </c:pt>
                <c:pt idx="2484">
                  <c:v>2485</c:v>
                </c:pt>
                <c:pt idx="2485">
                  <c:v>2486</c:v>
                </c:pt>
                <c:pt idx="2486">
                  <c:v>2487</c:v>
                </c:pt>
                <c:pt idx="2487">
                  <c:v>2488</c:v>
                </c:pt>
                <c:pt idx="2488">
                  <c:v>2489</c:v>
                </c:pt>
                <c:pt idx="2489">
                  <c:v>2490</c:v>
                </c:pt>
                <c:pt idx="2490">
                  <c:v>2491</c:v>
                </c:pt>
                <c:pt idx="2491">
                  <c:v>2492</c:v>
                </c:pt>
                <c:pt idx="2492">
                  <c:v>2493</c:v>
                </c:pt>
                <c:pt idx="2493">
                  <c:v>2494</c:v>
                </c:pt>
                <c:pt idx="2494">
                  <c:v>2495</c:v>
                </c:pt>
                <c:pt idx="2495">
                  <c:v>2496</c:v>
                </c:pt>
                <c:pt idx="2496">
                  <c:v>2497</c:v>
                </c:pt>
                <c:pt idx="2497">
                  <c:v>2498</c:v>
                </c:pt>
                <c:pt idx="2498">
                  <c:v>2499</c:v>
                </c:pt>
                <c:pt idx="2499">
                  <c:v>2500</c:v>
                </c:pt>
                <c:pt idx="2500">
                  <c:v>2501</c:v>
                </c:pt>
                <c:pt idx="2501">
                  <c:v>2502</c:v>
                </c:pt>
                <c:pt idx="2502">
                  <c:v>2503</c:v>
                </c:pt>
                <c:pt idx="2503">
                  <c:v>2504</c:v>
                </c:pt>
                <c:pt idx="2504">
                  <c:v>2505</c:v>
                </c:pt>
                <c:pt idx="2505">
                  <c:v>2506</c:v>
                </c:pt>
                <c:pt idx="2506">
                  <c:v>2507</c:v>
                </c:pt>
                <c:pt idx="2507">
                  <c:v>2508</c:v>
                </c:pt>
                <c:pt idx="2508">
                  <c:v>2509</c:v>
                </c:pt>
                <c:pt idx="2509">
                  <c:v>2510</c:v>
                </c:pt>
                <c:pt idx="2510">
                  <c:v>2511</c:v>
                </c:pt>
                <c:pt idx="2511">
                  <c:v>2512</c:v>
                </c:pt>
                <c:pt idx="2512">
                  <c:v>2513</c:v>
                </c:pt>
                <c:pt idx="2513">
                  <c:v>2514</c:v>
                </c:pt>
                <c:pt idx="2514">
                  <c:v>2515</c:v>
                </c:pt>
                <c:pt idx="2515">
                  <c:v>2516</c:v>
                </c:pt>
                <c:pt idx="2516">
                  <c:v>2517</c:v>
                </c:pt>
                <c:pt idx="2517">
                  <c:v>2518</c:v>
                </c:pt>
                <c:pt idx="2518">
                  <c:v>2519</c:v>
                </c:pt>
                <c:pt idx="2519">
                  <c:v>2520</c:v>
                </c:pt>
                <c:pt idx="2520">
                  <c:v>2521</c:v>
                </c:pt>
                <c:pt idx="2521">
                  <c:v>2522</c:v>
                </c:pt>
                <c:pt idx="2522">
                  <c:v>2523</c:v>
                </c:pt>
                <c:pt idx="2523">
                  <c:v>2524</c:v>
                </c:pt>
                <c:pt idx="2524">
                  <c:v>2525</c:v>
                </c:pt>
                <c:pt idx="2525">
                  <c:v>2526</c:v>
                </c:pt>
                <c:pt idx="2526">
                  <c:v>2527</c:v>
                </c:pt>
                <c:pt idx="2527">
                  <c:v>2528</c:v>
                </c:pt>
                <c:pt idx="2528">
                  <c:v>2529</c:v>
                </c:pt>
                <c:pt idx="2529">
                  <c:v>2530</c:v>
                </c:pt>
                <c:pt idx="2530">
                  <c:v>2531</c:v>
                </c:pt>
                <c:pt idx="2531">
                  <c:v>2532</c:v>
                </c:pt>
                <c:pt idx="2532">
                  <c:v>2533</c:v>
                </c:pt>
                <c:pt idx="2533">
                  <c:v>2534</c:v>
                </c:pt>
                <c:pt idx="2534">
                  <c:v>2535</c:v>
                </c:pt>
                <c:pt idx="2535">
                  <c:v>2536</c:v>
                </c:pt>
                <c:pt idx="2536">
                  <c:v>2537</c:v>
                </c:pt>
                <c:pt idx="2537">
                  <c:v>2538</c:v>
                </c:pt>
                <c:pt idx="2538">
                  <c:v>2539</c:v>
                </c:pt>
                <c:pt idx="2539">
                  <c:v>2540</c:v>
                </c:pt>
                <c:pt idx="2540">
                  <c:v>2541</c:v>
                </c:pt>
                <c:pt idx="2541">
                  <c:v>2542</c:v>
                </c:pt>
                <c:pt idx="2542">
                  <c:v>2543</c:v>
                </c:pt>
                <c:pt idx="2543">
                  <c:v>2544</c:v>
                </c:pt>
                <c:pt idx="2544">
                  <c:v>2545</c:v>
                </c:pt>
                <c:pt idx="2545">
                  <c:v>2546</c:v>
                </c:pt>
                <c:pt idx="2546">
                  <c:v>2547</c:v>
                </c:pt>
                <c:pt idx="2547">
                  <c:v>2548</c:v>
                </c:pt>
                <c:pt idx="2548">
                  <c:v>2549</c:v>
                </c:pt>
                <c:pt idx="2549">
                  <c:v>2550</c:v>
                </c:pt>
                <c:pt idx="2550">
                  <c:v>2551</c:v>
                </c:pt>
                <c:pt idx="2551">
                  <c:v>2552</c:v>
                </c:pt>
                <c:pt idx="2552">
                  <c:v>2553</c:v>
                </c:pt>
                <c:pt idx="2553">
                  <c:v>2554</c:v>
                </c:pt>
                <c:pt idx="2554">
                  <c:v>2555</c:v>
                </c:pt>
                <c:pt idx="2555">
                  <c:v>2556</c:v>
                </c:pt>
                <c:pt idx="2556">
                  <c:v>2557</c:v>
                </c:pt>
                <c:pt idx="2557">
                  <c:v>2558</c:v>
                </c:pt>
                <c:pt idx="2558">
                  <c:v>2559</c:v>
                </c:pt>
                <c:pt idx="2559">
                  <c:v>2560</c:v>
                </c:pt>
                <c:pt idx="2560">
                  <c:v>2561</c:v>
                </c:pt>
                <c:pt idx="2561">
                  <c:v>2562</c:v>
                </c:pt>
                <c:pt idx="2562">
                  <c:v>2563</c:v>
                </c:pt>
                <c:pt idx="2563">
                  <c:v>2564</c:v>
                </c:pt>
                <c:pt idx="2564">
                  <c:v>2565</c:v>
                </c:pt>
                <c:pt idx="2565">
                  <c:v>2566</c:v>
                </c:pt>
                <c:pt idx="2566">
                  <c:v>2567</c:v>
                </c:pt>
                <c:pt idx="2567">
                  <c:v>2568</c:v>
                </c:pt>
                <c:pt idx="2568">
                  <c:v>2569</c:v>
                </c:pt>
                <c:pt idx="2569">
                  <c:v>2570</c:v>
                </c:pt>
                <c:pt idx="2570">
                  <c:v>2571</c:v>
                </c:pt>
                <c:pt idx="2571">
                  <c:v>2572</c:v>
                </c:pt>
                <c:pt idx="2572">
                  <c:v>2573</c:v>
                </c:pt>
                <c:pt idx="2573">
                  <c:v>2574</c:v>
                </c:pt>
                <c:pt idx="2574">
                  <c:v>2575</c:v>
                </c:pt>
                <c:pt idx="2575">
                  <c:v>2576</c:v>
                </c:pt>
                <c:pt idx="2576">
                  <c:v>2577</c:v>
                </c:pt>
                <c:pt idx="2577">
                  <c:v>2578</c:v>
                </c:pt>
                <c:pt idx="2578">
                  <c:v>2579</c:v>
                </c:pt>
                <c:pt idx="2579">
                  <c:v>2580</c:v>
                </c:pt>
                <c:pt idx="2580">
                  <c:v>2581</c:v>
                </c:pt>
                <c:pt idx="2581">
                  <c:v>2582</c:v>
                </c:pt>
                <c:pt idx="2582">
                  <c:v>2583</c:v>
                </c:pt>
                <c:pt idx="2583">
                  <c:v>2584</c:v>
                </c:pt>
                <c:pt idx="2584">
                  <c:v>2585</c:v>
                </c:pt>
                <c:pt idx="2585">
                  <c:v>2586</c:v>
                </c:pt>
                <c:pt idx="2586">
                  <c:v>2587</c:v>
                </c:pt>
                <c:pt idx="2587">
                  <c:v>2588</c:v>
                </c:pt>
                <c:pt idx="2588">
                  <c:v>2589</c:v>
                </c:pt>
                <c:pt idx="2589">
                  <c:v>2590</c:v>
                </c:pt>
                <c:pt idx="2590">
                  <c:v>2591</c:v>
                </c:pt>
                <c:pt idx="2591">
                  <c:v>2592</c:v>
                </c:pt>
                <c:pt idx="2592">
                  <c:v>2593</c:v>
                </c:pt>
                <c:pt idx="2593">
                  <c:v>2594</c:v>
                </c:pt>
                <c:pt idx="2594">
                  <c:v>2595</c:v>
                </c:pt>
                <c:pt idx="2595">
                  <c:v>2596</c:v>
                </c:pt>
                <c:pt idx="2596">
                  <c:v>2597</c:v>
                </c:pt>
                <c:pt idx="2597">
                  <c:v>2598</c:v>
                </c:pt>
                <c:pt idx="2598">
                  <c:v>2599</c:v>
                </c:pt>
                <c:pt idx="2599">
                  <c:v>2600</c:v>
                </c:pt>
                <c:pt idx="2600">
                  <c:v>2601</c:v>
                </c:pt>
                <c:pt idx="2601">
                  <c:v>2602</c:v>
                </c:pt>
                <c:pt idx="2602">
                  <c:v>2603</c:v>
                </c:pt>
                <c:pt idx="2603">
                  <c:v>2604</c:v>
                </c:pt>
                <c:pt idx="2604">
                  <c:v>2605</c:v>
                </c:pt>
                <c:pt idx="2605">
                  <c:v>2606</c:v>
                </c:pt>
                <c:pt idx="2606">
                  <c:v>2607</c:v>
                </c:pt>
                <c:pt idx="2607">
                  <c:v>2608</c:v>
                </c:pt>
                <c:pt idx="2608">
                  <c:v>2609</c:v>
                </c:pt>
                <c:pt idx="2609">
                  <c:v>2610</c:v>
                </c:pt>
                <c:pt idx="2610">
                  <c:v>2611</c:v>
                </c:pt>
                <c:pt idx="2611">
                  <c:v>2612</c:v>
                </c:pt>
                <c:pt idx="2612">
                  <c:v>2613</c:v>
                </c:pt>
                <c:pt idx="2613">
                  <c:v>2614</c:v>
                </c:pt>
                <c:pt idx="2614">
                  <c:v>2615</c:v>
                </c:pt>
                <c:pt idx="2615">
                  <c:v>2616</c:v>
                </c:pt>
                <c:pt idx="2616">
                  <c:v>2617</c:v>
                </c:pt>
                <c:pt idx="2617">
                  <c:v>2618</c:v>
                </c:pt>
                <c:pt idx="2618">
                  <c:v>2619</c:v>
                </c:pt>
                <c:pt idx="2619">
                  <c:v>2620</c:v>
                </c:pt>
                <c:pt idx="2620">
                  <c:v>2621</c:v>
                </c:pt>
                <c:pt idx="2621">
                  <c:v>2622</c:v>
                </c:pt>
                <c:pt idx="2622">
                  <c:v>2623</c:v>
                </c:pt>
                <c:pt idx="2623">
                  <c:v>2624</c:v>
                </c:pt>
                <c:pt idx="2624">
                  <c:v>2625</c:v>
                </c:pt>
                <c:pt idx="2625">
                  <c:v>2626</c:v>
                </c:pt>
                <c:pt idx="2626">
                  <c:v>2627</c:v>
                </c:pt>
                <c:pt idx="2627">
                  <c:v>2628</c:v>
                </c:pt>
                <c:pt idx="2628">
                  <c:v>2629</c:v>
                </c:pt>
                <c:pt idx="2629">
                  <c:v>2630</c:v>
                </c:pt>
                <c:pt idx="2630">
                  <c:v>2631</c:v>
                </c:pt>
                <c:pt idx="2631">
                  <c:v>2632</c:v>
                </c:pt>
                <c:pt idx="2632">
                  <c:v>2633</c:v>
                </c:pt>
                <c:pt idx="2633">
                  <c:v>2634</c:v>
                </c:pt>
                <c:pt idx="2634">
                  <c:v>2635</c:v>
                </c:pt>
                <c:pt idx="2635">
                  <c:v>2636</c:v>
                </c:pt>
                <c:pt idx="2636">
                  <c:v>2637</c:v>
                </c:pt>
                <c:pt idx="2637">
                  <c:v>2638</c:v>
                </c:pt>
                <c:pt idx="2638">
                  <c:v>2639</c:v>
                </c:pt>
                <c:pt idx="2639">
                  <c:v>2640</c:v>
                </c:pt>
                <c:pt idx="2640">
                  <c:v>2641</c:v>
                </c:pt>
                <c:pt idx="2641">
                  <c:v>2642</c:v>
                </c:pt>
                <c:pt idx="2642">
                  <c:v>2643</c:v>
                </c:pt>
                <c:pt idx="2643">
                  <c:v>2644</c:v>
                </c:pt>
                <c:pt idx="2644">
                  <c:v>2645</c:v>
                </c:pt>
                <c:pt idx="2645">
                  <c:v>2646</c:v>
                </c:pt>
                <c:pt idx="2646">
                  <c:v>2647</c:v>
                </c:pt>
                <c:pt idx="2647">
                  <c:v>2648</c:v>
                </c:pt>
                <c:pt idx="2648">
                  <c:v>2649</c:v>
                </c:pt>
                <c:pt idx="2649">
                  <c:v>2650</c:v>
                </c:pt>
                <c:pt idx="2650">
                  <c:v>2651</c:v>
                </c:pt>
                <c:pt idx="2651">
                  <c:v>2652</c:v>
                </c:pt>
                <c:pt idx="2652">
                  <c:v>2653</c:v>
                </c:pt>
                <c:pt idx="2653">
                  <c:v>2654</c:v>
                </c:pt>
                <c:pt idx="2654">
                  <c:v>2655</c:v>
                </c:pt>
                <c:pt idx="2655">
                  <c:v>2656</c:v>
                </c:pt>
                <c:pt idx="2656">
                  <c:v>2657</c:v>
                </c:pt>
                <c:pt idx="2657">
                  <c:v>2658</c:v>
                </c:pt>
                <c:pt idx="2658">
                  <c:v>2659</c:v>
                </c:pt>
                <c:pt idx="2659">
                  <c:v>2660</c:v>
                </c:pt>
                <c:pt idx="2660">
                  <c:v>2661</c:v>
                </c:pt>
                <c:pt idx="2661">
                  <c:v>2662</c:v>
                </c:pt>
                <c:pt idx="2662">
                  <c:v>2663</c:v>
                </c:pt>
                <c:pt idx="2663">
                  <c:v>2664</c:v>
                </c:pt>
                <c:pt idx="2664">
                  <c:v>2665</c:v>
                </c:pt>
                <c:pt idx="2665">
                  <c:v>2666</c:v>
                </c:pt>
                <c:pt idx="2666">
                  <c:v>2667</c:v>
                </c:pt>
                <c:pt idx="2667">
                  <c:v>2668</c:v>
                </c:pt>
                <c:pt idx="2668">
                  <c:v>2669</c:v>
                </c:pt>
                <c:pt idx="2669">
                  <c:v>2670</c:v>
                </c:pt>
                <c:pt idx="2670">
                  <c:v>2671</c:v>
                </c:pt>
                <c:pt idx="2671">
                  <c:v>2672</c:v>
                </c:pt>
                <c:pt idx="2672">
                  <c:v>2673</c:v>
                </c:pt>
                <c:pt idx="2673">
                  <c:v>2674</c:v>
                </c:pt>
                <c:pt idx="2674">
                  <c:v>2675</c:v>
                </c:pt>
                <c:pt idx="2675">
                  <c:v>2676</c:v>
                </c:pt>
                <c:pt idx="2676">
                  <c:v>2677</c:v>
                </c:pt>
                <c:pt idx="2677">
                  <c:v>2678</c:v>
                </c:pt>
                <c:pt idx="2678">
                  <c:v>2679</c:v>
                </c:pt>
                <c:pt idx="2679">
                  <c:v>2680</c:v>
                </c:pt>
                <c:pt idx="2680">
                  <c:v>2681</c:v>
                </c:pt>
                <c:pt idx="2681">
                  <c:v>2682</c:v>
                </c:pt>
                <c:pt idx="2682">
                  <c:v>2683</c:v>
                </c:pt>
                <c:pt idx="2683">
                  <c:v>2684</c:v>
                </c:pt>
                <c:pt idx="2684">
                  <c:v>2685</c:v>
                </c:pt>
                <c:pt idx="2685">
                  <c:v>2686</c:v>
                </c:pt>
                <c:pt idx="2686">
                  <c:v>2687</c:v>
                </c:pt>
                <c:pt idx="2687">
                  <c:v>2688</c:v>
                </c:pt>
                <c:pt idx="2688">
                  <c:v>2689</c:v>
                </c:pt>
                <c:pt idx="2689">
                  <c:v>2690</c:v>
                </c:pt>
                <c:pt idx="2690">
                  <c:v>2691</c:v>
                </c:pt>
                <c:pt idx="2691">
                  <c:v>2692</c:v>
                </c:pt>
                <c:pt idx="2692">
                  <c:v>2693</c:v>
                </c:pt>
                <c:pt idx="2693">
                  <c:v>2694</c:v>
                </c:pt>
                <c:pt idx="2694">
                  <c:v>2695</c:v>
                </c:pt>
                <c:pt idx="2695">
                  <c:v>2696</c:v>
                </c:pt>
                <c:pt idx="2696">
                  <c:v>2697</c:v>
                </c:pt>
                <c:pt idx="2697">
                  <c:v>2698</c:v>
                </c:pt>
                <c:pt idx="2698">
                  <c:v>2699</c:v>
                </c:pt>
                <c:pt idx="2699">
                  <c:v>2700</c:v>
                </c:pt>
                <c:pt idx="2700">
                  <c:v>2701</c:v>
                </c:pt>
                <c:pt idx="2701">
                  <c:v>2702</c:v>
                </c:pt>
                <c:pt idx="2702">
                  <c:v>2703</c:v>
                </c:pt>
                <c:pt idx="2703">
                  <c:v>2704</c:v>
                </c:pt>
                <c:pt idx="2704">
                  <c:v>2705</c:v>
                </c:pt>
                <c:pt idx="2705">
                  <c:v>2706</c:v>
                </c:pt>
                <c:pt idx="2706">
                  <c:v>2707</c:v>
                </c:pt>
                <c:pt idx="2707">
                  <c:v>2708</c:v>
                </c:pt>
                <c:pt idx="2708">
                  <c:v>2709</c:v>
                </c:pt>
                <c:pt idx="2709">
                  <c:v>2710</c:v>
                </c:pt>
                <c:pt idx="2710">
                  <c:v>2711</c:v>
                </c:pt>
                <c:pt idx="2711">
                  <c:v>2712</c:v>
                </c:pt>
                <c:pt idx="2712">
                  <c:v>2713</c:v>
                </c:pt>
                <c:pt idx="2713">
                  <c:v>2714</c:v>
                </c:pt>
                <c:pt idx="2714">
                  <c:v>2715</c:v>
                </c:pt>
                <c:pt idx="2715">
                  <c:v>2716</c:v>
                </c:pt>
                <c:pt idx="2716">
                  <c:v>2717</c:v>
                </c:pt>
                <c:pt idx="2717">
                  <c:v>2718</c:v>
                </c:pt>
                <c:pt idx="2718">
                  <c:v>2719</c:v>
                </c:pt>
                <c:pt idx="2719">
                  <c:v>2720</c:v>
                </c:pt>
                <c:pt idx="2720">
                  <c:v>2721</c:v>
                </c:pt>
                <c:pt idx="2721">
                  <c:v>2722</c:v>
                </c:pt>
                <c:pt idx="2722">
                  <c:v>2723</c:v>
                </c:pt>
                <c:pt idx="2723">
                  <c:v>2724</c:v>
                </c:pt>
                <c:pt idx="2724">
                  <c:v>2725</c:v>
                </c:pt>
                <c:pt idx="2725">
                  <c:v>2726</c:v>
                </c:pt>
                <c:pt idx="2726">
                  <c:v>2727</c:v>
                </c:pt>
                <c:pt idx="2727">
                  <c:v>2728</c:v>
                </c:pt>
                <c:pt idx="2728">
                  <c:v>2729</c:v>
                </c:pt>
                <c:pt idx="2729">
                  <c:v>2730</c:v>
                </c:pt>
                <c:pt idx="2730">
                  <c:v>2731</c:v>
                </c:pt>
                <c:pt idx="2731">
                  <c:v>2732</c:v>
                </c:pt>
                <c:pt idx="2732">
                  <c:v>2733</c:v>
                </c:pt>
                <c:pt idx="2733">
                  <c:v>2734</c:v>
                </c:pt>
                <c:pt idx="2734">
                  <c:v>2735</c:v>
                </c:pt>
                <c:pt idx="2735">
                  <c:v>2736</c:v>
                </c:pt>
                <c:pt idx="2736">
                  <c:v>2737</c:v>
                </c:pt>
                <c:pt idx="2737">
                  <c:v>2738</c:v>
                </c:pt>
                <c:pt idx="2738">
                  <c:v>2739</c:v>
                </c:pt>
                <c:pt idx="2739">
                  <c:v>2740</c:v>
                </c:pt>
                <c:pt idx="2740">
                  <c:v>2741</c:v>
                </c:pt>
                <c:pt idx="2741">
                  <c:v>2742</c:v>
                </c:pt>
                <c:pt idx="2742">
                  <c:v>2743</c:v>
                </c:pt>
                <c:pt idx="2743">
                  <c:v>2744</c:v>
                </c:pt>
                <c:pt idx="2744">
                  <c:v>2745</c:v>
                </c:pt>
                <c:pt idx="2745">
                  <c:v>2746</c:v>
                </c:pt>
                <c:pt idx="2746">
                  <c:v>2747</c:v>
                </c:pt>
                <c:pt idx="2747">
                  <c:v>2748</c:v>
                </c:pt>
                <c:pt idx="2748">
                  <c:v>2749</c:v>
                </c:pt>
                <c:pt idx="2749">
                  <c:v>2750</c:v>
                </c:pt>
                <c:pt idx="2750">
                  <c:v>2751</c:v>
                </c:pt>
                <c:pt idx="2751">
                  <c:v>2752</c:v>
                </c:pt>
                <c:pt idx="2752">
                  <c:v>2753</c:v>
                </c:pt>
                <c:pt idx="2753">
                  <c:v>2754</c:v>
                </c:pt>
                <c:pt idx="2754">
                  <c:v>2755</c:v>
                </c:pt>
                <c:pt idx="2755">
                  <c:v>2756</c:v>
                </c:pt>
                <c:pt idx="2756">
                  <c:v>2757</c:v>
                </c:pt>
                <c:pt idx="2757">
                  <c:v>2758</c:v>
                </c:pt>
                <c:pt idx="2758">
                  <c:v>2759</c:v>
                </c:pt>
                <c:pt idx="2759">
                  <c:v>2760</c:v>
                </c:pt>
                <c:pt idx="2760">
                  <c:v>2761</c:v>
                </c:pt>
                <c:pt idx="2761">
                  <c:v>2762</c:v>
                </c:pt>
                <c:pt idx="2762">
                  <c:v>2763</c:v>
                </c:pt>
                <c:pt idx="2763">
                  <c:v>2764</c:v>
                </c:pt>
                <c:pt idx="2764">
                  <c:v>2765</c:v>
                </c:pt>
                <c:pt idx="2765">
                  <c:v>2766</c:v>
                </c:pt>
                <c:pt idx="2766">
                  <c:v>2767</c:v>
                </c:pt>
                <c:pt idx="2767">
                  <c:v>2768</c:v>
                </c:pt>
                <c:pt idx="2768">
                  <c:v>2769</c:v>
                </c:pt>
                <c:pt idx="2769">
                  <c:v>2770</c:v>
                </c:pt>
                <c:pt idx="2770">
                  <c:v>2771</c:v>
                </c:pt>
                <c:pt idx="2771">
                  <c:v>2772</c:v>
                </c:pt>
                <c:pt idx="2772">
                  <c:v>2773</c:v>
                </c:pt>
                <c:pt idx="2773">
                  <c:v>2774</c:v>
                </c:pt>
                <c:pt idx="2774">
                  <c:v>2775</c:v>
                </c:pt>
                <c:pt idx="2775">
                  <c:v>2776</c:v>
                </c:pt>
                <c:pt idx="2776">
                  <c:v>2777</c:v>
                </c:pt>
                <c:pt idx="2777">
                  <c:v>2778</c:v>
                </c:pt>
                <c:pt idx="2778">
                  <c:v>2779</c:v>
                </c:pt>
                <c:pt idx="2779">
                  <c:v>2780</c:v>
                </c:pt>
                <c:pt idx="2780">
                  <c:v>2781</c:v>
                </c:pt>
                <c:pt idx="2781">
                  <c:v>2782</c:v>
                </c:pt>
                <c:pt idx="2782">
                  <c:v>2783</c:v>
                </c:pt>
                <c:pt idx="2783">
                  <c:v>2784</c:v>
                </c:pt>
                <c:pt idx="2784">
                  <c:v>2785</c:v>
                </c:pt>
                <c:pt idx="2785">
                  <c:v>2786</c:v>
                </c:pt>
                <c:pt idx="2786">
                  <c:v>2787</c:v>
                </c:pt>
                <c:pt idx="2787">
                  <c:v>2788</c:v>
                </c:pt>
                <c:pt idx="2788">
                  <c:v>2789</c:v>
                </c:pt>
                <c:pt idx="2789">
                  <c:v>2790</c:v>
                </c:pt>
                <c:pt idx="2790">
                  <c:v>2791</c:v>
                </c:pt>
                <c:pt idx="2791">
                  <c:v>2792</c:v>
                </c:pt>
                <c:pt idx="2792">
                  <c:v>2793</c:v>
                </c:pt>
                <c:pt idx="2793">
                  <c:v>2794</c:v>
                </c:pt>
                <c:pt idx="2794">
                  <c:v>2795</c:v>
                </c:pt>
                <c:pt idx="2795">
                  <c:v>2796</c:v>
                </c:pt>
                <c:pt idx="2796">
                  <c:v>2797</c:v>
                </c:pt>
                <c:pt idx="2797">
                  <c:v>2798</c:v>
                </c:pt>
                <c:pt idx="2798">
                  <c:v>2799</c:v>
                </c:pt>
                <c:pt idx="2799">
                  <c:v>2800</c:v>
                </c:pt>
                <c:pt idx="2800">
                  <c:v>2801</c:v>
                </c:pt>
                <c:pt idx="2801">
                  <c:v>2802</c:v>
                </c:pt>
                <c:pt idx="2802">
                  <c:v>2803</c:v>
                </c:pt>
                <c:pt idx="2803">
                  <c:v>2804</c:v>
                </c:pt>
                <c:pt idx="2804">
                  <c:v>2805</c:v>
                </c:pt>
                <c:pt idx="2805">
                  <c:v>2806</c:v>
                </c:pt>
                <c:pt idx="2806">
                  <c:v>2807</c:v>
                </c:pt>
                <c:pt idx="2807">
                  <c:v>2808</c:v>
                </c:pt>
                <c:pt idx="2808">
                  <c:v>2809</c:v>
                </c:pt>
                <c:pt idx="2809">
                  <c:v>2810</c:v>
                </c:pt>
                <c:pt idx="2810">
                  <c:v>2811</c:v>
                </c:pt>
                <c:pt idx="2811">
                  <c:v>2812</c:v>
                </c:pt>
                <c:pt idx="2812">
                  <c:v>2813</c:v>
                </c:pt>
                <c:pt idx="2813">
                  <c:v>2814</c:v>
                </c:pt>
                <c:pt idx="2814">
                  <c:v>2815</c:v>
                </c:pt>
                <c:pt idx="2815">
                  <c:v>2816</c:v>
                </c:pt>
                <c:pt idx="2816">
                  <c:v>2817</c:v>
                </c:pt>
                <c:pt idx="2817">
                  <c:v>2818</c:v>
                </c:pt>
                <c:pt idx="2818">
                  <c:v>2819</c:v>
                </c:pt>
                <c:pt idx="2819">
                  <c:v>2820</c:v>
                </c:pt>
                <c:pt idx="2820">
                  <c:v>2821</c:v>
                </c:pt>
                <c:pt idx="2821">
                  <c:v>2822</c:v>
                </c:pt>
                <c:pt idx="2822">
                  <c:v>2823</c:v>
                </c:pt>
                <c:pt idx="2823">
                  <c:v>2824</c:v>
                </c:pt>
                <c:pt idx="2824">
                  <c:v>2825</c:v>
                </c:pt>
                <c:pt idx="2825">
                  <c:v>2826</c:v>
                </c:pt>
                <c:pt idx="2826">
                  <c:v>2827</c:v>
                </c:pt>
                <c:pt idx="2827">
                  <c:v>2828</c:v>
                </c:pt>
                <c:pt idx="2828">
                  <c:v>2829</c:v>
                </c:pt>
                <c:pt idx="2829">
                  <c:v>2830</c:v>
                </c:pt>
                <c:pt idx="2830">
                  <c:v>2831</c:v>
                </c:pt>
                <c:pt idx="2831">
                  <c:v>2832</c:v>
                </c:pt>
                <c:pt idx="2832">
                  <c:v>2833</c:v>
                </c:pt>
                <c:pt idx="2833">
                  <c:v>2834</c:v>
                </c:pt>
                <c:pt idx="2834">
                  <c:v>2835</c:v>
                </c:pt>
                <c:pt idx="2835">
                  <c:v>2836</c:v>
                </c:pt>
                <c:pt idx="2836">
                  <c:v>2837</c:v>
                </c:pt>
                <c:pt idx="2837">
                  <c:v>2838</c:v>
                </c:pt>
                <c:pt idx="2838">
                  <c:v>2839</c:v>
                </c:pt>
                <c:pt idx="2839">
                  <c:v>2840</c:v>
                </c:pt>
                <c:pt idx="2840">
                  <c:v>2841</c:v>
                </c:pt>
                <c:pt idx="2841">
                  <c:v>2842</c:v>
                </c:pt>
                <c:pt idx="2842">
                  <c:v>2843</c:v>
                </c:pt>
                <c:pt idx="2843">
                  <c:v>2844</c:v>
                </c:pt>
                <c:pt idx="2844">
                  <c:v>2845</c:v>
                </c:pt>
                <c:pt idx="2845">
                  <c:v>2846</c:v>
                </c:pt>
                <c:pt idx="2846">
                  <c:v>2847</c:v>
                </c:pt>
                <c:pt idx="2847">
                  <c:v>2848</c:v>
                </c:pt>
                <c:pt idx="2848">
                  <c:v>2849</c:v>
                </c:pt>
                <c:pt idx="2849">
                  <c:v>2850</c:v>
                </c:pt>
                <c:pt idx="2850">
                  <c:v>2851</c:v>
                </c:pt>
                <c:pt idx="2851">
                  <c:v>2852</c:v>
                </c:pt>
                <c:pt idx="2852">
                  <c:v>2853</c:v>
                </c:pt>
                <c:pt idx="2853">
                  <c:v>2854</c:v>
                </c:pt>
                <c:pt idx="2854">
                  <c:v>2855</c:v>
                </c:pt>
                <c:pt idx="2855">
                  <c:v>2856</c:v>
                </c:pt>
                <c:pt idx="2856">
                  <c:v>2857</c:v>
                </c:pt>
                <c:pt idx="2857">
                  <c:v>2858</c:v>
                </c:pt>
                <c:pt idx="2858">
                  <c:v>2859</c:v>
                </c:pt>
                <c:pt idx="2859">
                  <c:v>2860</c:v>
                </c:pt>
                <c:pt idx="2860">
                  <c:v>2861</c:v>
                </c:pt>
                <c:pt idx="2861">
                  <c:v>2862</c:v>
                </c:pt>
                <c:pt idx="2862">
                  <c:v>2863</c:v>
                </c:pt>
                <c:pt idx="2863">
                  <c:v>2864</c:v>
                </c:pt>
                <c:pt idx="2864">
                  <c:v>2865</c:v>
                </c:pt>
                <c:pt idx="2865">
                  <c:v>2866</c:v>
                </c:pt>
                <c:pt idx="2866">
                  <c:v>2867</c:v>
                </c:pt>
                <c:pt idx="2867">
                  <c:v>2868</c:v>
                </c:pt>
                <c:pt idx="2868">
                  <c:v>2869</c:v>
                </c:pt>
                <c:pt idx="2869">
                  <c:v>2870</c:v>
                </c:pt>
                <c:pt idx="2870">
                  <c:v>2871</c:v>
                </c:pt>
                <c:pt idx="2871">
                  <c:v>2872</c:v>
                </c:pt>
                <c:pt idx="2872">
                  <c:v>2873</c:v>
                </c:pt>
                <c:pt idx="2873">
                  <c:v>2874</c:v>
                </c:pt>
                <c:pt idx="2874">
                  <c:v>2875</c:v>
                </c:pt>
                <c:pt idx="2875">
                  <c:v>2876</c:v>
                </c:pt>
                <c:pt idx="2876">
                  <c:v>2877</c:v>
                </c:pt>
                <c:pt idx="2877">
                  <c:v>2878</c:v>
                </c:pt>
                <c:pt idx="2878">
                  <c:v>2879</c:v>
                </c:pt>
                <c:pt idx="2879">
                  <c:v>2880</c:v>
                </c:pt>
                <c:pt idx="2880">
                  <c:v>2881</c:v>
                </c:pt>
                <c:pt idx="2881">
                  <c:v>2882</c:v>
                </c:pt>
                <c:pt idx="2882">
                  <c:v>2883</c:v>
                </c:pt>
                <c:pt idx="2883">
                  <c:v>2884</c:v>
                </c:pt>
                <c:pt idx="2884">
                  <c:v>2885</c:v>
                </c:pt>
                <c:pt idx="2885">
                  <c:v>2886</c:v>
                </c:pt>
                <c:pt idx="2886">
                  <c:v>2887</c:v>
                </c:pt>
                <c:pt idx="2887">
                  <c:v>2888</c:v>
                </c:pt>
                <c:pt idx="2888">
                  <c:v>2889</c:v>
                </c:pt>
                <c:pt idx="2889">
                  <c:v>2890</c:v>
                </c:pt>
                <c:pt idx="2890">
                  <c:v>2891</c:v>
                </c:pt>
                <c:pt idx="2891">
                  <c:v>2892</c:v>
                </c:pt>
                <c:pt idx="2892">
                  <c:v>2893</c:v>
                </c:pt>
                <c:pt idx="2893">
                  <c:v>2894</c:v>
                </c:pt>
                <c:pt idx="2894">
                  <c:v>2895</c:v>
                </c:pt>
                <c:pt idx="2895">
                  <c:v>2896</c:v>
                </c:pt>
                <c:pt idx="2896">
                  <c:v>2897</c:v>
                </c:pt>
                <c:pt idx="2897">
                  <c:v>2898</c:v>
                </c:pt>
                <c:pt idx="2898">
                  <c:v>2899</c:v>
                </c:pt>
                <c:pt idx="2899">
                  <c:v>2900</c:v>
                </c:pt>
                <c:pt idx="2900">
                  <c:v>2901</c:v>
                </c:pt>
                <c:pt idx="2901">
                  <c:v>2902</c:v>
                </c:pt>
                <c:pt idx="2902">
                  <c:v>2903</c:v>
                </c:pt>
                <c:pt idx="2903">
                  <c:v>2904</c:v>
                </c:pt>
                <c:pt idx="2904">
                  <c:v>2905</c:v>
                </c:pt>
                <c:pt idx="2905">
                  <c:v>2906</c:v>
                </c:pt>
                <c:pt idx="2906">
                  <c:v>2907</c:v>
                </c:pt>
                <c:pt idx="2907">
                  <c:v>2908</c:v>
                </c:pt>
                <c:pt idx="2908">
                  <c:v>2909</c:v>
                </c:pt>
                <c:pt idx="2909">
                  <c:v>2910</c:v>
                </c:pt>
                <c:pt idx="2910">
                  <c:v>2911</c:v>
                </c:pt>
                <c:pt idx="2911">
                  <c:v>2912</c:v>
                </c:pt>
                <c:pt idx="2912">
                  <c:v>2913</c:v>
                </c:pt>
                <c:pt idx="2913">
                  <c:v>2914</c:v>
                </c:pt>
                <c:pt idx="2914">
                  <c:v>2915</c:v>
                </c:pt>
                <c:pt idx="2915">
                  <c:v>2916</c:v>
                </c:pt>
                <c:pt idx="2916">
                  <c:v>2917</c:v>
                </c:pt>
                <c:pt idx="2917">
                  <c:v>2918</c:v>
                </c:pt>
                <c:pt idx="2918">
                  <c:v>2919</c:v>
                </c:pt>
                <c:pt idx="2919">
                  <c:v>2920</c:v>
                </c:pt>
                <c:pt idx="2920">
                  <c:v>2921</c:v>
                </c:pt>
                <c:pt idx="2921">
                  <c:v>2922</c:v>
                </c:pt>
                <c:pt idx="2922">
                  <c:v>2923</c:v>
                </c:pt>
                <c:pt idx="2923">
                  <c:v>2924</c:v>
                </c:pt>
                <c:pt idx="2924">
                  <c:v>2925</c:v>
                </c:pt>
                <c:pt idx="2925">
                  <c:v>2926</c:v>
                </c:pt>
                <c:pt idx="2926">
                  <c:v>2927</c:v>
                </c:pt>
                <c:pt idx="2927">
                  <c:v>2928</c:v>
                </c:pt>
                <c:pt idx="2928">
                  <c:v>2929</c:v>
                </c:pt>
                <c:pt idx="2929">
                  <c:v>2930</c:v>
                </c:pt>
                <c:pt idx="2930">
                  <c:v>2931</c:v>
                </c:pt>
                <c:pt idx="2931">
                  <c:v>2932</c:v>
                </c:pt>
                <c:pt idx="2932">
                  <c:v>2933</c:v>
                </c:pt>
                <c:pt idx="2933">
                  <c:v>2934</c:v>
                </c:pt>
                <c:pt idx="2934">
                  <c:v>2935</c:v>
                </c:pt>
                <c:pt idx="2935">
                  <c:v>2936</c:v>
                </c:pt>
                <c:pt idx="2936">
                  <c:v>2937</c:v>
                </c:pt>
                <c:pt idx="2937">
                  <c:v>2938</c:v>
                </c:pt>
                <c:pt idx="2938">
                  <c:v>2939</c:v>
                </c:pt>
                <c:pt idx="2939">
                  <c:v>2940</c:v>
                </c:pt>
                <c:pt idx="2940">
                  <c:v>2941</c:v>
                </c:pt>
                <c:pt idx="2941">
                  <c:v>2942</c:v>
                </c:pt>
                <c:pt idx="2942">
                  <c:v>2943</c:v>
                </c:pt>
                <c:pt idx="2943">
                  <c:v>2944</c:v>
                </c:pt>
                <c:pt idx="2944">
                  <c:v>2945</c:v>
                </c:pt>
                <c:pt idx="2945">
                  <c:v>2946</c:v>
                </c:pt>
                <c:pt idx="2946">
                  <c:v>2947</c:v>
                </c:pt>
                <c:pt idx="2947">
                  <c:v>2948</c:v>
                </c:pt>
                <c:pt idx="2948">
                  <c:v>2949</c:v>
                </c:pt>
                <c:pt idx="2949">
                  <c:v>2950</c:v>
                </c:pt>
                <c:pt idx="2950">
                  <c:v>2951</c:v>
                </c:pt>
                <c:pt idx="2951">
                  <c:v>2952</c:v>
                </c:pt>
                <c:pt idx="2952">
                  <c:v>2953</c:v>
                </c:pt>
                <c:pt idx="2953">
                  <c:v>2954</c:v>
                </c:pt>
                <c:pt idx="2954">
                  <c:v>2955</c:v>
                </c:pt>
                <c:pt idx="2955">
                  <c:v>2956</c:v>
                </c:pt>
                <c:pt idx="2956">
                  <c:v>2957</c:v>
                </c:pt>
                <c:pt idx="2957">
                  <c:v>2958</c:v>
                </c:pt>
                <c:pt idx="2958">
                  <c:v>2959</c:v>
                </c:pt>
                <c:pt idx="2959">
                  <c:v>2960</c:v>
                </c:pt>
                <c:pt idx="2960">
                  <c:v>2961</c:v>
                </c:pt>
                <c:pt idx="2961">
                  <c:v>2962</c:v>
                </c:pt>
                <c:pt idx="2962">
                  <c:v>2963</c:v>
                </c:pt>
                <c:pt idx="2963">
                  <c:v>2964</c:v>
                </c:pt>
                <c:pt idx="2964">
                  <c:v>2965</c:v>
                </c:pt>
                <c:pt idx="2965">
                  <c:v>2966</c:v>
                </c:pt>
                <c:pt idx="2966">
                  <c:v>2967</c:v>
                </c:pt>
                <c:pt idx="2967">
                  <c:v>2968</c:v>
                </c:pt>
                <c:pt idx="2968">
                  <c:v>2969</c:v>
                </c:pt>
                <c:pt idx="2969">
                  <c:v>2970</c:v>
                </c:pt>
                <c:pt idx="2970">
                  <c:v>2971</c:v>
                </c:pt>
                <c:pt idx="2971">
                  <c:v>2972</c:v>
                </c:pt>
                <c:pt idx="2972">
                  <c:v>2973</c:v>
                </c:pt>
                <c:pt idx="2973">
                  <c:v>2974</c:v>
                </c:pt>
                <c:pt idx="2974">
                  <c:v>2975</c:v>
                </c:pt>
                <c:pt idx="2975">
                  <c:v>2976</c:v>
                </c:pt>
                <c:pt idx="2976">
                  <c:v>2977</c:v>
                </c:pt>
                <c:pt idx="2977">
                  <c:v>2978</c:v>
                </c:pt>
                <c:pt idx="2978">
                  <c:v>2979</c:v>
                </c:pt>
                <c:pt idx="2979">
                  <c:v>2980</c:v>
                </c:pt>
                <c:pt idx="2980">
                  <c:v>2981</c:v>
                </c:pt>
                <c:pt idx="2981">
                  <c:v>2982</c:v>
                </c:pt>
                <c:pt idx="2982">
                  <c:v>2983</c:v>
                </c:pt>
                <c:pt idx="2983">
                  <c:v>2984</c:v>
                </c:pt>
                <c:pt idx="2984">
                  <c:v>2985</c:v>
                </c:pt>
                <c:pt idx="2985">
                  <c:v>2986</c:v>
                </c:pt>
                <c:pt idx="2986">
                  <c:v>2987</c:v>
                </c:pt>
                <c:pt idx="2987">
                  <c:v>2988</c:v>
                </c:pt>
                <c:pt idx="2988">
                  <c:v>2989</c:v>
                </c:pt>
                <c:pt idx="2989">
                  <c:v>2990</c:v>
                </c:pt>
                <c:pt idx="2990">
                  <c:v>2991</c:v>
                </c:pt>
                <c:pt idx="2991">
                  <c:v>2992</c:v>
                </c:pt>
                <c:pt idx="2992">
                  <c:v>2993</c:v>
                </c:pt>
                <c:pt idx="2993">
                  <c:v>2994</c:v>
                </c:pt>
                <c:pt idx="2994">
                  <c:v>2995</c:v>
                </c:pt>
                <c:pt idx="2995">
                  <c:v>2996</c:v>
                </c:pt>
                <c:pt idx="2996">
                  <c:v>2997</c:v>
                </c:pt>
                <c:pt idx="2997">
                  <c:v>2998</c:v>
                </c:pt>
                <c:pt idx="2998">
                  <c:v>2999</c:v>
                </c:pt>
                <c:pt idx="2999">
                  <c:v>3000</c:v>
                </c:pt>
                <c:pt idx="3000">
                  <c:v>3001</c:v>
                </c:pt>
                <c:pt idx="3001">
                  <c:v>3002</c:v>
                </c:pt>
                <c:pt idx="3002">
                  <c:v>3003</c:v>
                </c:pt>
                <c:pt idx="3003">
                  <c:v>3004</c:v>
                </c:pt>
                <c:pt idx="3004">
                  <c:v>3005</c:v>
                </c:pt>
                <c:pt idx="3005">
                  <c:v>3006</c:v>
                </c:pt>
                <c:pt idx="3006">
                  <c:v>3007</c:v>
                </c:pt>
                <c:pt idx="3007">
                  <c:v>3008</c:v>
                </c:pt>
                <c:pt idx="3008">
                  <c:v>3009</c:v>
                </c:pt>
                <c:pt idx="3009">
                  <c:v>3010</c:v>
                </c:pt>
                <c:pt idx="3010">
                  <c:v>3011</c:v>
                </c:pt>
                <c:pt idx="3011">
                  <c:v>3012</c:v>
                </c:pt>
                <c:pt idx="3012">
                  <c:v>3013</c:v>
                </c:pt>
                <c:pt idx="3013">
                  <c:v>3014</c:v>
                </c:pt>
                <c:pt idx="3014">
                  <c:v>3015</c:v>
                </c:pt>
                <c:pt idx="3015">
                  <c:v>3016</c:v>
                </c:pt>
                <c:pt idx="3016">
                  <c:v>3017</c:v>
                </c:pt>
                <c:pt idx="3017">
                  <c:v>3018</c:v>
                </c:pt>
                <c:pt idx="3018">
                  <c:v>3019</c:v>
                </c:pt>
                <c:pt idx="3019">
                  <c:v>3020</c:v>
                </c:pt>
                <c:pt idx="3020">
                  <c:v>3021</c:v>
                </c:pt>
                <c:pt idx="3021">
                  <c:v>3022</c:v>
                </c:pt>
                <c:pt idx="3022">
                  <c:v>3023</c:v>
                </c:pt>
                <c:pt idx="3023">
                  <c:v>3024</c:v>
                </c:pt>
                <c:pt idx="3024">
                  <c:v>3025</c:v>
                </c:pt>
                <c:pt idx="3025">
                  <c:v>3026</c:v>
                </c:pt>
                <c:pt idx="3026">
                  <c:v>3027</c:v>
                </c:pt>
                <c:pt idx="3027">
                  <c:v>3028</c:v>
                </c:pt>
                <c:pt idx="3028">
                  <c:v>3029</c:v>
                </c:pt>
                <c:pt idx="3029">
                  <c:v>3030</c:v>
                </c:pt>
                <c:pt idx="3030">
                  <c:v>3031</c:v>
                </c:pt>
                <c:pt idx="3031">
                  <c:v>3032</c:v>
                </c:pt>
                <c:pt idx="3032">
                  <c:v>3033</c:v>
                </c:pt>
                <c:pt idx="3033">
                  <c:v>3034</c:v>
                </c:pt>
                <c:pt idx="3034">
                  <c:v>3035</c:v>
                </c:pt>
                <c:pt idx="3035">
                  <c:v>3036</c:v>
                </c:pt>
                <c:pt idx="3036">
                  <c:v>3037</c:v>
                </c:pt>
                <c:pt idx="3037">
                  <c:v>3038</c:v>
                </c:pt>
                <c:pt idx="3038">
                  <c:v>3039</c:v>
                </c:pt>
                <c:pt idx="3039">
                  <c:v>3040</c:v>
                </c:pt>
                <c:pt idx="3040">
                  <c:v>3041</c:v>
                </c:pt>
                <c:pt idx="3041">
                  <c:v>3042</c:v>
                </c:pt>
                <c:pt idx="3042">
                  <c:v>3043</c:v>
                </c:pt>
                <c:pt idx="3043">
                  <c:v>3044</c:v>
                </c:pt>
                <c:pt idx="3044">
                  <c:v>3045</c:v>
                </c:pt>
                <c:pt idx="3045">
                  <c:v>3046</c:v>
                </c:pt>
                <c:pt idx="3046">
                  <c:v>3047</c:v>
                </c:pt>
                <c:pt idx="3047">
                  <c:v>3048</c:v>
                </c:pt>
                <c:pt idx="3048">
                  <c:v>3049</c:v>
                </c:pt>
                <c:pt idx="3049">
                  <c:v>3050</c:v>
                </c:pt>
                <c:pt idx="3050">
                  <c:v>3051</c:v>
                </c:pt>
                <c:pt idx="3051">
                  <c:v>3052</c:v>
                </c:pt>
                <c:pt idx="3052">
                  <c:v>3053</c:v>
                </c:pt>
                <c:pt idx="3053">
                  <c:v>3054</c:v>
                </c:pt>
                <c:pt idx="3054">
                  <c:v>3055</c:v>
                </c:pt>
                <c:pt idx="3055">
                  <c:v>3056</c:v>
                </c:pt>
                <c:pt idx="3056">
                  <c:v>3057</c:v>
                </c:pt>
                <c:pt idx="3057">
                  <c:v>3058</c:v>
                </c:pt>
                <c:pt idx="3058">
                  <c:v>3059</c:v>
                </c:pt>
                <c:pt idx="3059">
                  <c:v>3060</c:v>
                </c:pt>
                <c:pt idx="3060">
                  <c:v>3061</c:v>
                </c:pt>
                <c:pt idx="3061">
                  <c:v>3062</c:v>
                </c:pt>
                <c:pt idx="3062">
                  <c:v>3063</c:v>
                </c:pt>
                <c:pt idx="3063">
                  <c:v>3064</c:v>
                </c:pt>
                <c:pt idx="3064">
                  <c:v>3065</c:v>
                </c:pt>
                <c:pt idx="3065">
                  <c:v>3066</c:v>
                </c:pt>
                <c:pt idx="3066">
                  <c:v>3067</c:v>
                </c:pt>
                <c:pt idx="3067">
                  <c:v>3068</c:v>
                </c:pt>
                <c:pt idx="3068">
                  <c:v>3069</c:v>
                </c:pt>
                <c:pt idx="3069">
                  <c:v>3070</c:v>
                </c:pt>
                <c:pt idx="3070">
                  <c:v>3071</c:v>
                </c:pt>
                <c:pt idx="3071">
                  <c:v>3072</c:v>
                </c:pt>
                <c:pt idx="3072">
                  <c:v>3073</c:v>
                </c:pt>
                <c:pt idx="3073">
                  <c:v>3074</c:v>
                </c:pt>
                <c:pt idx="3074">
                  <c:v>3075</c:v>
                </c:pt>
                <c:pt idx="3075">
                  <c:v>3076</c:v>
                </c:pt>
                <c:pt idx="3076">
                  <c:v>3077</c:v>
                </c:pt>
                <c:pt idx="3077">
                  <c:v>3078</c:v>
                </c:pt>
                <c:pt idx="3078">
                  <c:v>3079</c:v>
                </c:pt>
                <c:pt idx="3079">
                  <c:v>3080</c:v>
                </c:pt>
                <c:pt idx="3080">
                  <c:v>3081</c:v>
                </c:pt>
                <c:pt idx="3081">
                  <c:v>3082</c:v>
                </c:pt>
                <c:pt idx="3082">
                  <c:v>3083</c:v>
                </c:pt>
                <c:pt idx="3083">
                  <c:v>3084</c:v>
                </c:pt>
                <c:pt idx="3084">
                  <c:v>3085</c:v>
                </c:pt>
                <c:pt idx="3085">
                  <c:v>3086</c:v>
                </c:pt>
                <c:pt idx="3086">
                  <c:v>3087</c:v>
                </c:pt>
                <c:pt idx="3087">
                  <c:v>3088</c:v>
                </c:pt>
                <c:pt idx="3088">
                  <c:v>3089</c:v>
                </c:pt>
                <c:pt idx="3089">
                  <c:v>3090</c:v>
                </c:pt>
                <c:pt idx="3090">
                  <c:v>3091</c:v>
                </c:pt>
                <c:pt idx="3091">
                  <c:v>3092</c:v>
                </c:pt>
                <c:pt idx="3092">
                  <c:v>3093</c:v>
                </c:pt>
                <c:pt idx="3093">
                  <c:v>3094</c:v>
                </c:pt>
                <c:pt idx="3094">
                  <c:v>3095</c:v>
                </c:pt>
                <c:pt idx="3095">
                  <c:v>3096</c:v>
                </c:pt>
                <c:pt idx="3096">
                  <c:v>3097</c:v>
                </c:pt>
                <c:pt idx="3097">
                  <c:v>3098</c:v>
                </c:pt>
                <c:pt idx="3098">
                  <c:v>3099</c:v>
                </c:pt>
                <c:pt idx="3099">
                  <c:v>3100</c:v>
                </c:pt>
                <c:pt idx="3100">
                  <c:v>3101</c:v>
                </c:pt>
                <c:pt idx="3101">
                  <c:v>3102</c:v>
                </c:pt>
                <c:pt idx="3102">
                  <c:v>3103</c:v>
                </c:pt>
                <c:pt idx="3103">
                  <c:v>3104</c:v>
                </c:pt>
                <c:pt idx="3104">
                  <c:v>3105</c:v>
                </c:pt>
                <c:pt idx="3105">
                  <c:v>3106</c:v>
                </c:pt>
                <c:pt idx="3106">
                  <c:v>3107</c:v>
                </c:pt>
                <c:pt idx="3107">
                  <c:v>3108</c:v>
                </c:pt>
                <c:pt idx="3108">
                  <c:v>3109</c:v>
                </c:pt>
                <c:pt idx="3109">
                  <c:v>3110</c:v>
                </c:pt>
                <c:pt idx="3110">
                  <c:v>3111</c:v>
                </c:pt>
                <c:pt idx="3111">
                  <c:v>3112</c:v>
                </c:pt>
                <c:pt idx="3112">
                  <c:v>3113</c:v>
                </c:pt>
                <c:pt idx="3113">
                  <c:v>3114</c:v>
                </c:pt>
                <c:pt idx="3114">
                  <c:v>3115</c:v>
                </c:pt>
                <c:pt idx="3115">
                  <c:v>3116</c:v>
                </c:pt>
                <c:pt idx="3116">
                  <c:v>3117</c:v>
                </c:pt>
                <c:pt idx="3117">
                  <c:v>3118</c:v>
                </c:pt>
                <c:pt idx="3118">
                  <c:v>3119</c:v>
                </c:pt>
                <c:pt idx="3119">
                  <c:v>3120</c:v>
                </c:pt>
                <c:pt idx="3120">
                  <c:v>3121</c:v>
                </c:pt>
                <c:pt idx="3121">
                  <c:v>3122</c:v>
                </c:pt>
                <c:pt idx="3122">
                  <c:v>3123</c:v>
                </c:pt>
                <c:pt idx="3123">
                  <c:v>3124</c:v>
                </c:pt>
                <c:pt idx="3124">
                  <c:v>3125</c:v>
                </c:pt>
                <c:pt idx="3125">
                  <c:v>3126</c:v>
                </c:pt>
                <c:pt idx="3126">
                  <c:v>3127</c:v>
                </c:pt>
                <c:pt idx="3127">
                  <c:v>3128</c:v>
                </c:pt>
                <c:pt idx="3128">
                  <c:v>3129</c:v>
                </c:pt>
                <c:pt idx="3129">
                  <c:v>3130</c:v>
                </c:pt>
                <c:pt idx="3130">
                  <c:v>3131</c:v>
                </c:pt>
                <c:pt idx="3131">
                  <c:v>3132</c:v>
                </c:pt>
                <c:pt idx="3132">
                  <c:v>3133</c:v>
                </c:pt>
                <c:pt idx="3133">
                  <c:v>3134</c:v>
                </c:pt>
                <c:pt idx="3134">
                  <c:v>3135</c:v>
                </c:pt>
                <c:pt idx="3135">
                  <c:v>3136</c:v>
                </c:pt>
                <c:pt idx="3136">
                  <c:v>3137</c:v>
                </c:pt>
                <c:pt idx="3137">
                  <c:v>3138</c:v>
                </c:pt>
                <c:pt idx="3138">
                  <c:v>3139</c:v>
                </c:pt>
                <c:pt idx="3139">
                  <c:v>3140</c:v>
                </c:pt>
                <c:pt idx="3140">
                  <c:v>3141</c:v>
                </c:pt>
                <c:pt idx="3141">
                  <c:v>3142</c:v>
                </c:pt>
                <c:pt idx="3142">
                  <c:v>3143</c:v>
                </c:pt>
                <c:pt idx="3143">
                  <c:v>3144</c:v>
                </c:pt>
                <c:pt idx="3144">
                  <c:v>3145</c:v>
                </c:pt>
                <c:pt idx="3145">
                  <c:v>3146</c:v>
                </c:pt>
                <c:pt idx="3146">
                  <c:v>3147</c:v>
                </c:pt>
                <c:pt idx="3147">
                  <c:v>3148</c:v>
                </c:pt>
                <c:pt idx="3148">
                  <c:v>3149</c:v>
                </c:pt>
                <c:pt idx="3149">
                  <c:v>3150</c:v>
                </c:pt>
                <c:pt idx="3150">
                  <c:v>3151</c:v>
                </c:pt>
                <c:pt idx="3151">
                  <c:v>3152</c:v>
                </c:pt>
                <c:pt idx="3152">
                  <c:v>3153</c:v>
                </c:pt>
                <c:pt idx="3153">
                  <c:v>3154</c:v>
                </c:pt>
                <c:pt idx="3154">
                  <c:v>3155</c:v>
                </c:pt>
                <c:pt idx="3155">
                  <c:v>3156</c:v>
                </c:pt>
                <c:pt idx="3156">
                  <c:v>3157</c:v>
                </c:pt>
                <c:pt idx="3157">
                  <c:v>3158</c:v>
                </c:pt>
                <c:pt idx="3158">
                  <c:v>3159</c:v>
                </c:pt>
                <c:pt idx="3159">
                  <c:v>3160</c:v>
                </c:pt>
                <c:pt idx="3160">
                  <c:v>3161</c:v>
                </c:pt>
                <c:pt idx="3161">
                  <c:v>3162</c:v>
                </c:pt>
                <c:pt idx="3162">
                  <c:v>3163</c:v>
                </c:pt>
                <c:pt idx="3163">
                  <c:v>3164</c:v>
                </c:pt>
                <c:pt idx="3164">
                  <c:v>3165</c:v>
                </c:pt>
                <c:pt idx="3165">
                  <c:v>3166</c:v>
                </c:pt>
                <c:pt idx="3166">
                  <c:v>3167</c:v>
                </c:pt>
                <c:pt idx="3167">
                  <c:v>3168</c:v>
                </c:pt>
                <c:pt idx="3168">
                  <c:v>3169</c:v>
                </c:pt>
                <c:pt idx="3169">
                  <c:v>3170</c:v>
                </c:pt>
                <c:pt idx="3170">
                  <c:v>3171</c:v>
                </c:pt>
                <c:pt idx="3171">
                  <c:v>3172</c:v>
                </c:pt>
                <c:pt idx="3172">
                  <c:v>3173</c:v>
                </c:pt>
                <c:pt idx="3173">
                  <c:v>3174</c:v>
                </c:pt>
                <c:pt idx="3174">
                  <c:v>3175</c:v>
                </c:pt>
                <c:pt idx="3175">
                  <c:v>3176</c:v>
                </c:pt>
                <c:pt idx="3176">
                  <c:v>3177</c:v>
                </c:pt>
                <c:pt idx="3177">
                  <c:v>3178</c:v>
                </c:pt>
                <c:pt idx="3178">
                  <c:v>3179</c:v>
                </c:pt>
                <c:pt idx="3179">
                  <c:v>3180</c:v>
                </c:pt>
                <c:pt idx="3180">
                  <c:v>3181</c:v>
                </c:pt>
                <c:pt idx="3181">
                  <c:v>3182</c:v>
                </c:pt>
                <c:pt idx="3182">
                  <c:v>3183</c:v>
                </c:pt>
                <c:pt idx="3183">
                  <c:v>3184</c:v>
                </c:pt>
                <c:pt idx="3184">
                  <c:v>3185</c:v>
                </c:pt>
                <c:pt idx="3185">
                  <c:v>3186</c:v>
                </c:pt>
                <c:pt idx="3186">
                  <c:v>3187</c:v>
                </c:pt>
                <c:pt idx="3187">
                  <c:v>3188</c:v>
                </c:pt>
                <c:pt idx="3188">
                  <c:v>3189</c:v>
                </c:pt>
                <c:pt idx="3189">
                  <c:v>3190</c:v>
                </c:pt>
                <c:pt idx="3190">
                  <c:v>3191</c:v>
                </c:pt>
                <c:pt idx="3191">
                  <c:v>3192</c:v>
                </c:pt>
                <c:pt idx="3192">
                  <c:v>3193</c:v>
                </c:pt>
                <c:pt idx="3193">
                  <c:v>3194</c:v>
                </c:pt>
                <c:pt idx="3194">
                  <c:v>3195</c:v>
                </c:pt>
                <c:pt idx="3195">
                  <c:v>3196</c:v>
                </c:pt>
                <c:pt idx="3196">
                  <c:v>3197</c:v>
                </c:pt>
                <c:pt idx="3197">
                  <c:v>3198</c:v>
                </c:pt>
                <c:pt idx="3198">
                  <c:v>3199</c:v>
                </c:pt>
                <c:pt idx="3199">
                  <c:v>3200</c:v>
                </c:pt>
                <c:pt idx="3200">
                  <c:v>3201</c:v>
                </c:pt>
                <c:pt idx="3201">
                  <c:v>3202</c:v>
                </c:pt>
                <c:pt idx="3202">
                  <c:v>3203</c:v>
                </c:pt>
                <c:pt idx="3203">
                  <c:v>3204</c:v>
                </c:pt>
                <c:pt idx="3204">
                  <c:v>3205</c:v>
                </c:pt>
                <c:pt idx="3205">
                  <c:v>3206</c:v>
                </c:pt>
                <c:pt idx="3206">
                  <c:v>3207</c:v>
                </c:pt>
                <c:pt idx="3207">
                  <c:v>3208</c:v>
                </c:pt>
                <c:pt idx="3208">
                  <c:v>3209</c:v>
                </c:pt>
                <c:pt idx="3209">
                  <c:v>3210</c:v>
                </c:pt>
                <c:pt idx="3210">
                  <c:v>3211</c:v>
                </c:pt>
                <c:pt idx="3211">
                  <c:v>3212</c:v>
                </c:pt>
                <c:pt idx="3212">
                  <c:v>3213</c:v>
                </c:pt>
                <c:pt idx="3213">
                  <c:v>3214</c:v>
                </c:pt>
                <c:pt idx="3214">
                  <c:v>3215</c:v>
                </c:pt>
                <c:pt idx="3215">
                  <c:v>3216</c:v>
                </c:pt>
                <c:pt idx="3216">
                  <c:v>3217</c:v>
                </c:pt>
                <c:pt idx="3217">
                  <c:v>3218</c:v>
                </c:pt>
                <c:pt idx="3218">
                  <c:v>3219</c:v>
                </c:pt>
                <c:pt idx="3219">
                  <c:v>3220</c:v>
                </c:pt>
                <c:pt idx="3220">
                  <c:v>3221</c:v>
                </c:pt>
                <c:pt idx="3221">
                  <c:v>3222</c:v>
                </c:pt>
                <c:pt idx="3222">
                  <c:v>3223</c:v>
                </c:pt>
                <c:pt idx="3223">
                  <c:v>3224</c:v>
                </c:pt>
                <c:pt idx="3224">
                  <c:v>3225</c:v>
                </c:pt>
                <c:pt idx="3225">
                  <c:v>3226</c:v>
                </c:pt>
                <c:pt idx="3226">
                  <c:v>3227</c:v>
                </c:pt>
                <c:pt idx="3227">
                  <c:v>3228</c:v>
                </c:pt>
                <c:pt idx="3228">
                  <c:v>3229</c:v>
                </c:pt>
                <c:pt idx="3229">
                  <c:v>3230</c:v>
                </c:pt>
                <c:pt idx="3230">
                  <c:v>3231</c:v>
                </c:pt>
                <c:pt idx="3231">
                  <c:v>3232</c:v>
                </c:pt>
                <c:pt idx="3232">
                  <c:v>3233</c:v>
                </c:pt>
                <c:pt idx="3233">
                  <c:v>3234</c:v>
                </c:pt>
                <c:pt idx="3234">
                  <c:v>3235</c:v>
                </c:pt>
                <c:pt idx="3235">
                  <c:v>3236</c:v>
                </c:pt>
                <c:pt idx="3236">
                  <c:v>3237</c:v>
                </c:pt>
                <c:pt idx="3237">
                  <c:v>3238</c:v>
                </c:pt>
                <c:pt idx="3238">
                  <c:v>3239</c:v>
                </c:pt>
                <c:pt idx="3239">
                  <c:v>3240</c:v>
                </c:pt>
                <c:pt idx="3240">
                  <c:v>3241</c:v>
                </c:pt>
                <c:pt idx="3241">
                  <c:v>3242</c:v>
                </c:pt>
                <c:pt idx="3242">
                  <c:v>3243</c:v>
                </c:pt>
                <c:pt idx="3243">
                  <c:v>3244</c:v>
                </c:pt>
                <c:pt idx="3244">
                  <c:v>3245</c:v>
                </c:pt>
                <c:pt idx="3245">
                  <c:v>3246</c:v>
                </c:pt>
                <c:pt idx="3246">
                  <c:v>3247</c:v>
                </c:pt>
                <c:pt idx="3247">
                  <c:v>3248</c:v>
                </c:pt>
                <c:pt idx="3248">
                  <c:v>3249</c:v>
                </c:pt>
                <c:pt idx="3249">
                  <c:v>3250</c:v>
                </c:pt>
                <c:pt idx="3250">
                  <c:v>3251</c:v>
                </c:pt>
                <c:pt idx="3251">
                  <c:v>3252</c:v>
                </c:pt>
                <c:pt idx="3252">
                  <c:v>3253</c:v>
                </c:pt>
                <c:pt idx="3253">
                  <c:v>3254</c:v>
                </c:pt>
                <c:pt idx="3254">
                  <c:v>3255</c:v>
                </c:pt>
                <c:pt idx="3255">
                  <c:v>3256</c:v>
                </c:pt>
                <c:pt idx="3256">
                  <c:v>3257</c:v>
                </c:pt>
                <c:pt idx="3257">
                  <c:v>3258</c:v>
                </c:pt>
                <c:pt idx="3258">
                  <c:v>3259</c:v>
                </c:pt>
                <c:pt idx="3259">
                  <c:v>3260</c:v>
                </c:pt>
                <c:pt idx="3260">
                  <c:v>3261</c:v>
                </c:pt>
                <c:pt idx="3261">
                  <c:v>3262</c:v>
                </c:pt>
                <c:pt idx="3262">
                  <c:v>3263</c:v>
                </c:pt>
                <c:pt idx="3263">
                  <c:v>3264</c:v>
                </c:pt>
                <c:pt idx="3264">
                  <c:v>3265</c:v>
                </c:pt>
                <c:pt idx="3265">
                  <c:v>3266</c:v>
                </c:pt>
                <c:pt idx="3266">
                  <c:v>3267</c:v>
                </c:pt>
                <c:pt idx="3267">
                  <c:v>3268</c:v>
                </c:pt>
                <c:pt idx="3268">
                  <c:v>3269</c:v>
                </c:pt>
                <c:pt idx="3269">
                  <c:v>3270</c:v>
                </c:pt>
                <c:pt idx="3270">
                  <c:v>3271</c:v>
                </c:pt>
                <c:pt idx="3271">
                  <c:v>3272</c:v>
                </c:pt>
                <c:pt idx="3272">
                  <c:v>3273</c:v>
                </c:pt>
                <c:pt idx="3273">
                  <c:v>3274</c:v>
                </c:pt>
                <c:pt idx="3274">
                  <c:v>3275</c:v>
                </c:pt>
                <c:pt idx="3275">
                  <c:v>3276</c:v>
                </c:pt>
                <c:pt idx="3276">
                  <c:v>3277</c:v>
                </c:pt>
                <c:pt idx="3277">
                  <c:v>3278</c:v>
                </c:pt>
                <c:pt idx="3278">
                  <c:v>3279</c:v>
                </c:pt>
                <c:pt idx="3279">
                  <c:v>3280</c:v>
                </c:pt>
                <c:pt idx="3280">
                  <c:v>3281</c:v>
                </c:pt>
                <c:pt idx="3281">
                  <c:v>3282</c:v>
                </c:pt>
                <c:pt idx="3282">
                  <c:v>3283</c:v>
                </c:pt>
                <c:pt idx="3283">
                  <c:v>3284</c:v>
                </c:pt>
                <c:pt idx="3284">
                  <c:v>3285</c:v>
                </c:pt>
                <c:pt idx="3285">
                  <c:v>3286</c:v>
                </c:pt>
                <c:pt idx="3286">
                  <c:v>3287</c:v>
                </c:pt>
                <c:pt idx="3287">
                  <c:v>3288</c:v>
                </c:pt>
                <c:pt idx="3288">
                  <c:v>3289</c:v>
                </c:pt>
                <c:pt idx="3289">
                  <c:v>3290</c:v>
                </c:pt>
                <c:pt idx="3290">
                  <c:v>3291</c:v>
                </c:pt>
                <c:pt idx="3291">
                  <c:v>3292</c:v>
                </c:pt>
                <c:pt idx="3292">
                  <c:v>3293</c:v>
                </c:pt>
                <c:pt idx="3293">
                  <c:v>3294</c:v>
                </c:pt>
                <c:pt idx="3294">
                  <c:v>3295</c:v>
                </c:pt>
                <c:pt idx="3295">
                  <c:v>3296</c:v>
                </c:pt>
                <c:pt idx="3296">
                  <c:v>3297</c:v>
                </c:pt>
                <c:pt idx="3297">
                  <c:v>3298</c:v>
                </c:pt>
                <c:pt idx="3298">
                  <c:v>3299</c:v>
                </c:pt>
                <c:pt idx="3299">
                  <c:v>3300</c:v>
                </c:pt>
                <c:pt idx="3300">
                  <c:v>3301</c:v>
                </c:pt>
                <c:pt idx="3301">
                  <c:v>3302</c:v>
                </c:pt>
                <c:pt idx="3302">
                  <c:v>3303</c:v>
                </c:pt>
                <c:pt idx="3303">
                  <c:v>3304</c:v>
                </c:pt>
                <c:pt idx="3304">
                  <c:v>3305</c:v>
                </c:pt>
                <c:pt idx="3305">
                  <c:v>3306</c:v>
                </c:pt>
                <c:pt idx="3306">
                  <c:v>3307</c:v>
                </c:pt>
                <c:pt idx="3307">
                  <c:v>3308</c:v>
                </c:pt>
                <c:pt idx="3308">
                  <c:v>3309</c:v>
                </c:pt>
                <c:pt idx="3309">
                  <c:v>3310</c:v>
                </c:pt>
                <c:pt idx="3310">
                  <c:v>3311</c:v>
                </c:pt>
                <c:pt idx="3311">
                  <c:v>3312</c:v>
                </c:pt>
                <c:pt idx="3312">
                  <c:v>3313</c:v>
                </c:pt>
                <c:pt idx="3313">
                  <c:v>3314</c:v>
                </c:pt>
                <c:pt idx="3314">
                  <c:v>3315</c:v>
                </c:pt>
                <c:pt idx="3315">
                  <c:v>3316</c:v>
                </c:pt>
                <c:pt idx="3316">
                  <c:v>3317</c:v>
                </c:pt>
                <c:pt idx="3317">
                  <c:v>3318</c:v>
                </c:pt>
                <c:pt idx="3318">
                  <c:v>3319</c:v>
                </c:pt>
                <c:pt idx="3319">
                  <c:v>3320</c:v>
                </c:pt>
                <c:pt idx="3320">
                  <c:v>3321</c:v>
                </c:pt>
                <c:pt idx="3321">
                  <c:v>3322</c:v>
                </c:pt>
                <c:pt idx="3322">
                  <c:v>3323</c:v>
                </c:pt>
                <c:pt idx="3323">
                  <c:v>3324</c:v>
                </c:pt>
                <c:pt idx="3324">
                  <c:v>3325</c:v>
                </c:pt>
                <c:pt idx="3325">
                  <c:v>3326</c:v>
                </c:pt>
                <c:pt idx="3326">
                  <c:v>3327</c:v>
                </c:pt>
                <c:pt idx="3327">
                  <c:v>3328</c:v>
                </c:pt>
                <c:pt idx="3328">
                  <c:v>3329</c:v>
                </c:pt>
                <c:pt idx="3329">
                  <c:v>3330</c:v>
                </c:pt>
                <c:pt idx="3330">
                  <c:v>3331</c:v>
                </c:pt>
                <c:pt idx="3331">
                  <c:v>3332</c:v>
                </c:pt>
                <c:pt idx="3332">
                  <c:v>3333</c:v>
                </c:pt>
                <c:pt idx="3333">
                  <c:v>3334</c:v>
                </c:pt>
                <c:pt idx="3334">
                  <c:v>3335</c:v>
                </c:pt>
                <c:pt idx="3335">
                  <c:v>3336</c:v>
                </c:pt>
                <c:pt idx="3336">
                  <c:v>3337</c:v>
                </c:pt>
                <c:pt idx="3337">
                  <c:v>3338</c:v>
                </c:pt>
                <c:pt idx="3338">
                  <c:v>3339</c:v>
                </c:pt>
                <c:pt idx="3339">
                  <c:v>3340</c:v>
                </c:pt>
                <c:pt idx="3340">
                  <c:v>3341</c:v>
                </c:pt>
                <c:pt idx="3341">
                  <c:v>3342</c:v>
                </c:pt>
                <c:pt idx="3342">
                  <c:v>3343</c:v>
                </c:pt>
                <c:pt idx="3343">
                  <c:v>3344</c:v>
                </c:pt>
                <c:pt idx="3344">
                  <c:v>3345</c:v>
                </c:pt>
                <c:pt idx="3345">
                  <c:v>3346</c:v>
                </c:pt>
                <c:pt idx="3346">
                  <c:v>3347</c:v>
                </c:pt>
                <c:pt idx="3347">
                  <c:v>3348</c:v>
                </c:pt>
                <c:pt idx="3348">
                  <c:v>3349</c:v>
                </c:pt>
                <c:pt idx="3349">
                  <c:v>3350</c:v>
                </c:pt>
                <c:pt idx="3350">
                  <c:v>3351</c:v>
                </c:pt>
                <c:pt idx="3351">
                  <c:v>3352</c:v>
                </c:pt>
                <c:pt idx="3352">
                  <c:v>3353</c:v>
                </c:pt>
                <c:pt idx="3353">
                  <c:v>3354</c:v>
                </c:pt>
                <c:pt idx="3354">
                  <c:v>3355</c:v>
                </c:pt>
                <c:pt idx="3355">
                  <c:v>3356</c:v>
                </c:pt>
                <c:pt idx="3356">
                  <c:v>3357</c:v>
                </c:pt>
                <c:pt idx="3357">
                  <c:v>3358</c:v>
                </c:pt>
                <c:pt idx="3358">
                  <c:v>3359</c:v>
                </c:pt>
                <c:pt idx="3359">
                  <c:v>3360</c:v>
                </c:pt>
                <c:pt idx="3360">
                  <c:v>3361</c:v>
                </c:pt>
                <c:pt idx="3361">
                  <c:v>3362</c:v>
                </c:pt>
                <c:pt idx="3362">
                  <c:v>3363</c:v>
                </c:pt>
                <c:pt idx="3363">
                  <c:v>3364</c:v>
                </c:pt>
                <c:pt idx="3364">
                  <c:v>3365</c:v>
                </c:pt>
                <c:pt idx="3365">
                  <c:v>3366</c:v>
                </c:pt>
                <c:pt idx="3366">
                  <c:v>3367</c:v>
                </c:pt>
                <c:pt idx="3367">
                  <c:v>3368</c:v>
                </c:pt>
                <c:pt idx="3368">
                  <c:v>3369</c:v>
                </c:pt>
                <c:pt idx="3369">
                  <c:v>3370</c:v>
                </c:pt>
                <c:pt idx="3370">
                  <c:v>3371</c:v>
                </c:pt>
                <c:pt idx="3371">
                  <c:v>3372</c:v>
                </c:pt>
                <c:pt idx="3372">
                  <c:v>3373</c:v>
                </c:pt>
                <c:pt idx="3373">
                  <c:v>3374</c:v>
                </c:pt>
                <c:pt idx="3374">
                  <c:v>3375</c:v>
                </c:pt>
                <c:pt idx="3375">
                  <c:v>3376</c:v>
                </c:pt>
                <c:pt idx="3376">
                  <c:v>3377</c:v>
                </c:pt>
                <c:pt idx="3377">
                  <c:v>3378</c:v>
                </c:pt>
                <c:pt idx="3378">
                  <c:v>3379</c:v>
                </c:pt>
                <c:pt idx="3379">
                  <c:v>3380</c:v>
                </c:pt>
                <c:pt idx="3380">
                  <c:v>3381</c:v>
                </c:pt>
                <c:pt idx="3381">
                  <c:v>3382</c:v>
                </c:pt>
                <c:pt idx="3382">
                  <c:v>3383</c:v>
                </c:pt>
                <c:pt idx="3383">
                  <c:v>3384</c:v>
                </c:pt>
                <c:pt idx="3384">
                  <c:v>3385</c:v>
                </c:pt>
                <c:pt idx="3385">
                  <c:v>3386</c:v>
                </c:pt>
                <c:pt idx="3386">
                  <c:v>3387</c:v>
                </c:pt>
                <c:pt idx="3387">
                  <c:v>3388</c:v>
                </c:pt>
                <c:pt idx="3388">
                  <c:v>3389</c:v>
                </c:pt>
                <c:pt idx="3389">
                  <c:v>3390</c:v>
                </c:pt>
                <c:pt idx="3390">
                  <c:v>3391</c:v>
                </c:pt>
                <c:pt idx="3391">
                  <c:v>3392</c:v>
                </c:pt>
                <c:pt idx="3392">
                  <c:v>3393</c:v>
                </c:pt>
                <c:pt idx="3393">
                  <c:v>3394</c:v>
                </c:pt>
                <c:pt idx="3394">
                  <c:v>3395</c:v>
                </c:pt>
                <c:pt idx="3395">
                  <c:v>3396</c:v>
                </c:pt>
                <c:pt idx="3396">
                  <c:v>3397</c:v>
                </c:pt>
                <c:pt idx="3397">
                  <c:v>3398</c:v>
                </c:pt>
                <c:pt idx="3398">
                  <c:v>3399</c:v>
                </c:pt>
                <c:pt idx="3399">
                  <c:v>3400</c:v>
                </c:pt>
                <c:pt idx="3400">
                  <c:v>3401</c:v>
                </c:pt>
                <c:pt idx="3401">
                  <c:v>3402</c:v>
                </c:pt>
                <c:pt idx="3402">
                  <c:v>3403</c:v>
                </c:pt>
                <c:pt idx="3403">
                  <c:v>3404</c:v>
                </c:pt>
                <c:pt idx="3404">
                  <c:v>3405</c:v>
                </c:pt>
                <c:pt idx="3405">
                  <c:v>3406</c:v>
                </c:pt>
                <c:pt idx="3406">
                  <c:v>3407</c:v>
                </c:pt>
                <c:pt idx="3407">
                  <c:v>3408</c:v>
                </c:pt>
                <c:pt idx="3408">
                  <c:v>3409</c:v>
                </c:pt>
                <c:pt idx="3409">
                  <c:v>3410</c:v>
                </c:pt>
                <c:pt idx="3410">
                  <c:v>3411</c:v>
                </c:pt>
                <c:pt idx="3411">
                  <c:v>3412</c:v>
                </c:pt>
                <c:pt idx="3412">
                  <c:v>3413</c:v>
                </c:pt>
                <c:pt idx="3413">
                  <c:v>3414</c:v>
                </c:pt>
                <c:pt idx="3414">
                  <c:v>3415</c:v>
                </c:pt>
                <c:pt idx="3415">
                  <c:v>3416</c:v>
                </c:pt>
                <c:pt idx="3416">
                  <c:v>3417</c:v>
                </c:pt>
                <c:pt idx="3417">
                  <c:v>3418</c:v>
                </c:pt>
                <c:pt idx="3418">
                  <c:v>3419</c:v>
                </c:pt>
                <c:pt idx="3419">
                  <c:v>3420</c:v>
                </c:pt>
                <c:pt idx="3420">
                  <c:v>3421</c:v>
                </c:pt>
                <c:pt idx="3421">
                  <c:v>3422</c:v>
                </c:pt>
                <c:pt idx="3422">
                  <c:v>3423</c:v>
                </c:pt>
                <c:pt idx="3423">
                  <c:v>3424</c:v>
                </c:pt>
                <c:pt idx="3424">
                  <c:v>3425</c:v>
                </c:pt>
                <c:pt idx="3425">
                  <c:v>3426</c:v>
                </c:pt>
                <c:pt idx="3426">
                  <c:v>3427</c:v>
                </c:pt>
                <c:pt idx="3427">
                  <c:v>3428</c:v>
                </c:pt>
                <c:pt idx="3428">
                  <c:v>3429</c:v>
                </c:pt>
                <c:pt idx="3429">
                  <c:v>3430</c:v>
                </c:pt>
                <c:pt idx="3430">
                  <c:v>3431</c:v>
                </c:pt>
                <c:pt idx="3431">
                  <c:v>3432</c:v>
                </c:pt>
                <c:pt idx="3432">
                  <c:v>3433</c:v>
                </c:pt>
                <c:pt idx="3433">
                  <c:v>3434</c:v>
                </c:pt>
                <c:pt idx="3434">
                  <c:v>3435</c:v>
                </c:pt>
                <c:pt idx="3435">
                  <c:v>3436</c:v>
                </c:pt>
                <c:pt idx="3436">
                  <c:v>3437</c:v>
                </c:pt>
                <c:pt idx="3437">
                  <c:v>3438</c:v>
                </c:pt>
                <c:pt idx="3438">
                  <c:v>3439</c:v>
                </c:pt>
                <c:pt idx="3439">
                  <c:v>3440</c:v>
                </c:pt>
                <c:pt idx="3440">
                  <c:v>3441</c:v>
                </c:pt>
                <c:pt idx="3441">
                  <c:v>3442</c:v>
                </c:pt>
                <c:pt idx="3442">
                  <c:v>3443</c:v>
                </c:pt>
                <c:pt idx="3443">
                  <c:v>3444</c:v>
                </c:pt>
                <c:pt idx="3444">
                  <c:v>3445</c:v>
                </c:pt>
                <c:pt idx="3445">
                  <c:v>3446</c:v>
                </c:pt>
                <c:pt idx="3446">
                  <c:v>3447</c:v>
                </c:pt>
                <c:pt idx="3447">
                  <c:v>3448</c:v>
                </c:pt>
                <c:pt idx="3448">
                  <c:v>3449</c:v>
                </c:pt>
                <c:pt idx="3449">
                  <c:v>3450</c:v>
                </c:pt>
                <c:pt idx="3450">
                  <c:v>3451</c:v>
                </c:pt>
                <c:pt idx="3451">
                  <c:v>3452</c:v>
                </c:pt>
                <c:pt idx="3452">
                  <c:v>3453</c:v>
                </c:pt>
                <c:pt idx="3453">
                  <c:v>3454</c:v>
                </c:pt>
                <c:pt idx="3454">
                  <c:v>3455</c:v>
                </c:pt>
                <c:pt idx="3455">
                  <c:v>3456</c:v>
                </c:pt>
                <c:pt idx="3456">
                  <c:v>3457</c:v>
                </c:pt>
                <c:pt idx="3457">
                  <c:v>3458</c:v>
                </c:pt>
                <c:pt idx="3458">
                  <c:v>3459</c:v>
                </c:pt>
                <c:pt idx="3459">
                  <c:v>3460</c:v>
                </c:pt>
                <c:pt idx="3460">
                  <c:v>3461</c:v>
                </c:pt>
                <c:pt idx="3461">
                  <c:v>3462</c:v>
                </c:pt>
                <c:pt idx="3462">
                  <c:v>3463</c:v>
                </c:pt>
                <c:pt idx="3463">
                  <c:v>3464</c:v>
                </c:pt>
                <c:pt idx="3464">
                  <c:v>3465</c:v>
                </c:pt>
                <c:pt idx="3465">
                  <c:v>3466</c:v>
                </c:pt>
                <c:pt idx="3466">
                  <c:v>3467</c:v>
                </c:pt>
                <c:pt idx="3467">
                  <c:v>3468</c:v>
                </c:pt>
                <c:pt idx="3468">
                  <c:v>3469</c:v>
                </c:pt>
                <c:pt idx="3469">
                  <c:v>3470</c:v>
                </c:pt>
                <c:pt idx="3470">
                  <c:v>3471</c:v>
                </c:pt>
                <c:pt idx="3471">
                  <c:v>3472</c:v>
                </c:pt>
                <c:pt idx="3472">
                  <c:v>3473</c:v>
                </c:pt>
                <c:pt idx="3473">
                  <c:v>3474</c:v>
                </c:pt>
                <c:pt idx="3474">
                  <c:v>3475</c:v>
                </c:pt>
                <c:pt idx="3475">
                  <c:v>3476</c:v>
                </c:pt>
                <c:pt idx="3476">
                  <c:v>3477</c:v>
                </c:pt>
                <c:pt idx="3477">
                  <c:v>3478</c:v>
                </c:pt>
                <c:pt idx="3478">
                  <c:v>3479</c:v>
                </c:pt>
                <c:pt idx="3479">
                  <c:v>3480</c:v>
                </c:pt>
                <c:pt idx="3480">
                  <c:v>3481</c:v>
                </c:pt>
                <c:pt idx="3481">
                  <c:v>3482</c:v>
                </c:pt>
                <c:pt idx="3482">
                  <c:v>3483</c:v>
                </c:pt>
                <c:pt idx="3483">
                  <c:v>3484</c:v>
                </c:pt>
                <c:pt idx="3484">
                  <c:v>3485</c:v>
                </c:pt>
                <c:pt idx="3485">
                  <c:v>3486</c:v>
                </c:pt>
                <c:pt idx="3486">
                  <c:v>3487</c:v>
                </c:pt>
                <c:pt idx="3487">
                  <c:v>3488</c:v>
                </c:pt>
                <c:pt idx="3488">
                  <c:v>3489</c:v>
                </c:pt>
                <c:pt idx="3489">
                  <c:v>3490</c:v>
                </c:pt>
                <c:pt idx="3490">
                  <c:v>3491</c:v>
                </c:pt>
                <c:pt idx="3491">
                  <c:v>3492</c:v>
                </c:pt>
                <c:pt idx="3492">
                  <c:v>3493</c:v>
                </c:pt>
                <c:pt idx="3493">
                  <c:v>3494</c:v>
                </c:pt>
                <c:pt idx="3494">
                  <c:v>3495</c:v>
                </c:pt>
                <c:pt idx="3495">
                  <c:v>3496</c:v>
                </c:pt>
                <c:pt idx="3496">
                  <c:v>3497</c:v>
                </c:pt>
                <c:pt idx="3497">
                  <c:v>3498</c:v>
                </c:pt>
                <c:pt idx="3498">
                  <c:v>3499</c:v>
                </c:pt>
                <c:pt idx="3499">
                  <c:v>3500</c:v>
                </c:pt>
                <c:pt idx="3500">
                  <c:v>3501</c:v>
                </c:pt>
                <c:pt idx="3501">
                  <c:v>3502</c:v>
                </c:pt>
                <c:pt idx="3502">
                  <c:v>3503</c:v>
                </c:pt>
                <c:pt idx="3503">
                  <c:v>3504</c:v>
                </c:pt>
                <c:pt idx="3504">
                  <c:v>3505</c:v>
                </c:pt>
                <c:pt idx="3505">
                  <c:v>3506</c:v>
                </c:pt>
                <c:pt idx="3506">
                  <c:v>3507</c:v>
                </c:pt>
                <c:pt idx="3507">
                  <c:v>3508</c:v>
                </c:pt>
                <c:pt idx="3508">
                  <c:v>3509</c:v>
                </c:pt>
                <c:pt idx="3509">
                  <c:v>3510</c:v>
                </c:pt>
                <c:pt idx="3510">
                  <c:v>3511</c:v>
                </c:pt>
                <c:pt idx="3511">
                  <c:v>3512</c:v>
                </c:pt>
                <c:pt idx="3512">
                  <c:v>3513</c:v>
                </c:pt>
                <c:pt idx="3513">
                  <c:v>3514</c:v>
                </c:pt>
                <c:pt idx="3514">
                  <c:v>3515</c:v>
                </c:pt>
                <c:pt idx="3515">
                  <c:v>3516</c:v>
                </c:pt>
                <c:pt idx="3516">
                  <c:v>3517</c:v>
                </c:pt>
                <c:pt idx="3517">
                  <c:v>3518</c:v>
                </c:pt>
                <c:pt idx="3518">
                  <c:v>3519</c:v>
                </c:pt>
                <c:pt idx="3519">
                  <c:v>3520</c:v>
                </c:pt>
                <c:pt idx="3520">
                  <c:v>3521</c:v>
                </c:pt>
                <c:pt idx="3521">
                  <c:v>3522</c:v>
                </c:pt>
                <c:pt idx="3522">
                  <c:v>3523</c:v>
                </c:pt>
                <c:pt idx="3523">
                  <c:v>3524</c:v>
                </c:pt>
                <c:pt idx="3524">
                  <c:v>3525</c:v>
                </c:pt>
                <c:pt idx="3525">
                  <c:v>3526</c:v>
                </c:pt>
                <c:pt idx="3526">
                  <c:v>3527</c:v>
                </c:pt>
                <c:pt idx="3527">
                  <c:v>3528</c:v>
                </c:pt>
                <c:pt idx="3528">
                  <c:v>3529</c:v>
                </c:pt>
                <c:pt idx="3529">
                  <c:v>3530</c:v>
                </c:pt>
                <c:pt idx="3530">
                  <c:v>3531</c:v>
                </c:pt>
                <c:pt idx="3531">
                  <c:v>3532</c:v>
                </c:pt>
                <c:pt idx="3532">
                  <c:v>3533</c:v>
                </c:pt>
                <c:pt idx="3533">
                  <c:v>3534</c:v>
                </c:pt>
                <c:pt idx="3534">
                  <c:v>3535</c:v>
                </c:pt>
                <c:pt idx="3535">
                  <c:v>3536</c:v>
                </c:pt>
                <c:pt idx="3536">
                  <c:v>3537</c:v>
                </c:pt>
                <c:pt idx="3537">
                  <c:v>3538</c:v>
                </c:pt>
                <c:pt idx="3538">
                  <c:v>3539</c:v>
                </c:pt>
                <c:pt idx="3539">
                  <c:v>3540</c:v>
                </c:pt>
                <c:pt idx="3540">
                  <c:v>3541</c:v>
                </c:pt>
                <c:pt idx="3541">
                  <c:v>3542</c:v>
                </c:pt>
                <c:pt idx="3542">
                  <c:v>3543</c:v>
                </c:pt>
                <c:pt idx="3543">
                  <c:v>3544</c:v>
                </c:pt>
                <c:pt idx="3544">
                  <c:v>3545</c:v>
                </c:pt>
                <c:pt idx="3545">
                  <c:v>3546</c:v>
                </c:pt>
                <c:pt idx="3546">
                  <c:v>3547</c:v>
                </c:pt>
                <c:pt idx="3547">
                  <c:v>3548</c:v>
                </c:pt>
                <c:pt idx="3548">
                  <c:v>3549</c:v>
                </c:pt>
                <c:pt idx="3549">
                  <c:v>3550</c:v>
                </c:pt>
                <c:pt idx="3550">
                  <c:v>3551</c:v>
                </c:pt>
                <c:pt idx="3551">
                  <c:v>3552</c:v>
                </c:pt>
                <c:pt idx="3552">
                  <c:v>3553</c:v>
                </c:pt>
                <c:pt idx="3553">
                  <c:v>3554</c:v>
                </c:pt>
                <c:pt idx="3554">
                  <c:v>3555</c:v>
                </c:pt>
                <c:pt idx="3555">
                  <c:v>3556</c:v>
                </c:pt>
                <c:pt idx="3556">
                  <c:v>3557</c:v>
                </c:pt>
                <c:pt idx="3557">
                  <c:v>3558</c:v>
                </c:pt>
                <c:pt idx="3558">
                  <c:v>3559</c:v>
                </c:pt>
                <c:pt idx="3559">
                  <c:v>3560</c:v>
                </c:pt>
                <c:pt idx="3560">
                  <c:v>3561</c:v>
                </c:pt>
                <c:pt idx="3561">
                  <c:v>3562</c:v>
                </c:pt>
                <c:pt idx="3562">
                  <c:v>3563</c:v>
                </c:pt>
                <c:pt idx="3563">
                  <c:v>3564</c:v>
                </c:pt>
                <c:pt idx="3564">
                  <c:v>3565</c:v>
                </c:pt>
                <c:pt idx="3565">
                  <c:v>3566</c:v>
                </c:pt>
                <c:pt idx="3566">
                  <c:v>3567</c:v>
                </c:pt>
                <c:pt idx="3567">
                  <c:v>3568</c:v>
                </c:pt>
                <c:pt idx="3568">
                  <c:v>3569</c:v>
                </c:pt>
                <c:pt idx="3569">
                  <c:v>3570</c:v>
                </c:pt>
                <c:pt idx="3570">
                  <c:v>3571</c:v>
                </c:pt>
                <c:pt idx="3571">
                  <c:v>3572</c:v>
                </c:pt>
                <c:pt idx="3572">
                  <c:v>3573</c:v>
                </c:pt>
                <c:pt idx="3573">
                  <c:v>3574</c:v>
                </c:pt>
                <c:pt idx="3574">
                  <c:v>3575</c:v>
                </c:pt>
                <c:pt idx="3575">
                  <c:v>3576</c:v>
                </c:pt>
                <c:pt idx="3576">
                  <c:v>3577</c:v>
                </c:pt>
                <c:pt idx="3577">
                  <c:v>3578</c:v>
                </c:pt>
                <c:pt idx="3578">
                  <c:v>3579</c:v>
                </c:pt>
                <c:pt idx="3579">
                  <c:v>3580</c:v>
                </c:pt>
                <c:pt idx="3580">
                  <c:v>3581</c:v>
                </c:pt>
                <c:pt idx="3581">
                  <c:v>3582</c:v>
                </c:pt>
                <c:pt idx="3582">
                  <c:v>3583</c:v>
                </c:pt>
                <c:pt idx="3583">
                  <c:v>3584</c:v>
                </c:pt>
                <c:pt idx="3584">
                  <c:v>3585</c:v>
                </c:pt>
                <c:pt idx="3585">
                  <c:v>3586</c:v>
                </c:pt>
                <c:pt idx="3586">
                  <c:v>3587</c:v>
                </c:pt>
                <c:pt idx="3587">
                  <c:v>3588</c:v>
                </c:pt>
                <c:pt idx="3588">
                  <c:v>3589</c:v>
                </c:pt>
                <c:pt idx="3589">
                  <c:v>3590</c:v>
                </c:pt>
                <c:pt idx="3590">
                  <c:v>3591</c:v>
                </c:pt>
                <c:pt idx="3591">
                  <c:v>3592</c:v>
                </c:pt>
                <c:pt idx="3592">
                  <c:v>3593</c:v>
                </c:pt>
                <c:pt idx="3593">
                  <c:v>3594</c:v>
                </c:pt>
                <c:pt idx="3594">
                  <c:v>3595</c:v>
                </c:pt>
                <c:pt idx="3595">
                  <c:v>3596</c:v>
                </c:pt>
                <c:pt idx="3596">
                  <c:v>3597</c:v>
                </c:pt>
                <c:pt idx="3597">
                  <c:v>3598</c:v>
                </c:pt>
                <c:pt idx="3598">
                  <c:v>3599</c:v>
                </c:pt>
                <c:pt idx="3599">
                  <c:v>3600</c:v>
                </c:pt>
                <c:pt idx="3600">
                  <c:v>3601</c:v>
                </c:pt>
                <c:pt idx="3601">
                  <c:v>3602</c:v>
                </c:pt>
                <c:pt idx="3602">
                  <c:v>3603</c:v>
                </c:pt>
                <c:pt idx="3603">
                  <c:v>3604</c:v>
                </c:pt>
                <c:pt idx="3604">
                  <c:v>3605</c:v>
                </c:pt>
                <c:pt idx="3605">
                  <c:v>3606</c:v>
                </c:pt>
                <c:pt idx="3606">
                  <c:v>3607</c:v>
                </c:pt>
                <c:pt idx="3607">
                  <c:v>3608</c:v>
                </c:pt>
                <c:pt idx="3608">
                  <c:v>3609</c:v>
                </c:pt>
                <c:pt idx="3609">
                  <c:v>3610</c:v>
                </c:pt>
                <c:pt idx="3610">
                  <c:v>3611</c:v>
                </c:pt>
                <c:pt idx="3611">
                  <c:v>3612</c:v>
                </c:pt>
                <c:pt idx="3612">
                  <c:v>3613</c:v>
                </c:pt>
                <c:pt idx="3613">
                  <c:v>3614</c:v>
                </c:pt>
                <c:pt idx="3614">
                  <c:v>3615</c:v>
                </c:pt>
                <c:pt idx="3615">
                  <c:v>3616</c:v>
                </c:pt>
                <c:pt idx="3616">
                  <c:v>3617</c:v>
                </c:pt>
                <c:pt idx="3617">
                  <c:v>3618</c:v>
                </c:pt>
                <c:pt idx="3618">
                  <c:v>3619</c:v>
                </c:pt>
                <c:pt idx="3619">
                  <c:v>3620</c:v>
                </c:pt>
                <c:pt idx="3620">
                  <c:v>3621</c:v>
                </c:pt>
                <c:pt idx="3621">
                  <c:v>3622</c:v>
                </c:pt>
                <c:pt idx="3622">
                  <c:v>3623</c:v>
                </c:pt>
                <c:pt idx="3623">
                  <c:v>3624</c:v>
                </c:pt>
                <c:pt idx="3624">
                  <c:v>3625</c:v>
                </c:pt>
                <c:pt idx="3625">
                  <c:v>3626</c:v>
                </c:pt>
                <c:pt idx="3626">
                  <c:v>3627</c:v>
                </c:pt>
                <c:pt idx="3627">
                  <c:v>3628</c:v>
                </c:pt>
                <c:pt idx="3628">
                  <c:v>3629</c:v>
                </c:pt>
                <c:pt idx="3629">
                  <c:v>3630</c:v>
                </c:pt>
                <c:pt idx="3630">
                  <c:v>3631</c:v>
                </c:pt>
                <c:pt idx="3631">
                  <c:v>3632</c:v>
                </c:pt>
                <c:pt idx="3632">
                  <c:v>3633</c:v>
                </c:pt>
                <c:pt idx="3633">
                  <c:v>3634</c:v>
                </c:pt>
                <c:pt idx="3634">
                  <c:v>3635</c:v>
                </c:pt>
                <c:pt idx="3635">
                  <c:v>3636</c:v>
                </c:pt>
                <c:pt idx="3636">
                  <c:v>3637</c:v>
                </c:pt>
                <c:pt idx="3637">
                  <c:v>3638</c:v>
                </c:pt>
                <c:pt idx="3638">
                  <c:v>3639</c:v>
                </c:pt>
                <c:pt idx="3639">
                  <c:v>3640</c:v>
                </c:pt>
                <c:pt idx="3640">
                  <c:v>3641</c:v>
                </c:pt>
                <c:pt idx="3641">
                  <c:v>3642</c:v>
                </c:pt>
                <c:pt idx="3642">
                  <c:v>3643</c:v>
                </c:pt>
                <c:pt idx="3643">
                  <c:v>3644</c:v>
                </c:pt>
                <c:pt idx="3644">
                  <c:v>3645</c:v>
                </c:pt>
                <c:pt idx="3645">
                  <c:v>3646</c:v>
                </c:pt>
                <c:pt idx="3646">
                  <c:v>3647</c:v>
                </c:pt>
                <c:pt idx="3647">
                  <c:v>3648</c:v>
                </c:pt>
                <c:pt idx="3648">
                  <c:v>3649</c:v>
                </c:pt>
                <c:pt idx="3649">
                  <c:v>3650</c:v>
                </c:pt>
                <c:pt idx="3650">
                  <c:v>3651</c:v>
                </c:pt>
                <c:pt idx="3651">
                  <c:v>3652</c:v>
                </c:pt>
                <c:pt idx="3652">
                  <c:v>3653</c:v>
                </c:pt>
                <c:pt idx="3653">
                  <c:v>3654</c:v>
                </c:pt>
                <c:pt idx="3654">
                  <c:v>3655</c:v>
                </c:pt>
                <c:pt idx="3655">
                  <c:v>3656</c:v>
                </c:pt>
                <c:pt idx="3656">
                  <c:v>3657</c:v>
                </c:pt>
                <c:pt idx="3657">
                  <c:v>3658</c:v>
                </c:pt>
                <c:pt idx="3658">
                  <c:v>3659</c:v>
                </c:pt>
                <c:pt idx="3659">
                  <c:v>3660</c:v>
                </c:pt>
                <c:pt idx="3660">
                  <c:v>3661</c:v>
                </c:pt>
                <c:pt idx="3661">
                  <c:v>3662</c:v>
                </c:pt>
                <c:pt idx="3662">
                  <c:v>3663</c:v>
                </c:pt>
                <c:pt idx="3663">
                  <c:v>3664</c:v>
                </c:pt>
                <c:pt idx="3664">
                  <c:v>3665</c:v>
                </c:pt>
                <c:pt idx="3665">
                  <c:v>3666</c:v>
                </c:pt>
                <c:pt idx="3666">
                  <c:v>3667</c:v>
                </c:pt>
                <c:pt idx="3667">
                  <c:v>3668</c:v>
                </c:pt>
                <c:pt idx="3668">
                  <c:v>3669</c:v>
                </c:pt>
                <c:pt idx="3669">
                  <c:v>3670</c:v>
                </c:pt>
                <c:pt idx="3670">
                  <c:v>3671</c:v>
                </c:pt>
                <c:pt idx="3671">
                  <c:v>3672</c:v>
                </c:pt>
                <c:pt idx="3672">
                  <c:v>3673</c:v>
                </c:pt>
                <c:pt idx="3673">
                  <c:v>3674</c:v>
                </c:pt>
                <c:pt idx="3674">
                  <c:v>3675</c:v>
                </c:pt>
                <c:pt idx="3675">
                  <c:v>3676</c:v>
                </c:pt>
                <c:pt idx="3676">
                  <c:v>3677</c:v>
                </c:pt>
                <c:pt idx="3677">
                  <c:v>3678</c:v>
                </c:pt>
                <c:pt idx="3678">
                  <c:v>3679</c:v>
                </c:pt>
                <c:pt idx="3679">
                  <c:v>3680</c:v>
                </c:pt>
                <c:pt idx="3680">
                  <c:v>3681</c:v>
                </c:pt>
                <c:pt idx="3681">
                  <c:v>3682</c:v>
                </c:pt>
                <c:pt idx="3682">
                  <c:v>3683</c:v>
                </c:pt>
                <c:pt idx="3683">
                  <c:v>3684</c:v>
                </c:pt>
                <c:pt idx="3684">
                  <c:v>3685</c:v>
                </c:pt>
                <c:pt idx="3685">
                  <c:v>3686</c:v>
                </c:pt>
                <c:pt idx="3686">
                  <c:v>3687</c:v>
                </c:pt>
                <c:pt idx="3687">
                  <c:v>3688</c:v>
                </c:pt>
                <c:pt idx="3688">
                  <c:v>3689</c:v>
                </c:pt>
                <c:pt idx="3689">
                  <c:v>3690</c:v>
                </c:pt>
                <c:pt idx="3690">
                  <c:v>3691</c:v>
                </c:pt>
                <c:pt idx="3691">
                  <c:v>3692</c:v>
                </c:pt>
                <c:pt idx="3692">
                  <c:v>3693</c:v>
                </c:pt>
                <c:pt idx="3693">
                  <c:v>3694</c:v>
                </c:pt>
                <c:pt idx="3694">
                  <c:v>3695</c:v>
                </c:pt>
                <c:pt idx="3695">
                  <c:v>3696</c:v>
                </c:pt>
                <c:pt idx="3696">
                  <c:v>3697</c:v>
                </c:pt>
                <c:pt idx="3697">
                  <c:v>3698</c:v>
                </c:pt>
                <c:pt idx="3698">
                  <c:v>3699</c:v>
                </c:pt>
                <c:pt idx="3699">
                  <c:v>3700</c:v>
                </c:pt>
                <c:pt idx="3700">
                  <c:v>3701</c:v>
                </c:pt>
                <c:pt idx="3701">
                  <c:v>3702</c:v>
                </c:pt>
                <c:pt idx="3702">
                  <c:v>3703</c:v>
                </c:pt>
                <c:pt idx="3703">
                  <c:v>3704</c:v>
                </c:pt>
                <c:pt idx="3704">
                  <c:v>3705</c:v>
                </c:pt>
                <c:pt idx="3705">
                  <c:v>3706</c:v>
                </c:pt>
                <c:pt idx="3706">
                  <c:v>3707</c:v>
                </c:pt>
                <c:pt idx="3707">
                  <c:v>3708</c:v>
                </c:pt>
                <c:pt idx="3708">
                  <c:v>3709</c:v>
                </c:pt>
                <c:pt idx="3709">
                  <c:v>3710</c:v>
                </c:pt>
                <c:pt idx="3710">
                  <c:v>3711</c:v>
                </c:pt>
                <c:pt idx="3711">
                  <c:v>3712</c:v>
                </c:pt>
                <c:pt idx="3712">
                  <c:v>3713</c:v>
                </c:pt>
                <c:pt idx="3713">
                  <c:v>3714</c:v>
                </c:pt>
                <c:pt idx="3714">
                  <c:v>3715</c:v>
                </c:pt>
                <c:pt idx="3715">
                  <c:v>3716</c:v>
                </c:pt>
                <c:pt idx="3716">
                  <c:v>3717</c:v>
                </c:pt>
                <c:pt idx="3717">
                  <c:v>3718</c:v>
                </c:pt>
                <c:pt idx="3718">
                  <c:v>3719</c:v>
                </c:pt>
                <c:pt idx="3719">
                  <c:v>3720</c:v>
                </c:pt>
                <c:pt idx="3720">
                  <c:v>3721</c:v>
                </c:pt>
                <c:pt idx="3721">
                  <c:v>3722</c:v>
                </c:pt>
                <c:pt idx="3722">
                  <c:v>3723</c:v>
                </c:pt>
                <c:pt idx="3723">
                  <c:v>3724</c:v>
                </c:pt>
                <c:pt idx="3724">
                  <c:v>3725</c:v>
                </c:pt>
                <c:pt idx="3725">
                  <c:v>3726</c:v>
                </c:pt>
                <c:pt idx="3726">
                  <c:v>3727</c:v>
                </c:pt>
                <c:pt idx="3727">
                  <c:v>3728</c:v>
                </c:pt>
                <c:pt idx="3728">
                  <c:v>3729</c:v>
                </c:pt>
                <c:pt idx="3729">
                  <c:v>3730</c:v>
                </c:pt>
                <c:pt idx="3730">
                  <c:v>3731</c:v>
                </c:pt>
                <c:pt idx="3731">
                  <c:v>3732</c:v>
                </c:pt>
                <c:pt idx="3732">
                  <c:v>3733</c:v>
                </c:pt>
                <c:pt idx="3733">
                  <c:v>3734</c:v>
                </c:pt>
                <c:pt idx="3734">
                  <c:v>3735</c:v>
                </c:pt>
                <c:pt idx="3735">
                  <c:v>3736</c:v>
                </c:pt>
                <c:pt idx="3736">
                  <c:v>3737</c:v>
                </c:pt>
                <c:pt idx="3737">
                  <c:v>3738</c:v>
                </c:pt>
                <c:pt idx="3738">
                  <c:v>3739</c:v>
                </c:pt>
                <c:pt idx="3739">
                  <c:v>3740</c:v>
                </c:pt>
                <c:pt idx="3740">
                  <c:v>3741</c:v>
                </c:pt>
                <c:pt idx="3741">
                  <c:v>3742</c:v>
                </c:pt>
                <c:pt idx="3742">
                  <c:v>3743</c:v>
                </c:pt>
                <c:pt idx="3743">
                  <c:v>3744</c:v>
                </c:pt>
                <c:pt idx="3744">
                  <c:v>3745</c:v>
                </c:pt>
                <c:pt idx="3745">
                  <c:v>3746</c:v>
                </c:pt>
                <c:pt idx="3746">
                  <c:v>3747</c:v>
                </c:pt>
                <c:pt idx="3747">
                  <c:v>3748</c:v>
                </c:pt>
                <c:pt idx="3748">
                  <c:v>3749</c:v>
                </c:pt>
                <c:pt idx="3749">
                  <c:v>3750</c:v>
                </c:pt>
                <c:pt idx="3750">
                  <c:v>3751</c:v>
                </c:pt>
                <c:pt idx="3751">
                  <c:v>3752</c:v>
                </c:pt>
                <c:pt idx="3752">
                  <c:v>3753</c:v>
                </c:pt>
                <c:pt idx="3753">
                  <c:v>3754</c:v>
                </c:pt>
                <c:pt idx="3754">
                  <c:v>3755</c:v>
                </c:pt>
                <c:pt idx="3755">
                  <c:v>3756</c:v>
                </c:pt>
                <c:pt idx="3756">
                  <c:v>3757</c:v>
                </c:pt>
                <c:pt idx="3757">
                  <c:v>3758</c:v>
                </c:pt>
                <c:pt idx="3758">
                  <c:v>3759</c:v>
                </c:pt>
                <c:pt idx="3759">
                  <c:v>3760</c:v>
                </c:pt>
                <c:pt idx="3760">
                  <c:v>3761</c:v>
                </c:pt>
                <c:pt idx="3761">
                  <c:v>3762</c:v>
                </c:pt>
                <c:pt idx="3762">
                  <c:v>3763</c:v>
                </c:pt>
                <c:pt idx="3763">
                  <c:v>3764</c:v>
                </c:pt>
                <c:pt idx="3764">
                  <c:v>3765</c:v>
                </c:pt>
                <c:pt idx="3765">
                  <c:v>3766</c:v>
                </c:pt>
                <c:pt idx="3766">
                  <c:v>3767</c:v>
                </c:pt>
                <c:pt idx="3767">
                  <c:v>3768</c:v>
                </c:pt>
                <c:pt idx="3768">
                  <c:v>3769</c:v>
                </c:pt>
                <c:pt idx="3769">
                  <c:v>3770</c:v>
                </c:pt>
                <c:pt idx="3770">
                  <c:v>3771</c:v>
                </c:pt>
                <c:pt idx="3771">
                  <c:v>3772</c:v>
                </c:pt>
                <c:pt idx="3772">
                  <c:v>3773</c:v>
                </c:pt>
                <c:pt idx="3773">
                  <c:v>3774</c:v>
                </c:pt>
                <c:pt idx="3774">
                  <c:v>3775</c:v>
                </c:pt>
                <c:pt idx="3775">
                  <c:v>3776</c:v>
                </c:pt>
                <c:pt idx="3776">
                  <c:v>3777</c:v>
                </c:pt>
                <c:pt idx="3777">
                  <c:v>3778</c:v>
                </c:pt>
                <c:pt idx="3778">
                  <c:v>3779</c:v>
                </c:pt>
                <c:pt idx="3779">
                  <c:v>3780</c:v>
                </c:pt>
                <c:pt idx="3780">
                  <c:v>3781</c:v>
                </c:pt>
                <c:pt idx="3781">
                  <c:v>3782</c:v>
                </c:pt>
                <c:pt idx="3782">
                  <c:v>3783</c:v>
                </c:pt>
                <c:pt idx="3783">
                  <c:v>3784</c:v>
                </c:pt>
                <c:pt idx="3784">
                  <c:v>3785</c:v>
                </c:pt>
                <c:pt idx="3785">
                  <c:v>3786</c:v>
                </c:pt>
                <c:pt idx="3786">
                  <c:v>3787</c:v>
                </c:pt>
                <c:pt idx="3787">
                  <c:v>3788</c:v>
                </c:pt>
                <c:pt idx="3788">
                  <c:v>3789</c:v>
                </c:pt>
                <c:pt idx="3789">
                  <c:v>3790</c:v>
                </c:pt>
                <c:pt idx="3790">
                  <c:v>3791</c:v>
                </c:pt>
                <c:pt idx="3791">
                  <c:v>3792</c:v>
                </c:pt>
                <c:pt idx="3792">
                  <c:v>3793</c:v>
                </c:pt>
                <c:pt idx="3793">
                  <c:v>3794</c:v>
                </c:pt>
                <c:pt idx="3794">
                  <c:v>3795</c:v>
                </c:pt>
                <c:pt idx="3795">
                  <c:v>3796</c:v>
                </c:pt>
                <c:pt idx="3796">
                  <c:v>3797</c:v>
                </c:pt>
                <c:pt idx="3797">
                  <c:v>3798</c:v>
                </c:pt>
                <c:pt idx="3798">
                  <c:v>3799</c:v>
                </c:pt>
                <c:pt idx="3799">
                  <c:v>3800</c:v>
                </c:pt>
                <c:pt idx="3800">
                  <c:v>3801</c:v>
                </c:pt>
                <c:pt idx="3801">
                  <c:v>3802</c:v>
                </c:pt>
                <c:pt idx="3802">
                  <c:v>3803</c:v>
                </c:pt>
                <c:pt idx="3803">
                  <c:v>3804</c:v>
                </c:pt>
                <c:pt idx="3804">
                  <c:v>3805</c:v>
                </c:pt>
                <c:pt idx="3805">
                  <c:v>3806</c:v>
                </c:pt>
                <c:pt idx="3806">
                  <c:v>3807</c:v>
                </c:pt>
                <c:pt idx="3807">
                  <c:v>3808</c:v>
                </c:pt>
                <c:pt idx="3808">
                  <c:v>3809</c:v>
                </c:pt>
                <c:pt idx="3809">
                  <c:v>3810</c:v>
                </c:pt>
                <c:pt idx="3810">
                  <c:v>3811</c:v>
                </c:pt>
                <c:pt idx="3811">
                  <c:v>3812</c:v>
                </c:pt>
                <c:pt idx="3812">
                  <c:v>3813</c:v>
                </c:pt>
                <c:pt idx="3813">
                  <c:v>3814</c:v>
                </c:pt>
                <c:pt idx="3814">
                  <c:v>3815</c:v>
                </c:pt>
                <c:pt idx="3815">
                  <c:v>3816</c:v>
                </c:pt>
                <c:pt idx="3816">
                  <c:v>3817</c:v>
                </c:pt>
                <c:pt idx="3817">
                  <c:v>3818</c:v>
                </c:pt>
                <c:pt idx="3818">
                  <c:v>3819</c:v>
                </c:pt>
                <c:pt idx="3819">
                  <c:v>3820</c:v>
                </c:pt>
                <c:pt idx="3820">
                  <c:v>3821</c:v>
                </c:pt>
                <c:pt idx="3821">
                  <c:v>3822</c:v>
                </c:pt>
                <c:pt idx="3822">
                  <c:v>3823</c:v>
                </c:pt>
                <c:pt idx="3823">
                  <c:v>3824</c:v>
                </c:pt>
                <c:pt idx="3824">
                  <c:v>3825</c:v>
                </c:pt>
                <c:pt idx="3825">
                  <c:v>3826</c:v>
                </c:pt>
                <c:pt idx="3826">
                  <c:v>3827</c:v>
                </c:pt>
                <c:pt idx="3827">
                  <c:v>3828</c:v>
                </c:pt>
                <c:pt idx="3828">
                  <c:v>3829</c:v>
                </c:pt>
                <c:pt idx="3829">
                  <c:v>3830</c:v>
                </c:pt>
                <c:pt idx="3830">
                  <c:v>3831</c:v>
                </c:pt>
                <c:pt idx="3831">
                  <c:v>3832</c:v>
                </c:pt>
                <c:pt idx="3832">
                  <c:v>3833</c:v>
                </c:pt>
                <c:pt idx="3833">
                  <c:v>3834</c:v>
                </c:pt>
                <c:pt idx="3834">
                  <c:v>3835</c:v>
                </c:pt>
                <c:pt idx="3835">
                  <c:v>3836</c:v>
                </c:pt>
                <c:pt idx="3836">
                  <c:v>3837</c:v>
                </c:pt>
                <c:pt idx="3837">
                  <c:v>3838</c:v>
                </c:pt>
                <c:pt idx="3838">
                  <c:v>3839</c:v>
                </c:pt>
                <c:pt idx="3839">
                  <c:v>3840</c:v>
                </c:pt>
                <c:pt idx="3840">
                  <c:v>3841</c:v>
                </c:pt>
                <c:pt idx="3841">
                  <c:v>3842</c:v>
                </c:pt>
                <c:pt idx="3842">
                  <c:v>3843</c:v>
                </c:pt>
                <c:pt idx="3843">
                  <c:v>3844</c:v>
                </c:pt>
                <c:pt idx="3844">
                  <c:v>3845</c:v>
                </c:pt>
                <c:pt idx="3845">
                  <c:v>3846</c:v>
                </c:pt>
                <c:pt idx="3846">
                  <c:v>3847</c:v>
                </c:pt>
                <c:pt idx="3847">
                  <c:v>3848</c:v>
                </c:pt>
                <c:pt idx="3848">
                  <c:v>3849</c:v>
                </c:pt>
                <c:pt idx="3849">
                  <c:v>3850</c:v>
                </c:pt>
                <c:pt idx="3850">
                  <c:v>3851</c:v>
                </c:pt>
                <c:pt idx="3851">
                  <c:v>3852</c:v>
                </c:pt>
                <c:pt idx="3852">
                  <c:v>3853</c:v>
                </c:pt>
                <c:pt idx="3853">
                  <c:v>3854</c:v>
                </c:pt>
                <c:pt idx="3854">
                  <c:v>3855</c:v>
                </c:pt>
                <c:pt idx="3855">
                  <c:v>3856</c:v>
                </c:pt>
                <c:pt idx="3856">
                  <c:v>3857</c:v>
                </c:pt>
                <c:pt idx="3857">
                  <c:v>3858</c:v>
                </c:pt>
                <c:pt idx="3858">
                  <c:v>3859</c:v>
                </c:pt>
                <c:pt idx="3859">
                  <c:v>3860</c:v>
                </c:pt>
                <c:pt idx="3860">
                  <c:v>3861</c:v>
                </c:pt>
                <c:pt idx="3861">
                  <c:v>3862</c:v>
                </c:pt>
                <c:pt idx="3862">
                  <c:v>3863</c:v>
                </c:pt>
                <c:pt idx="3863">
                  <c:v>3864</c:v>
                </c:pt>
                <c:pt idx="3864">
                  <c:v>3865</c:v>
                </c:pt>
                <c:pt idx="3865">
                  <c:v>3866</c:v>
                </c:pt>
                <c:pt idx="3866">
                  <c:v>3867</c:v>
                </c:pt>
                <c:pt idx="3867">
                  <c:v>3868</c:v>
                </c:pt>
                <c:pt idx="3868">
                  <c:v>3869</c:v>
                </c:pt>
                <c:pt idx="3869">
                  <c:v>3870</c:v>
                </c:pt>
                <c:pt idx="3870">
                  <c:v>3871</c:v>
                </c:pt>
                <c:pt idx="3871">
                  <c:v>3872</c:v>
                </c:pt>
                <c:pt idx="3872">
                  <c:v>3873</c:v>
                </c:pt>
                <c:pt idx="3873">
                  <c:v>3874</c:v>
                </c:pt>
                <c:pt idx="3874">
                  <c:v>3875</c:v>
                </c:pt>
                <c:pt idx="3875">
                  <c:v>3876</c:v>
                </c:pt>
                <c:pt idx="3876">
                  <c:v>3877</c:v>
                </c:pt>
                <c:pt idx="3877">
                  <c:v>3878</c:v>
                </c:pt>
                <c:pt idx="3878">
                  <c:v>3879</c:v>
                </c:pt>
                <c:pt idx="3879">
                  <c:v>3880</c:v>
                </c:pt>
                <c:pt idx="3880">
                  <c:v>3881</c:v>
                </c:pt>
                <c:pt idx="3881">
                  <c:v>3882</c:v>
                </c:pt>
                <c:pt idx="3882">
                  <c:v>3883</c:v>
                </c:pt>
                <c:pt idx="3883">
                  <c:v>3884</c:v>
                </c:pt>
                <c:pt idx="3884">
                  <c:v>3885</c:v>
                </c:pt>
                <c:pt idx="3885">
                  <c:v>3886</c:v>
                </c:pt>
                <c:pt idx="3886">
                  <c:v>3887</c:v>
                </c:pt>
                <c:pt idx="3887">
                  <c:v>3888</c:v>
                </c:pt>
                <c:pt idx="3888">
                  <c:v>3889</c:v>
                </c:pt>
                <c:pt idx="3889">
                  <c:v>3890</c:v>
                </c:pt>
                <c:pt idx="3890">
                  <c:v>3891</c:v>
                </c:pt>
                <c:pt idx="3891">
                  <c:v>3892</c:v>
                </c:pt>
                <c:pt idx="3892">
                  <c:v>3893</c:v>
                </c:pt>
                <c:pt idx="3893">
                  <c:v>3894</c:v>
                </c:pt>
                <c:pt idx="3894">
                  <c:v>3895</c:v>
                </c:pt>
                <c:pt idx="3895">
                  <c:v>3896</c:v>
                </c:pt>
                <c:pt idx="3896">
                  <c:v>3897</c:v>
                </c:pt>
                <c:pt idx="3897">
                  <c:v>3898</c:v>
                </c:pt>
                <c:pt idx="3898">
                  <c:v>3899</c:v>
                </c:pt>
                <c:pt idx="3899">
                  <c:v>3900</c:v>
                </c:pt>
                <c:pt idx="3900">
                  <c:v>3901</c:v>
                </c:pt>
                <c:pt idx="3901">
                  <c:v>3902</c:v>
                </c:pt>
                <c:pt idx="3902">
                  <c:v>3903</c:v>
                </c:pt>
                <c:pt idx="3903">
                  <c:v>3904</c:v>
                </c:pt>
                <c:pt idx="3904">
                  <c:v>3905</c:v>
                </c:pt>
                <c:pt idx="3905">
                  <c:v>3906</c:v>
                </c:pt>
                <c:pt idx="3906">
                  <c:v>3907</c:v>
                </c:pt>
                <c:pt idx="3907">
                  <c:v>3908</c:v>
                </c:pt>
                <c:pt idx="3908">
                  <c:v>3909</c:v>
                </c:pt>
                <c:pt idx="3909">
                  <c:v>3910</c:v>
                </c:pt>
                <c:pt idx="3910">
                  <c:v>3911</c:v>
                </c:pt>
                <c:pt idx="3911">
                  <c:v>3912</c:v>
                </c:pt>
                <c:pt idx="3912">
                  <c:v>3913</c:v>
                </c:pt>
                <c:pt idx="3913">
                  <c:v>3914</c:v>
                </c:pt>
                <c:pt idx="3914">
                  <c:v>3915</c:v>
                </c:pt>
                <c:pt idx="3915">
                  <c:v>3916</c:v>
                </c:pt>
                <c:pt idx="3916">
                  <c:v>3917</c:v>
                </c:pt>
                <c:pt idx="3917">
                  <c:v>3918</c:v>
                </c:pt>
                <c:pt idx="3918">
                  <c:v>3919</c:v>
                </c:pt>
                <c:pt idx="3919">
                  <c:v>3920</c:v>
                </c:pt>
                <c:pt idx="3920">
                  <c:v>3921</c:v>
                </c:pt>
                <c:pt idx="3921">
                  <c:v>3922</c:v>
                </c:pt>
                <c:pt idx="3922">
                  <c:v>3923</c:v>
                </c:pt>
                <c:pt idx="3923">
                  <c:v>3924</c:v>
                </c:pt>
                <c:pt idx="3924">
                  <c:v>3925</c:v>
                </c:pt>
                <c:pt idx="3925">
                  <c:v>3926</c:v>
                </c:pt>
                <c:pt idx="3926">
                  <c:v>3927</c:v>
                </c:pt>
                <c:pt idx="3927">
                  <c:v>3928</c:v>
                </c:pt>
                <c:pt idx="3928">
                  <c:v>3929</c:v>
                </c:pt>
                <c:pt idx="3929">
                  <c:v>3930</c:v>
                </c:pt>
                <c:pt idx="3930">
                  <c:v>3931</c:v>
                </c:pt>
                <c:pt idx="3931">
                  <c:v>3932</c:v>
                </c:pt>
                <c:pt idx="3932">
                  <c:v>3933</c:v>
                </c:pt>
                <c:pt idx="3933">
                  <c:v>3934</c:v>
                </c:pt>
                <c:pt idx="3934">
                  <c:v>3935</c:v>
                </c:pt>
                <c:pt idx="3935">
                  <c:v>3936</c:v>
                </c:pt>
                <c:pt idx="3936">
                  <c:v>3937</c:v>
                </c:pt>
                <c:pt idx="3937">
                  <c:v>3938</c:v>
                </c:pt>
                <c:pt idx="3938">
                  <c:v>3939</c:v>
                </c:pt>
                <c:pt idx="3939">
                  <c:v>3940</c:v>
                </c:pt>
                <c:pt idx="3940">
                  <c:v>3941</c:v>
                </c:pt>
                <c:pt idx="3941">
                  <c:v>3942</c:v>
                </c:pt>
                <c:pt idx="3942">
                  <c:v>3943</c:v>
                </c:pt>
                <c:pt idx="3943">
                  <c:v>3944</c:v>
                </c:pt>
                <c:pt idx="3944">
                  <c:v>3945</c:v>
                </c:pt>
                <c:pt idx="3945">
                  <c:v>3946</c:v>
                </c:pt>
                <c:pt idx="3946">
                  <c:v>3947</c:v>
                </c:pt>
                <c:pt idx="3947">
                  <c:v>3948</c:v>
                </c:pt>
                <c:pt idx="3948">
                  <c:v>3949</c:v>
                </c:pt>
                <c:pt idx="3949">
                  <c:v>3950</c:v>
                </c:pt>
                <c:pt idx="3950">
                  <c:v>3951</c:v>
                </c:pt>
                <c:pt idx="3951">
                  <c:v>3952</c:v>
                </c:pt>
                <c:pt idx="3952">
                  <c:v>3953</c:v>
                </c:pt>
                <c:pt idx="3953">
                  <c:v>3954</c:v>
                </c:pt>
                <c:pt idx="3954">
                  <c:v>3955</c:v>
                </c:pt>
                <c:pt idx="3955">
                  <c:v>3956</c:v>
                </c:pt>
                <c:pt idx="3956">
                  <c:v>3957</c:v>
                </c:pt>
                <c:pt idx="3957">
                  <c:v>3958</c:v>
                </c:pt>
                <c:pt idx="3958">
                  <c:v>3959</c:v>
                </c:pt>
                <c:pt idx="3959">
                  <c:v>3960</c:v>
                </c:pt>
                <c:pt idx="3960">
                  <c:v>3961</c:v>
                </c:pt>
                <c:pt idx="3961">
                  <c:v>3962</c:v>
                </c:pt>
                <c:pt idx="3962">
                  <c:v>3963</c:v>
                </c:pt>
                <c:pt idx="3963">
                  <c:v>3964</c:v>
                </c:pt>
                <c:pt idx="3964">
                  <c:v>3965</c:v>
                </c:pt>
                <c:pt idx="3965">
                  <c:v>3966</c:v>
                </c:pt>
                <c:pt idx="3966">
                  <c:v>3967</c:v>
                </c:pt>
                <c:pt idx="3967">
                  <c:v>3968</c:v>
                </c:pt>
                <c:pt idx="3968">
                  <c:v>3969</c:v>
                </c:pt>
                <c:pt idx="3969">
                  <c:v>3970</c:v>
                </c:pt>
                <c:pt idx="3970">
                  <c:v>3971</c:v>
                </c:pt>
                <c:pt idx="3971">
                  <c:v>3972</c:v>
                </c:pt>
                <c:pt idx="3972">
                  <c:v>3973</c:v>
                </c:pt>
                <c:pt idx="3973">
                  <c:v>3974</c:v>
                </c:pt>
                <c:pt idx="3974">
                  <c:v>3975</c:v>
                </c:pt>
                <c:pt idx="3975">
                  <c:v>3976</c:v>
                </c:pt>
                <c:pt idx="3976">
                  <c:v>3977</c:v>
                </c:pt>
                <c:pt idx="3977">
                  <c:v>3978</c:v>
                </c:pt>
                <c:pt idx="3978">
                  <c:v>3979</c:v>
                </c:pt>
                <c:pt idx="3979">
                  <c:v>3980</c:v>
                </c:pt>
                <c:pt idx="3980">
                  <c:v>3981</c:v>
                </c:pt>
                <c:pt idx="3981">
                  <c:v>3982</c:v>
                </c:pt>
                <c:pt idx="3982">
                  <c:v>3983</c:v>
                </c:pt>
                <c:pt idx="3983">
                  <c:v>3984</c:v>
                </c:pt>
                <c:pt idx="3984">
                  <c:v>3985</c:v>
                </c:pt>
                <c:pt idx="3985">
                  <c:v>3986</c:v>
                </c:pt>
                <c:pt idx="3986">
                  <c:v>3987</c:v>
                </c:pt>
                <c:pt idx="3987">
                  <c:v>3988</c:v>
                </c:pt>
                <c:pt idx="3988">
                  <c:v>3989</c:v>
                </c:pt>
                <c:pt idx="3989">
                  <c:v>3990</c:v>
                </c:pt>
                <c:pt idx="3990">
                  <c:v>3991</c:v>
                </c:pt>
                <c:pt idx="3991">
                  <c:v>3992</c:v>
                </c:pt>
                <c:pt idx="3992">
                  <c:v>3993</c:v>
                </c:pt>
                <c:pt idx="3993">
                  <c:v>3994</c:v>
                </c:pt>
                <c:pt idx="3994">
                  <c:v>3995</c:v>
                </c:pt>
                <c:pt idx="3995">
                  <c:v>3996</c:v>
                </c:pt>
                <c:pt idx="3996">
                  <c:v>3997</c:v>
                </c:pt>
                <c:pt idx="3997">
                  <c:v>3998</c:v>
                </c:pt>
                <c:pt idx="3998">
                  <c:v>3999</c:v>
                </c:pt>
                <c:pt idx="3999">
                  <c:v>4000</c:v>
                </c:pt>
                <c:pt idx="4000">
                  <c:v>4001</c:v>
                </c:pt>
                <c:pt idx="4001">
                  <c:v>4002</c:v>
                </c:pt>
                <c:pt idx="4002">
                  <c:v>4003</c:v>
                </c:pt>
                <c:pt idx="4003">
                  <c:v>4004</c:v>
                </c:pt>
                <c:pt idx="4004">
                  <c:v>4005</c:v>
                </c:pt>
                <c:pt idx="4005">
                  <c:v>4006</c:v>
                </c:pt>
                <c:pt idx="4006">
                  <c:v>4007</c:v>
                </c:pt>
                <c:pt idx="4007">
                  <c:v>4008</c:v>
                </c:pt>
                <c:pt idx="4008">
                  <c:v>4009</c:v>
                </c:pt>
                <c:pt idx="4009">
                  <c:v>4010</c:v>
                </c:pt>
                <c:pt idx="4010">
                  <c:v>4011</c:v>
                </c:pt>
                <c:pt idx="4011">
                  <c:v>4012</c:v>
                </c:pt>
                <c:pt idx="4012">
                  <c:v>4013</c:v>
                </c:pt>
                <c:pt idx="4013">
                  <c:v>4014</c:v>
                </c:pt>
                <c:pt idx="4014">
                  <c:v>4015</c:v>
                </c:pt>
                <c:pt idx="4015">
                  <c:v>4016</c:v>
                </c:pt>
                <c:pt idx="4016">
                  <c:v>4017</c:v>
                </c:pt>
                <c:pt idx="4017">
                  <c:v>4018</c:v>
                </c:pt>
                <c:pt idx="4018">
                  <c:v>4019</c:v>
                </c:pt>
                <c:pt idx="4019">
                  <c:v>4020</c:v>
                </c:pt>
                <c:pt idx="4020">
                  <c:v>4021</c:v>
                </c:pt>
                <c:pt idx="4021">
                  <c:v>4022</c:v>
                </c:pt>
                <c:pt idx="4022">
                  <c:v>4023</c:v>
                </c:pt>
                <c:pt idx="4023">
                  <c:v>4024</c:v>
                </c:pt>
                <c:pt idx="4024">
                  <c:v>4025</c:v>
                </c:pt>
                <c:pt idx="4025">
                  <c:v>4026</c:v>
                </c:pt>
                <c:pt idx="4026">
                  <c:v>4027</c:v>
                </c:pt>
                <c:pt idx="4027">
                  <c:v>4028</c:v>
                </c:pt>
                <c:pt idx="4028">
                  <c:v>4029</c:v>
                </c:pt>
                <c:pt idx="4029">
                  <c:v>4030</c:v>
                </c:pt>
                <c:pt idx="4030">
                  <c:v>4031</c:v>
                </c:pt>
                <c:pt idx="4031">
                  <c:v>4032</c:v>
                </c:pt>
                <c:pt idx="4032">
                  <c:v>4033</c:v>
                </c:pt>
                <c:pt idx="4033">
                  <c:v>4034</c:v>
                </c:pt>
                <c:pt idx="4034">
                  <c:v>4035</c:v>
                </c:pt>
                <c:pt idx="4035">
                  <c:v>4036</c:v>
                </c:pt>
                <c:pt idx="4036">
                  <c:v>4037</c:v>
                </c:pt>
                <c:pt idx="4037">
                  <c:v>4038</c:v>
                </c:pt>
                <c:pt idx="4038">
                  <c:v>4039</c:v>
                </c:pt>
                <c:pt idx="4039">
                  <c:v>4040</c:v>
                </c:pt>
                <c:pt idx="4040">
                  <c:v>4041</c:v>
                </c:pt>
                <c:pt idx="4041">
                  <c:v>4042</c:v>
                </c:pt>
                <c:pt idx="4042">
                  <c:v>4043</c:v>
                </c:pt>
                <c:pt idx="4043">
                  <c:v>4044</c:v>
                </c:pt>
                <c:pt idx="4044">
                  <c:v>4045</c:v>
                </c:pt>
                <c:pt idx="4045">
                  <c:v>4046</c:v>
                </c:pt>
                <c:pt idx="4046">
                  <c:v>4047</c:v>
                </c:pt>
                <c:pt idx="4047">
                  <c:v>4048</c:v>
                </c:pt>
                <c:pt idx="4048">
                  <c:v>4049</c:v>
                </c:pt>
                <c:pt idx="4049">
                  <c:v>4050</c:v>
                </c:pt>
                <c:pt idx="4050">
                  <c:v>4051</c:v>
                </c:pt>
                <c:pt idx="4051">
                  <c:v>4052</c:v>
                </c:pt>
                <c:pt idx="4052">
                  <c:v>4053</c:v>
                </c:pt>
                <c:pt idx="4053">
                  <c:v>4054</c:v>
                </c:pt>
                <c:pt idx="4054">
                  <c:v>4055</c:v>
                </c:pt>
                <c:pt idx="4055">
                  <c:v>4056</c:v>
                </c:pt>
                <c:pt idx="4056">
                  <c:v>4057</c:v>
                </c:pt>
                <c:pt idx="4057">
                  <c:v>4058</c:v>
                </c:pt>
                <c:pt idx="4058">
                  <c:v>4059</c:v>
                </c:pt>
                <c:pt idx="4059">
                  <c:v>4060</c:v>
                </c:pt>
                <c:pt idx="4060">
                  <c:v>4061</c:v>
                </c:pt>
                <c:pt idx="4061">
                  <c:v>4062</c:v>
                </c:pt>
                <c:pt idx="4062">
                  <c:v>4063</c:v>
                </c:pt>
                <c:pt idx="4063">
                  <c:v>4064</c:v>
                </c:pt>
                <c:pt idx="4064">
                  <c:v>4065</c:v>
                </c:pt>
                <c:pt idx="4065">
                  <c:v>4066</c:v>
                </c:pt>
                <c:pt idx="4066">
                  <c:v>4067</c:v>
                </c:pt>
                <c:pt idx="4067">
                  <c:v>4068</c:v>
                </c:pt>
                <c:pt idx="4068">
                  <c:v>4069</c:v>
                </c:pt>
                <c:pt idx="4069">
                  <c:v>4070</c:v>
                </c:pt>
                <c:pt idx="4070">
                  <c:v>4071</c:v>
                </c:pt>
                <c:pt idx="4071">
                  <c:v>4072</c:v>
                </c:pt>
                <c:pt idx="4072">
                  <c:v>4073</c:v>
                </c:pt>
                <c:pt idx="4073">
                  <c:v>4074</c:v>
                </c:pt>
                <c:pt idx="4074">
                  <c:v>4075</c:v>
                </c:pt>
                <c:pt idx="4075">
                  <c:v>4076</c:v>
                </c:pt>
                <c:pt idx="4076">
                  <c:v>4077</c:v>
                </c:pt>
                <c:pt idx="4077">
                  <c:v>4078</c:v>
                </c:pt>
                <c:pt idx="4078">
                  <c:v>4079</c:v>
                </c:pt>
                <c:pt idx="4079">
                  <c:v>4080</c:v>
                </c:pt>
                <c:pt idx="4080">
                  <c:v>4081</c:v>
                </c:pt>
                <c:pt idx="4081">
                  <c:v>4082</c:v>
                </c:pt>
                <c:pt idx="4082">
                  <c:v>4083</c:v>
                </c:pt>
                <c:pt idx="4083">
                  <c:v>4084</c:v>
                </c:pt>
                <c:pt idx="4084">
                  <c:v>4085</c:v>
                </c:pt>
                <c:pt idx="4085">
                  <c:v>4086</c:v>
                </c:pt>
                <c:pt idx="4086">
                  <c:v>4087</c:v>
                </c:pt>
                <c:pt idx="4087">
                  <c:v>4088</c:v>
                </c:pt>
                <c:pt idx="4088">
                  <c:v>4089</c:v>
                </c:pt>
                <c:pt idx="4089">
                  <c:v>4090</c:v>
                </c:pt>
                <c:pt idx="4090">
                  <c:v>4091</c:v>
                </c:pt>
                <c:pt idx="4091">
                  <c:v>4092</c:v>
                </c:pt>
                <c:pt idx="4092">
                  <c:v>4093</c:v>
                </c:pt>
                <c:pt idx="4093">
                  <c:v>4094</c:v>
                </c:pt>
                <c:pt idx="4094">
                  <c:v>4095</c:v>
                </c:pt>
                <c:pt idx="4095">
                  <c:v>4096</c:v>
                </c:pt>
                <c:pt idx="4096">
                  <c:v>4097</c:v>
                </c:pt>
                <c:pt idx="4097">
                  <c:v>4098</c:v>
                </c:pt>
                <c:pt idx="4098">
                  <c:v>4099</c:v>
                </c:pt>
                <c:pt idx="4099">
                  <c:v>4100</c:v>
                </c:pt>
                <c:pt idx="4100">
                  <c:v>4101</c:v>
                </c:pt>
                <c:pt idx="4101">
                  <c:v>4102</c:v>
                </c:pt>
                <c:pt idx="4102">
                  <c:v>4103</c:v>
                </c:pt>
                <c:pt idx="4103">
                  <c:v>4104</c:v>
                </c:pt>
                <c:pt idx="4104">
                  <c:v>4105</c:v>
                </c:pt>
                <c:pt idx="4105">
                  <c:v>4106</c:v>
                </c:pt>
                <c:pt idx="4106">
                  <c:v>4107</c:v>
                </c:pt>
                <c:pt idx="4107">
                  <c:v>4108</c:v>
                </c:pt>
                <c:pt idx="4108">
                  <c:v>4109</c:v>
                </c:pt>
                <c:pt idx="4109">
                  <c:v>4110</c:v>
                </c:pt>
                <c:pt idx="4110">
                  <c:v>4111</c:v>
                </c:pt>
                <c:pt idx="4111">
                  <c:v>4112</c:v>
                </c:pt>
                <c:pt idx="4112">
                  <c:v>4113</c:v>
                </c:pt>
                <c:pt idx="4113">
                  <c:v>4114</c:v>
                </c:pt>
                <c:pt idx="4114">
                  <c:v>4115</c:v>
                </c:pt>
                <c:pt idx="4115">
                  <c:v>4116</c:v>
                </c:pt>
                <c:pt idx="4116">
                  <c:v>4117</c:v>
                </c:pt>
                <c:pt idx="4117">
                  <c:v>4118</c:v>
                </c:pt>
                <c:pt idx="4118">
                  <c:v>4119</c:v>
                </c:pt>
                <c:pt idx="4119">
                  <c:v>4120</c:v>
                </c:pt>
                <c:pt idx="4120">
                  <c:v>4121</c:v>
                </c:pt>
                <c:pt idx="4121">
                  <c:v>4122</c:v>
                </c:pt>
                <c:pt idx="4122">
                  <c:v>4123</c:v>
                </c:pt>
                <c:pt idx="4123">
                  <c:v>4124</c:v>
                </c:pt>
                <c:pt idx="4124">
                  <c:v>4125</c:v>
                </c:pt>
                <c:pt idx="4125">
                  <c:v>4126</c:v>
                </c:pt>
                <c:pt idx="4126">
                  <c:v>4127</c:v>
                </c:pt>
                <c:pt idx="4127">
                  <c:v>4128</c:v>
                </c:pt>
                <c:pt idx="4128">
                  <c:v>4129</c:v>
                </c:pt>
                <c:pt idx="4129">
                  <c:v>4130</c:v>
                </c:pt>
                <c:pt idx="4130">
                  <c:v>4131</c:v>
                </c:pt>
                <c:pt idx="4131">
                  <c:v>4132</c:v>
                </c:pt>
                <c:pt idx="4132">
                  <c:v>4133</c:v>
                </c:pt>
                <c:pt idx="4133">
                  <c:v>4134</c:v>
                </c:pt>
                <c:pt idx="4134">
                  <c:v>4135</c:v>
                </c:pt>
                <c:pt idx="4135">
                  <c:v>4136</c:v>
                </c:pt>
                <c:pt idx="4136">
                  <c:v>4137</c:v>
                </c:pt>
                <c:pt idx="4137">
                  <c:v>4138</c:v>
                </c:pt>
                <c:pt idx="4138">
                  <c:v>4139</c:v>
                </c:pt>
                <c:pt idx="4139">
                  <c:v>4140</c:v>
                </c:pt>
                <c:pt idx="4140">
                  <c:v>4141</c:v>
                </c:pt>
                <c:pt idx="4141">
                  <c:v>4142</c:v>
                </c:pt>
                <c:pt idx="4142">
                  <c:v>4143</c:v>
                </c:pt>
                <c:pt idx="4143">
                  <c:v>4144</c:v>
                </c:pt>
                <c:pt idx="4144">
                  <c:v>4145</c:v>
                </c:pt>
                <c:pt idx="4145">
                  <c:v>4146</c:v>
                </c:pt>
                <c:pt idx="4146">
                  <c:v>4147</c:v>
                </c:pt>
                <c:pt idx="4147">
                  <c:v>4148</c:v>
                </c:pt>
                <c:pt idx="4148">
                  <c:v>4149</c:v>
                </c:pt>
                <c:pt idx="4149">
                  <c:v>4150</c:v>
                </c:pt>
                <c:pt idx="4150">
                  <c:v>4151</c:v>
                </c:pt>
                <c:pt idx="4151">
                  <c:v>4152</c:v>
                </c:pt>
                <c:pt idx="4152">
                  <c:v>4153</c:v>
                </c:pt>
                <c:pt idx="4153">
                  <c:v>4154</c:v>
                </c:pt>
                <c:pt idx="4154">
                  <c:v>4155</c:v>
                </c:pt>
                <c:pt idx="4155">
                  <c:v>4156</c:v>
                </c:pt>
                <c:pt idx="4156">
                  <c:v>4157</c:v>
                </c:pt>
                <c:pt idx="4157">
                  <c:v>4158</c:v>
                </c:pt>
                <c:pt idx="4158">
                  <c:v>4159</c:v>
                </c:pt>
                <c:pt idx="4159">
                  <c:v>4160</c:v>
                </c:pt>
                <c:pt idx="4160">
                  <c:v>4161</c:v>
                </c:pt>
                <c:pt idx="4161">
                  <c:v>4162</c:v>
                </c:pt>
                <c:pt idx="4162">
                  <c:v>4163</c:v>
                </c:pt>
                <c:pt idx="4163">
                  <c:v>4164</c:v>
                </c:pt>
                <c:pt idx="4164">
                  <c:v>4165</c:v>
                </c:pt>
                <c:pt idx="4165">
                  <c:v>4166</c:v>
                </c:pt>
                <c:pt idx="4166">
                  <c:v>4167</c:v>
                </c:pt>
                <c:pt idx="4167">
                  <c:v>4168</c:v>
                </c:pt>
                <c:pt idx="4168">
                  <c:v>4169</c:v>
                </c:pt>
                <c:pt idx="4169">
                  <c:v>4170</c:v>
                </c:pt>
                <c:pt idx="4170">
                  <c:v>4171</c:v>
                </c:pt>
                <c:pt idx="4171">
                  <c:v>4172</c:v>
                </c:pt>
                <c:pt idx="4172">
                  <c:v>4173</c:v>
                </c:pt>
                <c:pt idx="4173">
                  <c:v>4174</c:v>
                </c:pt>
                <c:pt idx="4174">
                  <c:v>4175</c:v>
                </c:pt>
                <c:pt idx="4175">
                  <c:v>4176</c:v>
                </c:pt>
                <c:pt idx="4176">
                  <c:v>4177</c:v>
                </c:pt>
                <c:pt idx="4177">
                  <c:v>4178</c:v>
                </c:pt>
                <c:pt idx="4178">
                  <c:v>4179</c:v>
                </c:pt>
                <c:pt idx="4179">
                  <c:v>4180</c:v>
                </c:pt>
                <c:pt idx="4180">
                  <c:v>4181</c:v>
                </c:pt>
                <c:pt idx="4181">
                  <c:v>4182</c:v>
                </c:pt>
                <c:pt idx="4182">
                  <c:v>4183</c:v>
                </c:pt>
                <c:pt idx="4183">
                  <c:v>4184</c:v>
                </c:pt>
                <c:pt idx="4184">
                  <c:v>4185</c:v>
                </c:pt>
                <c:pt idx="4185">
                  <c:v>4186</c:v>
                </c:pt>
                <c:pt idx="4186">
                  <c:v>4187</c:v>
                </c:pt>
                <c:pt idx="4187">
                  <c:v>4188</c:v>
                </c:pt>
                <c:pt idx="4188">
                  <c:v>4189</c:v>
                </c:pt>
                <c:pt idx="4189">
                  <c:v>4190</c:v>
                </c:pt>
                <c:pt idx="4190">
                  <c:v>4191</c:v>
                </c:pt>
                <c:pt idx="4191">
                  <c:v>4192</c:v>
                </c:pt>
                <c:pt idx="4192">
                  <c:v>4193</c:v>
                </c:pt>
                <c:pt idx="4193">
                  <c:v>4194</c:v>
                </c:pt>
                <c:pt idx="4194">
                  <c:v>4195</c:v>
                </c:pt>
                <c:pt idx="4195">
                  <c:v>4196</c:v>
                </c:pt>
                <c:pt idx="4196">
                  <c:v>4197</c:v>
                </c:pt>
                <c:pt idx="4197">
                  <c:v>4198</c:v>
                </c:pt>
                <c:pt idx="4198">
                  <c:v>4199</c:v>
                </c:pt>
                <c:pt idx="4199">
                  <c:v>4200</c:v>
                </c:pt>
                <c:pt idx="4200">
                  <c:v>4201</c:v>
                </c:pt>
                <c:pt idx="4201">
                  <c:v>4202</c:v>
                </c:pt>
                <c:pt idx="4202">
                  <c:v>4203</c:v>
                </c:pt>
                <c:pt idx="4203">
                  <c:v>4204</c:v>
                </c:pt>
                <c:pt idx="4204">
                  <c:v>4205</c:v>
                </c:pt>
                <c:pt idx="4205">
                  <c:v>4206</c:v>
                </c:pt>
                <c:pt idx="4206">
                  <c:v>4207</c:v>
                </c:pt>
                <c:pt idx="4207">
                  <c:v>4208</c:v>
                </c:pt>
                <c:pt idx="4208">
                  <c:v>4209</c:v>
                </c:pt>
                <c:pt idx="4209">
                  <c:v>4210</c:v>
                </c:pt>
                <c:pt idx="4210">
                  <c:v>4211</c:v>
                </c:pt>
                <c:pt idx="4211">
                  <c:v>4212</c:v>
                </c:pt>
                <c:pt idx="4212">
                  <c:v>4213</c:v>
                </c:pt>
                <c:pt idx="4213">
                  <c:v>4214</c:v>
                </c:pt>
                <c:pt idx="4214">
                  <c:v>4215</c:v>
                </c:pt>
                <c:pt idx="4215">
                  <c:v>4216</c:v>
                </c:pt>
                <c:pt idx="4216">
                  <c:v>4217</c:v>
                </c:pt>
                <c:pt idx="4217">
                  <c:v>4218</c:v>
                </c:pt>
                <c:pt idx="4218">
                  <c:v>4219</c:v>
                </c:pt>
                <c:pt idx="4219">
                  <c:v>4220</c:v>
                </c:pt>
                <c:pt idx="4220">
                  <c:v>4221</c:v>
                </c:pt>
                <c:pt idx="4221">
                  <c:v>4222</c:v>
                </c:pt>
                <c:pt idx="4222">
                  <c:v>4223</c:v>
                </c:pt>
                <c:pt idx="4223">
                  <c:v>4224</c:v>
                </c:pt>
                <c:pt idx="4224">
                  <c:v>4225</c:v>
                </c:pt>
                <c:pt idx="4225">
                  <c:v>4226</c:v>
                </c:pt>
                <c:pt idx="4226">
                  <c:v>4227</c:v>
                </c:pt>
                <c:pt idx="4227">
                  <c:v>4228</c:v>
                </c:pt>
                <c:pt idx="4228">
                  <c:v>4229</c:v>
                </c:pt>
                <c:pt idx="4229">
                  <c:v>4230</c:v>
                </c:pt>
                <c:pt idx="4230">
                  <c:v>4231</c:v>
                </c:pt>
                <c:pt idx="4231">
                  <c:v>4232</c:v>
                </c:pt>
                <c:pt idx="4232">
                  <c:v>4233</c:v>
                </c:pt>
                <c:pt idx="4233">
                  <c:v>4234</c:v>
                </c:pt>
                <c:pt idx="4234">
                  <c:v>4235</c:v>
                </c:pt>
                <c:pt idx="4235">
                  <c:v>4236</c:v>
                </c:pt>
                <c:pt idx="4236">
                  <c:v>4237</c:v>
                </c:pt>
                <c:pt idx="4237">
                  <c:v>4238</c:v>
                </c:pt>
                <c:pt idx="4238">
                  <c:v>4239</c:v>
                </c:pt>
                <c:pt idx="4239">
                  <c:v>4240</c:v>
                </c:pt>
                <c:pt idx="4240">
                  <c:v>4241</c:v>
                </c:pt>
                <c:pt idx="4241">
                  <c:v>4242</c:v>
                </c:pt>
                <c:pt idx="4242">
                  <c:v>4243</c:v>
                </c:pt>
                <c:pt idx="4243">
                  <c:v>4244</c:v>
                </c:pt>
                <c:pt idx="4244">
                  <c:v>4245</c:v>
                </c:pt>
                <c:pt idx="4245">
                  <c:v>4246</c:v>
                </c:pt>
                <c:pt idx="4246">
                  <c:v>4247</c:v>
                </c:pt>
                <c:pt idx="4247">
                  <c:v>4248</c:v>
                </c:pt>
                <c:pt idx="4248">
                  <c:v>4249</c:v>
                </c:pt>
                <c:pt idx="4249">
                  <c:v>4250</c:v>
                </c:pt>
                <c:pt idx="4250">
                  <c:v>4251</c:v>
                </c:pt>
                <c:pt idx="4251">
                  <c:v>4252</c:v>
                </c:pt>
                <c:pt idx="4252">
                  <c:v>4253</c:v>
                </c:pt>
                <c:pt idx="4253">
                  <c:v>4254</c:v>
                </c:pt>
                <c:pt idx="4254">
                  <c:v>4255</c:v>
                </c:pt>
                <c:pt idx="4255">
                  <c:v>4256</c:v>
                </c:pt>
                <c:pt idx="4256">
                  <c:v>4257</c:v>
                </c:pt>
                <c:pt idx="4257">
                  <c:v>4258</c:v>
                </c:pt>
                <c:pt idx="4258">
                  <c:v>4259</c:v>
                </c:pt>
                <c:pt idx="4259">
                  <c:v>4260</c:v>
                </c:pt>
                <c:pt idx="4260">
                  <c:v>4261</c:v>
                </c:pt>
                <c:pt idx="4261">
                  <c:v>4262</c:v>
                </c:pt>
                <c:pt idx="4262">
                  <c:v>4263</c:v>
                </c:pt>
                <c:pt idx="4263">
                  <c:v>4264</c:v>
                </c:pt>
                <c:pt idx="4264">
                  <c:v>4265</c:v>
                </c:pt>
                <c:pt idx="4265">
                  <c:v>4266</c:v>
                </c:pt>
                <c:pt idx="4266">
                  <c:v>4267</c:v>
                </c:pt>
                <c:pt idx="4267">
                  <c:v>4268</c:v>
                </c:pt>
                <c:pt idx="4268">
                  <c:v>4269</c:v>
                </c:pt>
                <c:pt idx="4269">
                  <c:v>4270</c:v>
                </c:pt>
                <c:pt idx="4270">
                  <c:v>4271</c:v>
                </c:pt>
                <c:pt idx="4271">
                  <c:v>4272</c:v>
                </c:pt>
                <c:pt idx="4272">
                  <c:v>4273</c:v>
                </c:pt>
                <c:pt idx="4273">
                  <c:v>4274</c:v>
                </c:pt>
                <c:pt idx="4274">
                  <c:v>4275</c:v>
                </c:pt>
                <c:pt idx="4275">
                  <c:v>4276</c:v>
                </c:pt>
                <c:pt idx="4276">
                  <c:v>4277</c:v>
                </c:pt>
                <c:pt idx="4277">
                  <c:v>4278</c:v>
                </c:pt>
                <c:pt idx="4278">
                  <c:v>4279</c:v>
                </c:pt>
                <c:pt idx="4279">
                  <c:v>4280</c:v>
                </c:pt>
                <c:pt idx="4280">
                  <c:v>4281</c:v>
                </c:pt>
                <c:pt idx="4281">
                  <c:v>4282</c:v>
                </c:pt>
                <c:pt idx="4282">
                  <c:v>4283</c:v>
                </c:pt>
                <c:pt idx="4283">
                  <c:v>4284</c:v>
                </c:pt>
                <c:pt idx="4284">
                  <c:v>4285</c:v>
                </c:pt>
                <c:pt idx="4285">
                  <c:v>4286</c:v>
                </c:pt>
                <c:pt idx="4286">
                  <c:v>4287</c:v>
                </c:pt>
                <c:pt idx="4287">
                  <c:v>4288</c:v>
                </c:pt>
                <c:pt idx="4288">
                  <c:v>4289</c:v>
                </c:pt>
                <c:pt idx="4289">
                  <c:v>4290</c:v>
                </c:pt>
                <c:pt idx="4290">
                  <c:v>4291</c:v>
                </c:pt>
                <c:pt idx="4291">
                  <c:v>4292</c:v>
                </c:pt>
                <c:pt idx="4292">
                  <c:v>4293</c:v>
                </c:pt>
                <c:pt idx="4293">
                  <c:v>4294</c:v>
                </c:pt>
                <c:pt idx="4294">
                  <c:v>4295</c:v>
                </c:pt>
                <c:pt idx="4295">
                  <c:v>4296</c:v>
                </c:pt>
                <c:pt idx="4296">
                  <c:v>4297</c:v>
                </c:pt>
                <c:pt idx="4297">
                  <c:v>4298</c:v>
                </c:pt>
                <c:pt idx="4298">
                  <c:v>4299</c:v>
                </c:pt>
                <c:pt idx="4299">
                  <c:v>4300</c:v>
                </c:pt>
                <c:pt idx="4300">
                  <c:v>4301</c:v>
                </c:pt>
                <c:pt idx="4301">
                  <c:v>4302</c:v>
                </c:pt>
                <c:pt idx="4302">
                  <c:v>4303</c:v>
                </c:pt>
                <c:pt idx="4303">
                  <c:v>4304</c:v>
                </c:pt>
                <c:pt idx="4304">
                  <c:v>4305</c:v>
                </c:pt>
                <c:pt idx="4305">
                  <c:v>4306</c:v>
                </c:pt>
                <c:pt idx="4306">
                  <c:v>4307</c:v>
                </c:pt>
                <c:pt idx="4307">
                  <c:v>4308</c:v>
                </c:pt>
                <c:pt idx="4308">
                  <c:v>4309</c:v>
                </c:pt>
                <c:pt idx="4309">
                  <c:v>4310</c:v>
                </c:pt>
                <c:pt idx="4310">
                  <c:v>4311</c:v>
                </c:pt>
                <c:pt idx="4311">
                  <c:v>4312</c:v>
                </c:pt>
                <c:pt idx="4312">
                  <c:v>4313</c:v>
                </c:pt>
                <c:pt idx="4313">
                  <c:v>4314</c:v>
                </c:pt>
                <c:pt idx="4314">
                  <c:v>4315</c:v>
                </c:pt>
                <c:pt idx="4315">
                  <c:v>4316</c:v>
                </c:pt>
                <c:pt idx="4316">
                  <c:v>4317</c:v>
                </c:pt>
                <c:pt idx="4317">
                  <c:v>4318</c:v>
                </c:pt>
                <c:pt idx="4318">
                  <c:v>4319</c:v>
                </c:pt>
                <c:pt idx="4319">
                  <c:v>4320</c:v>
                </c:pt>
                <c:pt idx="4320">
                  <c:v>4321</c:v>
                </c:pt>
                <c:pt idx="4321">
                  <c:v>4322</c:v>
                </c:pt>
                <c:pt idx="4322">
                  <c:v>4323</c:v>
                </c:pt>
                <c:pt idx="4323">
                  <c:v>4324</c:v>
                </c:pt>
                <c:pt idx="4324">
                  <c:v>4325</c:v>
                </c:pt>
                <c:pt idx="4325">
                  <c:v>4326</c:v>
                </c:pt>
                <c:pt idx="4326">
                  <c:v>4327</c:v>
                </c:pt>
                <c:pt idx="4327">
                  <c:v>4328</c:v>
                </c:pt>
                <c:pt idx="4328">
                  <c:v>4329</c:v>
                </c:pt>
                <c:pt idx="4329">
                  <c:v>4330</c:v>
                </c:pt>
                <c:pt idx="4330">
                  <c:v>4331</c:v>
                </c:pt>
                <c:pt idx="4331">
                  <c:v>4332</c:v>
                </c:pt>
                <c:pt idx="4332">
                  <c:v>4333</c:v>
                </c:pt>
                <c:pt idx="4333">
                  <c:v>4334</c:v>
                </c:pt>
                <c:pt idx="4334">
                  <c:v>4335</c:v>
                </c:pt>
                <c:pt idx="4335">
                  <c:v>4336</c:v>
                </c:pt>
                <c:pt idx="4336">
                  <c:v>4337</c:v>
                </c:pt>
                <c:pt idx="4337">
                  <c:v>4338</c:v>
                </c:pt>
                <c:pt idx="4338">
                  <c:v>4339</c:v>
                </c:pt>
                <c:pt idx="4339">
                  <c:v>4340</c:v>
                </c:pt>
                <c:pt idx="4340">
                  <c:v>4341</c:v>
                </c:pt>
                <c:pt idx="4341">
                  <c:v>4342</c:v>
                </c:pt>
                <c:pt idx="4342">
                  <c:v>4343</c:v>
                </c:pt>
                <c:pt idx="4343">
                  <c:v>4344</c:v>
                </c:pt>
                <c:pt idx="4344">
                  <c:v>4345</c:v>
                </c:pt>
                <c:pt idx="4345">
                  <c:v>4346</c:v>
                </c:pt>
                <c:pt idx="4346">
                  <c:v>4347</c:v>
                </c:pt>
                <c:pt idx="4347">
                  <c:v>4348</c:v>
                </c:pt>
                <c:pt idx="4348">
                  <c:v>4349</c:v>
                </c:pt>
                <c:pt idx="4349">
                  <c:v>4350</c:v>
                </c:pt>
                <c:pt idx="4350">
                  <c:v>4351</c:v>
                </c:pt>
                <c:pt idx="4351">
                  <c:v>4352</c:v>
                </c:pt>
                <c:pt idx="4352">
                  <c:v>4353</c:v>
                </c:pt>
                <c:pt idx="4353">
                  <c:v>4354</c:v>
                </c:pt>
                <c:pt idx="4354">
                  <c:v>4355</c:v>
                </c:pt>
                <c:pt idx="4355">
                  <c:v>4356</c:v>
                </c:pt>
                <c:pt idx="4356">
                  <c:v>4357</c:v>
                </c:pt>
                <c:pt idx="4357">
                  <c:v>4358</c:v>
                </c:pt>
                <c:pt idx="4358">
                  <c:v>4359</c:v>
                </c:pt>
                <c:pt idx="4359">
                  <c:v>4360</c:v>
                </c:pt>
                <c:pt idx="4360">
                  <c:v>4361</c:v>
                </c:pt>
                <c:pt idx="4361">
                  <c:v>4362</c:v>
                </c:pt>
                <c:pt idx="4362">
                  <c:v>4363</c:v>
                </c:pt>
                <c:pt idx="4363">
                  <c:v>4364</c:v>
                </c:pt>
                <c:pt idx="4364">
                  <c:v>4365</c:v>
                </c:pt>
                <c:pt idx="4365">
                  <c:v>4366</c:v>
                </c:pt>
                <c:pt idx="4366">
                  <c:v>4367</c:v>
                </c:pt>
                <c:pt idx="4367">
                  <c:v>4368</c:v>
                </c:pt>
                <c:pt idx="4368">
                  <c:v>4369</c:v>
                </c:pt>
                <c:pt idx="4369">
                  <c:v>4370</c:v>
                </c:pt>
                <c:pt idx="4370">
                  <c:v>4371</c:v>
                </c:pt>
                <c:pt idx="4371">
                  <c:v>4372</c:v>
                </c:pt>
                <c:pt idx="4372">
                  <c:v>4373</c:v>
                </c:pt>
                <c:pt idx="4373">
                  <c:v>4374</c:v>
                </c:pt>
                <c:pt idx="4374">
                  <c:v>4375</c:v>
                </c:pt>
                <c:pt idx="4375">
                  <c:v>4376</c:v>
                </c:pt>
                <c:pt idx="4376">
                  <c:v>4377</c:v>
                </c:pt>
                <c:pt idx="4377">
                  <c:v>4378</c:v>
                </c:pt>
                <c:pt idx="4378">
                  <c:v>4379</c:v>
                </c:pt>
                <c:pt idx="4379">
                  <c:v>4380</c:v>
                </c:pt>
                <c:pt idx="4380">
                  <c:v>4381</c:v>
                </c:pt>
                <c:pt idx="4381">
                  <c:v>4382</c:v>
                </c:pt>
                <c:pt idx="4382">
                  <c:v>4383</c:v>
                </c:pt>
                <c:pt idx="4383">
                  <c:v>4384</c:v>
                </c:pt>
                <c:pt idx="4384">
                  <c:v>4385</c:v>
                </c:pt>
                <c:pt idx="4385">
                  <c:v>4386</c:v>
                </c:pt>
                <c:pt idx="4386">
                  <c:v>4387</c:v>
                </c:pt>
                <c:pt idx="4387">
                  <c:v>4388</c:v>
                </c:pt>
                <c:pt idx="4388">
                  <c:v>4389</c:v>
                </c:pt>
                <c:pt idx="4389">
                  <c:v>4390</c:v>
                </c:pt>
                <c:pt idx="4390">
                  <c:v>4391</c:v>
                </c:pt>
                <c:pt idx="4391">
                  <c:v>4392</c:v>
                </c:pt>
                <c:pt idx="4392">
                  <c:v>4393</c:v>
                </c:pt>
                <c:pt idx="4393">
                  <c:v>4394</c:v>
                </c:pt>
                <c:pt idx="4394">
                  <c:v>4395</c:v>
                </c:pt>
                <c:pt idx="4395">
                  <c:v>4396</c:v>
                </c:pt>
                <c:pt idx="4396">
                  <c:v>4397</c:v>
                </c:pt>
                <c:pt idx="4397">
                  <c:v>4398</c:v>
                </c:pt>
                <c:pt idx="4398">
                  <c:v>4399</c:v>
                </c:pt>
                <c:pt idx="4399">
                  <c:v>4400</c:v>
                </c:pt>
                <c:pt idx="4400">
                  <c:v>4401</c:v>
                </c:pt>
                <c:pt idx="4401">
                  <c:v>4402</c:v>
                </c:pt>
                <c:pt idx="4402">
                  <c:v>4403</c:v>
                </c:pt>
                <c:pt idx="4403">
                  <c:v>4404</c:v>
                </c:pt>
                <c:pt idx="4404">
                  <c:v>4405</c:v>
                </c:pt>
                <c:pt idx="4405">
                  <c:v>4406</c:v>
                </c:pt>
                <c:pt idx="4406">
                  <c:v>4407</c:v>
                </c:pt>
                <c:pt idx="4407">
                  <c:v>4408</c:v>
                </c:pt>
                <c:pt idx="4408">
                  <c:v>4409</c:v>
                </c:pt>
                <c:pt idx="4409">
                  <c:v>4410</c:v>
                </c:pt>
                <c:pt idx="4410">
                  <c:v>4411</c:v>
                </c:pt>
                <c:pt idx="4411">
                  <c:v>4412</c:v>
                </c:pt>
                <c:pt idx="4412">
                  <c:v>4413</c:v>
                </c:pt>
                <c:pt idx="4413">
                  <c:v>4414</c:v>
                </c:pt>
                <c:pt idx="4414">
                  <c:v>4415</c:v>
                </c:pt>
                <c:pt idx="4415">
                  <c:v>4416</c:v>
                </c:pt>
                <c:pt idx="4416">
                  <c:v>4417</c:v>
                </c:pt>
                <c:pt idx="4417">
                  <c:v>4418</c:v>
                </c:pt>
                <c:pt idx="4418">
                  <c:v>4419</c:v>
                </c:pt>
                <c:pt idx="4419">
                  <c:v>4420</c:v>
                </c:pt>
                <c:pt idx="4420">
                  <c:v>4421</c:v>
                </c:pt>
                <c:pt idx="4421">
                  <c:v>4422</c:v>
                </c:pt>
                <c:pt idx="4422">
                  <c:v>4423</c:v>
                </c:pt>
                <c:pt idx="4423">
                  <c:v>4424</c:v>
                </c:pt>
                <c:pt idx="4424">
                  <c:v>4425</c:v>
                </c:pt>
                <c:pt idx="4425">
                  <c:v>4426</c:v>
                </c:pt>
                <c:pt idx="4426">
                  <c:v>4427</c:v>
                </c:pt>
                <c:pt idx="4427">
                  <c:v>4428</c:v>
                </c:pt>
                <c:pt idx="4428">
                  <c:v>4429</c:v>
                </c:pt>
                <c:pt idx="4429">
                  <c:v>4430</c:v>
                </c:pt>
                <c:pt idx="4430">
                  <c:v>4431</c:v>
                </c:pt>
                <c:pt idx="4431">
                  <c:v>4432</c:v>
                </c:pt>
                <c:pt idx="4432">
                  <c:v>4433</c:v>
                </c:pt>
                <c:pt idx="4433">
                  <c:v>4434</c:v>
                </c:pt>
                <c:pt idx="4434">
                  <c:v>4435</c:v>
                </c:pt>
                <c:pt idx="4435">
                  <c:v>4436</c:v>
                </c:pt>
                <c:pt idx="4436">
                  <c:v>4437</c:v>
                </c:pt>
                <c:pt idx="4437">
                  <c:v>4438</c:v>
                </c:pt>
                <c:pt idx="4438">
                  <c:v>4439</c:v>
                </c:pt>
                <c:pt idx="4439">
                  <c:v>4440</c:v>
                </c:pt>
                <c:pt idx="4440">
                  <c:v>4441</c:v>
                </c:pt>
                <c:pt idx="4441">
                  <c:v>4442</c:v>
                </c:pt>
                <c:pt idx="4442">
                  <c:v>4443</c:v>
                </c:pt>
                <c:pt idx="4443">
                  <c:v>4444</c:v>
                </c:pt>
                <c:pt idx="4444">
                  <c:v>4445</c:v>
                </c:pt>
                <c:pt idx="4445">
                  <c:v>4446</c:v>
                </c:pt>
                <c:pt idx="4446">
                  <c:v>4447</c:v>
                </c:pt>
                <c:pt idx="4447">
                  <c:v>4448</c:v>
                </c:pt>
                <c:pt idx="4448">
                  <c:v>4449</c:v>
                </c:pt>
                <c:pt idx="4449">
                  <c:v>4450</c:v>
                </c:pt>
                <c:pt idx="4450">
                  <c:v>4451</c:v>
                </c:pt>
                <c:pt idx="4451">
                  <c:v>4452</c:v>
                </c:pt>
                <c:pt idx="4452">
                  <c:v>4453</c:v>
                </c:pt>
                <c:pt idx="4453">
                  <c:v>4454</c:v>
                </c:pt>
                <c:pt idx="4454">
                  <c:v>4455</c:v>
                </c:pt>
                <c:pt idx="4455">
                  <c:v>4456</c:v>
                </c:pt>
                <c:pt idx="4456">
                  <c:v>4457</c:v>
                </c:pt>
                <c:pt idx="4457">
                  <c:v>4458</c:v>
                </c:pt>
                <c:pt idx="4458">
                  <c:v>4459</c:v>
                </c:pt>
                <c:pt idx="4459">
                  <c:v>4460</c:v>
                </c:pt>
                <c:pt idx="4460">
                  <c:v>4461</c:v>
                </c:pt>
                <c:pt idx="4461">
                  <c:v>4462</c:v>
                </c:pt>
                <c:pt idx="4462">
                  <c:v>4463</c:v>
                </c:pt>
                <c:pt idx="4463">
                  <c:v>4464</c:v>
                </c:pt>
                <c:pt idx="4464">
                  <c:v>4465</c:v>
                </c:pt>
                <c:pt idx="4465">
                  <c:v>4466</c:v>
                </c:pt>
                <c:pt idx="4466">
                  <c:v>4467</c:v>
                </c:pt>
                <c:pt idx="4467">
                  <c:v>4468</c:v>
                </c:pt>
                <c:pt idx="4468">
                  <c:v>4469</c:v>
                </c:pt>
                <c:pt idx="4469">
                  <c:v>4470</c:v>
                </c:pt>
                <c:pt idx="4470">
                  <c:v>4471</c:v>
                </c:pt>
                <c:pt idx="4471">
                  <c:v>4472</c:v>
                </c:pt>
                <c:pt idx="4472">
                  <c:v>4473</c:v>
                </c:pt>
                <c:pt idx="4473">
                  <c:v>4474</c:v>
                </c:pt>
                <c:pt idx="4474">
                  <c:v>4475</c:v>
                </c:pt>
                <c:pt idx="4475">
                  <c:v>4476</c:v>
                </c:pt>
                <c:pt idx="4476">
                  <c:v>4477</c:v>
                </c:pt>
                <c:pt idx="4477">
                  <c:v>4478</c:v>
                </c:pt>
                <c:pt idx="4478">
                  <c:v>4479</c:v>
                </c:pt>
                <c:pt idx="4479">
                  <c:v>4480</c:v>
                </c:pt>
                <c:pt idx="4480">
                  <c:v>4481</c:v>
                </c:pt>
                <c:pt idx="4481">
                  <c:v>4482</c:v>
                </c:pt>
                <c:pt idx="4482">
                  <c:v>4483</c:v>
                </c:pt>
                <c:pt idx="4483">
                  <c:v>4484</c:v>
                </c:pt>
                <c:pt idx="4484">
                  <c:v>4485</c:v>
                </c:pt>
                <c:pt idx="4485">
                  <c:v>4486</c:v>
                </c:pt>
                <c:pt idx="4486">
                  <c:v>4487</c:v>
                </c:pt>
                <c:pt idx="4487">
                  <c:v>4488</c:v>
                </c:pt>
                <c:pt idx="4488">
                  <c:v>4489</c:v>
                </c:pt>
                <c:pt idx="4489">
                  <c:v>4490</c:v>
                </c:pt>
                <c:pt idx="4490">
                  <c:v>4491</c:v>
                </c:pt>
                <c:pt idx="4491">
                  <c:v>4492</c:v>
                </c:pt>
                <c:pt idx="4492">
                  <c:v>4493</c:v>
                </c:pt>
                <c:pt idx="4493">
                  <c:v>4494</c:v>
                </c:pt>
                <c:pt idx="4494">
                  <c:v>4495</c:v>
                </c:pt>
                <c:pt idx="4495">
                  <c:v>4496</c:v>
                </c:pt>
                <c:pt idx="4496">
                  <c:v>4497</c:v>
                </c:pt>
                <c:pt idx="4497">
                  <c:v>4498</c:v>
                </c:pt>
                <c:pt idx="4498">
                  <c:v>4499</c:v>
                </c:pt>
                <c:pt idx="4499">
                  <c:v>4500</c:v>
                </c:pt>
                <c:pt idx="4500">
                  <c:v>4501</c:v>
                </c:pt>
                <c:pt idx="4501">
                  <c:v>4502</c:v>
                </c:pt>
                <c:pt idx="4502">
                  <c:v>4503</c:v>
                </c:pt>
                <c:pt idx="4503">
                  <c:v>4504</c:v>
                </c:pt>
                <c:pt idx="4504">
                  <c:v>4505</c:v>
                </c:pt>
                <c:pt idx="4505">
                  <c:v>4506</c:v>
                </c:pt>
                <c:pt idx="4506">
                  <c:v>4507</c:v>
                </c:pt>
                <c:pt idx="4507">
                  <c:v>4508</c:v>
                </c:pt>
                <c:pt idx="4508">
                  <c:v>4509</c:v>
                </c:pt>
                <c:pt idx="4509">
                  <c:v>4510</c:v>
                </c:pt>
                <c:pt idx="4510">
                  <c:v>4511</c:v>
                </c:pt>
                <c:pt idx="4511">
                  <c:v>4512</c:v>
                </c:pt>
                <c:pt idx="4512">
                  <c:v>4513</c:v>
                </c:pt>
                <c:pt idx="4513">
                  <c:v>4514</c:v>
                </c:pt>
                <c:pt idx="4514">
                  <c:v>4515</c:v>
                </c:pt>
                <c:pt idx="4515">
                  <c:v>4516</c:v>
                </c:pt>
                <c:pt idx="4516">
                  <c:v>4517</c:v>
                </c:pt>
                <c:pt idx="4517">
                  <c:v>4518</c:v>
                </c:pt>
                <c:pt idx="4518">
                  <c:v>4519</c:v>
                </c:pt>
                <c:pt idx="4519">
                  <c:v>4520</c:v>
                </c:pt>
                <c:pt idx="4520">
                  <c:v>4521</c:v>
                </c:pt>
                <c:pt idx="4521">
                  <c:v>4522</c:v>
                </c:pt>
                <c:pt idx="4522">
                  <c:v>4523</c:v>
                </c:pt>
                <c:pt idx="4523">
                  <c:v>4524</c:v>
                </c:pt>
                <c:pt idx="4524">
                  <c:v>4525</c:v>
                </c:pt>
                <c:pt idx="4525">
                  <c:v>4526</c:v>
                </c:pt>
                <c:pt idx="4526">
                  <c:v>4527</c:v>
                </c:pt>
                <c:pt idx="4527">
                  <c:v>4528</c:v>
                </c:pt>
                <c:pt idx="4528">
                  <c:v>4529</c:v>
                </c:pt>
                <c:pt idx="4529">
                  <c:v>4530</c:v>
                </c:pt>
                <c:pt idx="4530">
                  <c:v>4531</c:v>
                </c:pt>
                <c:pt idx="4531">
                  <c:v>4532</c:v>
                </c:pt>
                <c:pt idx="4532">
                  <c:v>4533</c:v>
                </c:pt>
                <c:pt idx="4533">
                  <c:v>4534</c:v>
                </c:pt>
                <c:pt idx="4534">
                  <c:v>4535</c:v>
                </c:pt>
                <c:pt idx="4535">
                  <c:v>4536</c:v>
                </c:pt>
                <c:pt idx="4536">
                  <c:v>4537</c:v>
                </c:pt>
                <c:pt idx="4537">
                  <c:v>4538</c:v>
                </c:pt>
                <c:pt idx="4538">
                  <c:v>4539</c:v>
                </c:pt>
                <c:pt idx="4539">
                  <c:v>4540</c:v>
                </c:pt>
                <c:pt idx="4540">
                  <c:v>4541</c:v>
                </c:pt>
                <c:pt idx="4541">
                  <c:v>4542</c:v>
                </c:pt>
                <c:pt idx="4542">
                  <c:v>4543</c:v>
                </c:pt>
                <c:pt idx="4543">
                  <c:v>4544</c:v>
                </c:pt>
                <c:pt idx="4544">
                  <c:v>4545</c:v>
                </c:pt>
                <c:pt idx="4545">
                  <c:v>4546</c:v>
                </c:pt>
                <c:pt idx="4546">
                  <c:v>4547</c:v>
                </c:pt>
                <c:pt idx="4547">
                  <c:v>4548</c:v>
                </c:pt>
                <c:pt idx="4548">
                  <c:v>4549</c:v>
                </c:pt>
                <c:pt idx="4549">
                  <c:v>4550</c:v>
                </c:pt>
                <c:pt idx="4550">
                  <c:v>4551</c:v>
                </c:pt>
                <c:pt idx="4551">
                  <c:v>4552</c:v>
                </c:pt>
                <c:pt idx="4552">
                  <c:v>4553</c:v>
                </c:pt>
                <c:pt idx="4553">
                  <c:v>4554</c:v>
                </c:pt>
                <c:pt idx="4554">
                  <c:v>4555</c:v>
                </c:pt>
                <c:pt idx="4555">
                  <c:v>4556</c:v>
                </c:pt>
                <c:pt idx="4556">
                  <c:v>4557</c:v>
                </c:pt>
                <c:pt idx="4557">
                  <c:v>4558</c:v>
                </c:pt>
                <c:pt idx="4558">
                  <c:v>4559</c:v>
                </c:pt>
                <c:pt idx="4559">
                  <c:v>4560</c:v>
                </c:pt>
                <c:pt idx="4560">
                  <c:v>4561</c:v>
                </c:pt>
                <c:pt idx="4561">
                  <c:v>4562</c:v>
                </c:pt>
                <c:pt idx="4562">
                  <c:v>4563</c:v>
                </c:pt>
                <c:pt idx="4563">
                  <c:v>4564</c:v>
                </c:pt>
                <c:pt idx="4564">
                  <c:v>4565</c:v>
                </c:pt>
                <c:pt idx="4565">
                  <c:v>4566</c:v>
                </c:pt>
                <c:pt idx="4566">
                  <c:v>4567</c:v>
                </c:pt>
                <c:pt idx="4567">
                  <c:v>4568</c:v>
                </c:pt>
                <c:pt idx="4568">
                  <c:v>4569</c:v>
                </c:pt>
                <c:pt idx="4569">
                  <c:v>4570</c:v>
                </c:pt>
                <c:pt idx="4570">
                  <c:v>4571</c:v>
                </c:pt>
                <c:pt idx="4571">
                  <c:v>4572</c:v>
                </c:pt>
                <c:pt idx="4572">
                  <c:v>4573</c:v>
                </c:pt>
                <c:pt idx="4573">
                  <c:v>4574</c:v>
                </c:pt>
                <c:pt idx="4574">
                  <c:v>4575</c:v>
                </c:pt>
                <c:pt idx="4575">
                  <c:v>4576</c:v>
                </c:pt>
                <c:pt idx="4576">
                  <c:v>4577</c:v>
                </c:pt>
                <c:pt idx="4577">
                  <c:v>4578</c:v>
                </c:pt>
                <c:pt idx="4578">
                  <c:v>4579</c:v>
                </c:pt>
                <c:pt idx="4579">
                  <c:v>4580</c:v>
                </c:pt>
                <c:pt idx="4580">
                  <c:v>4581</c:v>
                </c:pt>
                <c:pt idx="4581">
                  <c:v>4582</c:v>
                </c:pt>
                <c:pt idx="4582">
                  <c:v>4583</c:v>
                </c:pt>
                <c:pt idx="4583">
                  <c:v>4584</c:v>
                </c:pt>
                <c:pt idx="4584">
                  <c:v>4585</c:v>
                </c:pt>
                <c:pt idx="4585">
                  <c:v>4586</c:v>
                </c:pt>
                <c:pt idx="4586">
                  <c:v>4587</c:v>
                </c:pt>
                <c:pt idx="4587">
                  <c:v>4588</c:v>
                </c:pt>
                <c:pt idx="4588">
                  <c:v>4589</c:v>
                </c:pt>
                <c:pt idx="4589">
                  <c:v>4590</c:v>
                </c:pt>
                <c:pt idx="4590">
                  <c:v>4591</c:v>
                </c:pt>
                <c:pt idx="4591">
                  <c:v>4592</c:v>
                </c:pt>
                <c:pt idx="4592">
                  <c:v>4593</c:v>
                </c:pt>
                <c:pt idx="4593">
                  <c:v>4594</c:v>
                </c:pt>
                <c:pt idx="4594">
                  <c:v>4595</c:v>
                </c:pt>
                <c:pt idx="4595">
                  <c:v>4596</c:v>
                </c:pt>
                <c:pt idx="4596">
                  <c:v>4597</c:v>
                </c:pt>
                <c:pt idx="4597">
                  <c:v>4598</c:v>
                </c:pt>
                <c:pt idx="4598">
                  <c:v>4599</c:v>
                </c:pt>
                <c:pt idx="4599">
                  <c:v>4600</c:v>
                </c:pt>
                <c:pt idx="4600">
                  <c:v>4601</c:v>
                </c:pt>
                <c:pt idx="4601">
                  <c:v>4602</c:v>
                </c:pt>
                <c:pt idx="4602">
                  <c:v>4603</c:v>
                </c:pt>
                <c:pt idx="4603">
                  <c:v>4604</c:v>
                </c:pt>
                <c:pt idx="4604">
                  <c:v>4605</c:v>
                </c:pt>
                <c:pt idx="4605">
                  <c:v>4606</c:v>
                </c:pt>
                <c:pt idx="4606">
                  <c:v>4607</c:v>
                </c:pt>
                <c:pt idx="4607">
                  <c:v>4608</c:v>
                </c:pt>
                <c:pt idx="4608">
                  <c:v>4609</c:v>
                </c:pt>
                <c:pt idx="4609">
                  <c:v>4610</c:v>
                </c:pt>
                <c:pt idx="4610">
                  <c:v>4611</c:v>
                </c:pt>
                <c:pt idx="4611">
                  <c:v>4612</c:v>
                </c:pt>
                <c:pt idx="4612">
                  <c:v>4613</c:v>
                </c:pt>
                <c:pt idx="4613">
                  <c:v>4614</c:v>
                </c:pt>
                <c:pt idx="4614">
                  <c:v>4615</c:v>
                </c:pt>
                <c:pt idx="4615">
                  <c:v>4616</c:v>
                </c:pt>
                <c:pt idx="4616">
                  <c:v>4617</c:v>
                </c:pt>
                <c:pt idx="4617">
                  <c:v>4618</c:v>
                </c:pt>
                <c:pt idx="4618">
                  <c:v>4619</c:v>
                </c:pt>
                <c:pt idx="4619">
                  <c:v>4620</c:v>
                </c:pt>
                <c:pt idx="4620">
                  <c:v>4621</c:v>
                </c:pt>
                <c:pt idx="4621">
                  <c:v>4622</c:v>
                </c:pt>
                <c:pt idx="4622">
                  <c:v>4623</c:v>
                </c:pt>
                <c:pt idx="4623">
                  <c:v>4624</c:v>
                </c:pt>
                <c:pt idx="4624">
                  <c:v>4625</c:v>
                </c:pt>
                <c:pt idx="4625">
                  <c:v>4626</c:v>
                </c:pt>
                <c:pt idx="4626">
                  <c:v>4627</c:v>
                </c:pt>
                <c:pt idx="4627">
                  <c:v>4628</c:v>
                </c:pt>
                <c:pt idx="4628">
                  <c:v>4629</c:v>
                </c:pt>
                <c:pt idx="4629">
                  <c:v>4630</c:v>
                </c:pt>
                <c:pt idx="4630">
                  <c:v>4631</c:v>
                </c:pt>
                <c:pt idx="4631">
                  <c:v>4632</c:v>
                </c:pt>
                <c:pt idx="4632">
                  <c:v>4633</c:v>
                </c:pt>
                <c:pt idx="4633">
                  <c:v>4634</c:v>
                </c:pt>
                <c:pt idx="4634">
                  <c:v>4635</c:v>
                </c:pt>
                <c:pt idx="4635">
                  <c:v>4636</c:v>
                </c:pt>
                <c:pt idx="4636">
                  <c:v>4637</c:v>
                </c:pt>
                <c:pt idx="4637">
                  <c:v>4638</c:v>
                </c:pt>
                <c:pt idx="4638">
                  <c:v>4639</c:v>
                </c:pt>
                <c:pt idx="4639">
                  <c:v>4640</c:v>
                </c:pt>
                <c:pt idx="4640">
                  <c:v>4641</c:v>
                </c:pt>
                <c:pt idx="4641">
                  <c:v>4642</c:v>
                </c:pt>
                <c:pt idx="4642">
                  <c:v>4643</c:v>
                </c:pt>
                <c:pt idx="4643">
                  <c:v>4644</c:v>
                </c:pt>
                <c:pt idx="4644">
                  <c:v>4645</c:v>
                </c:pt>
                <c:pt idx="4645">
                  <c:v>4646</c:v>
                </c:pt>
                <c:pt idx="4646">
                  <c:v>4647</c:v>
                </c:pt>
                <c:pt idx="4647">
                  <c:v>4648</c:v>
                </c:pt>
                <c:pt idx="4648">
                  <c:v>4649</c:v>
                </c:pt>
                <c:pt idx="4649">
                  <c:v>4650</c:v>
                </c:pt>
                <c:pt idx="4650">
                  <c:v>4651</c:v>
                </c:pt>
                <c:pt idx="4651">
                  <c:v>4652</c:v>
                </c:pt>
                <c:pt idx="4652">
                  <c:v>4653</c:v>
                </c:pt>
                <c:pt idx="4653">
                  <c:v>4654</c:v>
                </c:pt>
                <c:pt idx="4654">
                  <c:v>4655</c:v>
                </c:pt>
                <c:pt idx="4655">
                  <c:v>4656</c:v>
                </c:pt>
                <c:pt idx="4656">
                  <c:v>4657</c:v>
                </c:pt>
                <c:pt idx="4657">
                  <c:v>4658</c:v>
                </c:pt>
                <c:pt idx="4658">
                  <c:v>4659</c:v>
                </c:pt>
                <c:pt idx="4659">
                  <c:v>4660</c:v>
                </c:pt>
                <c:pt idx="4660">
                  <c:v>4661</c:v>
                </c:pt>
                <c:pt idx="4661">
                  <c:v>4662</c:v>
                </c:pt>
                <c:pt idx="4662">
                  <c:v>4663</c:v>
                </c:pt>
                <c:pt idx="4663">
                  <c:v>4664</c:v>
                </c:pt>
                <c:pt idx="4664">
                  <c:v>4665</c:v>
                </c:pt>
                <c:pt idx="4665">
                  <c:v>4666</c:v>
                </c:pt>
                <c:pt idx="4666">
                  <c:v>4667</c:v>
                </c:pt>
                <c:pt idx="4667">
                  <c:v>4668</c:v>
                </c:pt>
                <c:pt idx="4668">
                  <c:v>4669</c:v>
                </c:pt>
                <c:pt idx="4669">
                  <c:v>4670</c:v>
                </c:pt>
                <c:pt idx="4670">
                  <c:v>4671</c:v>
                </c:pt>
                <c:pt idx="4671">
                  <c:v>4672</c:v>
                </c:pt>
                <c:pt idx="4672">
                  <c:v>4673</c:v>
                </c:pt>
                <c:pt idx="4673">
                  <c:v>4674</c:v>
                </c:pt>
                <c:pt idx="4674">
                  <c:v>4675</c:v>
                </c:pt>
                <c:pt idx="4675">
                  <c:v>4676</c:v>
                </c:pt>
                <c:pt idx="4676">
                  <c:v>4677</c:v>
                </c:pt>
                <c:pt idx="4677">
                  <c:v>4678</c:v>
                </c:pt>
                <c:pt idx="4678">
                  <c:v>4679</c:v>
                </c:pt>
                <c:pt idx="4679">
                  <c:v>4680</c:v>
                </c:pt>
                <c:pt idx="4680">
                  <c:v>4681</c:v>
                </c:pt>
                <c:pt idx="4681">
                  <c:v>4682</c:v>
                </c:pt>
                <c:pt idx="4682">
                  <c:v>4683</c:v>
                </c:pt>
                <c:pt idx="4683">
                  <c:v>4684</c:v>
                </c:pt>
                <c:pt idx="4684">
                  <c:v>4685</c:v>
                </c:pt>
                <c:pt idx="4685">
                  <c:v>4686</c:v>
                </c:pt>
                <c:pt idx="4686">
                  <c:v>4687</c:v>
                </c:pt>
                <c:pt idx="4687">
                  <c:v>4688</c:v>
                </c:pt>
                <c:pt idx="4688">
                  <c:v>4689</c:v>
                </c:pt>
                <c:pt idx="4689">
                  <c:v>4690</c:v>
                </c:pt>
                <c:pt idx="4690">
                  <c:v>4691</c:v>
                </c:pt>
                <c:pt idx="4691">
                  <c:v>4692</c:v>
                </c:pt>
                <c:pt idx="4692">
                  <c:v>4693</c:v>
                </c:pt>
                <c:pt idx="4693">
                  <c:v>4694</c:v>
                </c:pt>
                <c:pt idx="4694">
                  <c:v>4695</c:v>
                </c:pt>
                <c:pt idx="4695">
                  <c:v>4696</c:v>
                </c:pt>
                <c:pt idx="4696">
                  <c:v>4697</c:v>
                </c:pt>
                <c:pt idx="4697">
                  <c:v>4698</c:v>
                </c:pt>
                <c:pt idx="4698">
                  <c:v>4699</c:v>
                </c:pt>
                <c:pt idx="4699">
                  <c:v>4700</c:v>
                </c:pt>
                <c:pt idx="4700">
                  <c:v>4701</c:v>
                </c:pt>
                <c:pt idx="4701">
                  <c:v>4702</c:v>
                </c:pt>
                <c:pt idx="4702">
                  <c:v>4703</c:v>
                </c:pt>
                <c:pt idx="4703">
                  <c:v>4704</c:v>
                </c:pt>
                <c:pt idx="4704">
                  <c:v>4705</c:v>
                </c:pt>
                <c:pt idx="4705">
                  <c:v>4706</c:v>
                </c:pt>
                <c:pt idx="4706">
                  <c:v>4707</c:v>
                </c:pt>
                <c:pt idx="4707">
                  <c:v>4708</c:v>
                </c:pt>
                <c:pt idx="4708">
                  <c:v>4709</c:v>
                </c:pt>
                <c:pt idx="4709">
                  <c:v>4710</c:v>
                </c:pt>
                <c:pt idx="4710">
                  <c:v>4711</c:v>
                </c:pt>
                <c:pt idx="4711">
                  <c:v>4712</c:v>
                </c:pt>
                <c:pt idx="4712">
                  <c:v>4713</c:v>
                </c:pt>
                <c:pt idx="4713">
                  <c:v>4714</c:v>
                </c:pt>
                <c:pt idx="4714">
                  <c:v>4715</c:v>
                </c:pt>
                <c:pt idx="4715">
                  <c:v>4716</c:v>
                </c:pt>
                <c:pt idx="4716">
                  <c:v>4717</c:v>
                </c:pt>
                <c:pt idx="4717">
                  <c:v>4718</c:v>
                </c:pt>
                <c:pt idx="4718">
                  <c:v>4719</c:v>
                </c:pt>
                <c:pt idx="4719">
                  <c:v>4720</c:v>
                </c:pt>
                <c:pt idx="4720">
                  <c:v>4721</c:v>
                </c:pt>
                <c:pt idx="4721">
                  <c:v>4722</c:v>
                </c:pt>
                <c:pt idx="4722">
                  <c:v>4723</c:v>
                </c:pt>
                <c:pt idx="4723">
                  <c:v>4724</c:v>
                </c:pt>
                <c:pt idx="4724">
                  <c:v>4725</c:v>
                </c:pt>
                <c:pt idx="4725">
                  <c:v>4726</c:v>
                </c:pt>
                <c:pt idx="4726">
                  <c:v>4727</c:v>
                </c:pt>
                <c:pt idx="4727">
                  <c:v>4728</c:v>
                </c:pt>
                <c:pt idx="4728">
                  <c:v>4729</c:v>
                </c:pt>
                <c:pt idx="4729">
                  <c:v>4730</c:v>
                </c:pt>
                <c:pt idx="4730">
                  <c:v>4731</c:v>
                </c:pt>
                <c:pt idx="4731">
                  <c:v>4732</c:v>
                </c:pt>
                <c:pt idx="4732">
                  <c:v>4733</c:v>
                </c:pt>
                <c:pt idx="4733">
                  <c:v>4734</c:v>
                </c:pt>
                <c:pt idx="4734">
                  <c:v>4735</c:v>
                </c:pt>
                <c:pt idx="4735">
                  <c:v>4736</c:v>
                </c:pt>
                <c:pt idx="4736">
                  <c:v>4737</c:v>
                </c:pt>
                <c:pt idx="4737">
                  <c:v>4738</c:v>
                </c:pt>
                <c:pt idx="4738">
                  <c:v>4739</c:v>
                </c:pt>
                <c:pt idx="4739">
                  <c:v>4740</c:v>
                </c:pt>
                <c:pt idx="4740">
                  <c:v>4741</c:v>
                </c:pt>
                <c:pt idx="4741">
                  <c:v>4742</c:v>
                </c:pt>
                <c:pt idx="4742">
                  <c:v>4743</c:v>
                </c:pt>
                <c:pt idx="4743">
                  <c:v>4744</c:v>
                </c:pt>
                <c:pt idx="4744">
                  <c:v>4745</c:v>
                </c:pt>
                <c:pt idx="4745">
                  <c:v>4746</c:v>
                </c:pt>
                <c:pt idx="4746">
                  <c:v>4747</c:v>
                </c:pt>
                <c:pt idx="4747">
                  <c:v>4748</c:v>
                </c:pt>
                <c:pt idx="4748">
                  <c:v>4749</c:v>
                </c:pt>
                <c:pt idx="4749">
                  <c:v>4750</c:v>
                </c:pt>
                <c:pt idx="4750">
                  <c:v>4751</c:v>
                </c:pt>
                <c:pt idx="4751">
                  <c:v>4752</c:v>
                </c:pt>
                <c:pt idx="4752">
                  <c:v>4753</c:v>
                </c:pt>
                <c:pt idx="4753">
                  <c:v>4754</c:v>
                </c:pt>
                <c:pt idx="4754">
                  <c:v>4755</c:v>
                </c:pt>
                <c:pt idx="4755">
                  <c:v>4756</c:v>
                </c:pt>
                <c:pt idx="4756">
                  <c:v>4757</c:v>
                </c:pt>
                <c:pt idx="4757">
                  <c:v>4758</c:v>
                </c:pt>
                <c:pt idx="4758">
                  <c:v>4759</c:v>
                </c:pt>
                <c:pt idx="4759">
                  <c:v>4760</c:v>
                </c:pt>
                <c:pt idx="4760">
                  <c:v>4761</c:v>
                </c:pt>
                <c:pt idx="4761">
                  <c:v>4762</c:v>
                </c:pt>
                <c:pt idx="4762">
                  <c:v>4763</c:v>
                </c:pt>
                <c:pt idx="4763">
                  <c:v>4764</c:v>
                </c:pt>
                <c:pt idx="4764">
                  <c:v>4765</c:v>
                </c:pt>
                <c:pt idx="4765">
                  <c:v>4766</c:v>
                </c:pt>
                <c:pt idx="4766">
                  <c:v>4767</c:v>
                </c:pt>
                <c:pt idx="4767">
                  <c:v>4768</c:v>
                </c:pt>
                <c:pt idx="4768">
                  <c:v>4769</c:v>
                </c:pt>
                <c:pt idx="4769">
                  <c:v>4770</c:v>
                </c:pt>
                <c:pt idx="4770">
                  <c:v>4771</c:v>
                </c:pt>
                <c:pt idx="4771">
                  <c:v>4772</c:v>
                </c:pt>
                <c:pt idx="4772">
                  <c:v>4773</c:v>
                </c:pt>
                <c:pt idx="4773">
                  <c:v>4774</c:v>
                </c:pt>
                <c:pt idx="4774">
                  <c:v>4775</c:v>
                </c:pt>
                <c:pt idx="4775">
                  <c:v>4776</c:v>
                </c:pt>
                <c:pt idx="4776">
                  <c:v>4777</c:v>
                </c:pt>
                <c:pt idx="4777">
                  <c:v>4778</c:v>
                </c:pt>
                <c:pt idx="4778">
                  <c:v>4779</c:v>
                </c:pt>
                <c:pt idx="4779">
                  <c:v>4780</c:v>
                </c:pt>
                <c:pt idx="4780">
                  <c:v>4781</c:v>
                </c:pt>
                <c:pt idx="4781">
                  <c:v>4782</c:v>
                </c:pt>
                <c:pt idx="4782">
                  <c:v>4783</c:v>
                </c:pt>
                <c:pt idx="4783">
                  <c:v>4784</c:v>
                </c:pt>
                <c:pt idx="4784">
                  <c:v>4785</c:v>
                </c:pt>
                <c:pt idx="4785">
                  <c:v>4786</c:v>
                </c:pt>
                <c:pt idx="4786">
                  <c:v>4787</c:v>
                </c:pt>
                <c:pt idx="4787">
                  <c:v>4788</c:v>
                </c:pt>
                <c:pt idx="4788">
                  <c:v>4789</c:v>
                </c:pt>
                <c:pt idx="4789">
                  <c:v>4790</c:v>
                </c:pt>
                <c:pt idx="4790">
                  <c:v>4791</c:v>
                </c:pt>
                <c:pt idx="4791">
                  <c:v>4792</c:v>
                </c:pt>
                <c:pt idx="4792">
                  <c:v>4793</c:v>
                </c:pt>
                <c:pt idx="4793">
                  <c:v>4794</c:v>
                </c:pt>
                <c:pt idx="4794">
                  <c:v>4795</c:v>
                </c:pt>
                <c:pt idx="4795">
                  <c:v>4796</c:v>
                </c:pt>
                <c:pt idx="4796">
                  <c:v>4797</c:v>
                </c:pt>
                <c:pt idx="4797">
                  <c:v>4798</c:v>
                </c:pt>
                <c:pt idx="4798">
                  <c:v>4799</c:v>
                </c:pt>
                <c:pt idx="4799">
                  <c:v>4800</c:v>
                </c:pt>
                <c:pt idx="4800">
                  <c:v>4801</c:v>
                </c:pt>
                <c:pt idx="4801">
                  <c:v>4802</c:v>
                </c:pt>
                <c:pt idx="4802">
                  <c:v>4803</c:v>
                </c:pt>
                <c:pt idx="4803">
                  <c:v>4804</c:v>
                </c:pt>
                <c:pt idx="4804">
                  <c:v>4805</c:v>
                </c:pt>
                <c:pt idx="4805">
                  <c:v>4806</c:v>
                </c:pt>
                <c:pt idx="4806">
                  <c:v>4807</c:v>
                </c:pt>
                <c:pt idx="4807">
                  <c:v>4808</c:v>
                </c:pt>
                <c:pt idx="4808">
                  <c:v>4809</c:v>
                </c:pt>
                <c:pt idx="4809">
                  <c:v>4810</c:v>
                </c:pt>
                <c:pt idx="4810">
                  <c:v>4811</c:v>
                </c:pt>
                <c:pt idx="4811">
                  <c:v>4812</c:v>
                </c:pt>
                <c:pt idx="4812">
                  <c:v>4813</c:v>
                </c:pt>
                <c:pt idx="4813">
                  <c:v>4814</c:v>
                </c:pt>
                <c:pt idx="4814">
                  <c:v>4815</c:v>
                </c:pt>
                <c:pt idx="4815">
                  <c:v>4816</c:v>
                </c:pt>
                <c:pt idx="4816">
                  <c:v>4817</c:v>
                </c:pt>
                <c:pt idx="4817">
                  <c:v>4818</c:v>
                </c:pt>
                <c:pt idx="4818">
                  <c:v>4819</c:v>
                </c:pt>
                <c:pt idx="4819">
                  <c:v>4820</c:v>
                </c:pt>
                <c:pt idx="4820">
                  <c:v>4821</c:v>
                </c:pt>
                <c:pt idx="4821">
                  <c:v>4822</c:v>
                </c:pt>
                <c:pt idx="4822">
                  <c:v>4823</c:v>
                </c:pt>
                <c:pt idx="4823">
                  <c:v>4824</c:v>
                </c:pt>
                <c:pt idx="4824">
                  <c:v>4825</c:v>
                </c:pt>
                <c:pt idx="4825">
                  <c:v>4826</c:v>
                </c:pt>
                <c:pt idx="4826">
                  <c:v>4827</c:v>
                </c:pt>
                <c:pt idx="4827">
                  <c:v>4828</c:v>
                </c:pt>
                <c:pt idx="4828">
                  <c:v>4829</c:v>
                </c:pt>
                <c:pt idx="4829">
                  <c:v>4830</c:v>
                </c:pt>
                <c:pt idx="4830">
                  <c:v>4831</c:v>
                </c:pt>
                <c:pt idx="4831">
                  <c:v>4832</c:v>
                </c:pt>
                <c:pt idx="4832">
                  <c:v>4833</c:v>
                </c:pt>
                <c:pt idx="4833">
                  <c:v>4834</c:v>
                </c:pt>
                <c:pt idx="4834">
                  <c:v>4835</c:v>
                </c:pt>
                <c:pt idx="4835">
                  <c:v>4836</c:v>
                </c:pt>
                <c:pt idx="4836">
                  <c:v>4837</c:v>
                </c:pt>
                <c:pt idx="4837">
                  <c:v>4838</c:v>
                </c:pt>
                <c:pt idx="4838">
                  <c:v>4839</c:v>
                </c:pt>
                <c:pt idx="4839">
                  <c:v>4840</c:v>
                </c:pt>
                <c:pt idx="4840">
                  <c:v>4841</c:v>
                </c:pt>
                <c:pt idx="4841">
                  <c:v>4842</c:v>
                </c:pt>
                <c:pt idx="4842">
                  <c:v>4843</c:v>
                </c:pt>
                <c:pt idx="4843">
                  <c:v>4844</c:v>
                </c:pt>
                <c:pt idx="4844">
                  <c:v>4845</c:v>
                </c:pt>
                <c:pt idx="4845">
                  <c:v>4846</c:v>
                </c:pt>
                <c:pt idx="4846">
                  <c:v>4847</c:v>
                </c:pt>
                <c:pt idx="4847">
                  <c:v>4848</c:v>
                </c:pt>
                <c:pt idx="4848">
                  <c:v>4849</c:v>
                </c:pt>
                <c:pt idx="4849">
                  <c:v>4850</c:v>
                </c:pt>
                <c:pt idx="4850">
                  <c:v>4851</c:v>
                </c:pt>
                <c:pt idx="4851">
                  <c:v>4852</c:v>
                </c:pt>
                <c:pt idx="4852">
                  <c:v>4853</c:v>
                </c:pt>
                <c:pt idx="4853">
                  <c:v>4854</c:v>
                </c:pt>
                <c:pt idx="4854">
                  <c:v>4855</c:v>
                </c:pt>
                <c:pt idx="4855">
                  <c:v>4856</c:v>
                </c:pt>
                <c:pt idx="4856">
                  <c:v>4857</c:v>
                </c:pt>
                <c:pt idx="4857">
                  <c:v>4858</c:v>
                </c:pt>
                <c:pt idx="4858">
                  <c:v>4859</c:v>
                </c:pt>
                <c:pt idx="4859">
                  <c:v>4860</c:v>
                </c:pt>
                <c:pt idx="4860">
                  <c:v>4861</c:v>
                </c:pt>
                <c:pt idx="4861">
                  <c:v>4862</c:v>
                </c:pt>
                <c:pt idx="4862">
                  <c:v>4863</c:v>
                </c:pt>
                <c:pt idx="4863">
                  <c:v>4864</c:v>
                </c:pt>
                <c:pt idx="4864">
                  <c:v>4865</c:v>
                </c:pt>
                <c:pt idx="4865">
                  <c:v>4866</c:v>
                </c:pt>
                <c:pt idx="4866">
                  <c:v>4867</c:v>
                </c:pt>
                <c:pt idx="4867">
                  <c:v>4868</c:v>
                </c:pt>
                <c:pt idx="4868">
                  <c:v>4869</c:v>
                </c:pt>
                <c:pt idx="4869">
                  <c:v>4870</c:v>
                </c:pt>
                <c:pt idx="4870">
                  <c:v>4871</c:v>
                </c:pt>
                <c:pt idx="4871">
                  <c:v>4872</c:v>
                </c:pt>
                <c:pt idx="4872">
                  <c:v>4873</c:v>
                </c:pt>
                <c:pt idx="4873">
                  <c:v>4874</c:v>
                </c:pt>
                <c:pt idx="4874">
                  <c:v>4875</c:v>
                </c:pt>
                <c:pt idx="4875">
                  <c:v>4876</c:v>
                </c:pt>
                <c:pt idx="4876">
                  <c:v>4877</c:v>
                </c:pt>
                <c:pt idx="4877">
                  <c:v>4878</c:v>
                </c:pt>
                <c:pt idx="4878">
                  <c:v>4879</c:v>
                </c:pt>
                <c:pt idx="4879">
                  <c:v>4880</c:v>
                </c:pt>
                <c:pt idx="4880">
                  <c:v>4881</c:v>
                </c:pt>
                <c:pt idx="4881">
                  <c:v>4882</c:v>
                </c:pt>
                <c:pt idx="4882">
                  <c:v>4883</c:v>
                </c:pt>
                <c:pt idx="4883">
                  <c:v>4884</c:v>
                </c:pt>
                <c:pt idx="4884">
                  <c:v>4885</c:v>
                </c:pt>
                <c:pt idx="4885">
                  <c:v>4886</c:v>
                </c:pt>
                <c:pt idx="4886">
                  <c:v>4887</c:v>
                </c:pt>
                <c:pt idx="4887">
                  <c:v>4888</c:v>
                </c:pt>
                <c:pt idx="4888">
                  <c:v>4889</c:v>
                </c:pt>
                <c:pt idx="4889">
                  <c:v>4890</c:v>
                </c:pt>
                <c:pt idx="4890">
                  <c:v>4891</c:v>
                </c:pt>
                <c:pt idx="4891">
                  <c:v>4892</c:v>
                </c:pt>
                <c:pt idx="4892">
                  <c:v>4893</c:v>
                </c:pt>
                <c:pt idx="4893">
                  <c:v>4894</c:v>
                </c:pt>
                <c:pt idx="4894">
                  <c:v>4895</c:v>
                </c:pt>
                <c:pt idx="4895">
                  <c:v>4896</c:v>
                </c:pt>
                <c:pt idx="4896">
                  <c:v>4897</c:v>
                </c:pt>
                <c:pt idx="4897">
                  <c:v>4898</c:v>
                </c:pt>
                <c:pt idx="4898">
                  <c:v>4899</c:v>
                </c:pt>
                <c:pt idx="4899">
                  <c:v>4900</c:v>
                </c:pt>
                <c:pt idx="4900">
                  <c:v>4901</c:v>
                </c:pt>
                <c:pt idx="4901">
                  <c:v>4902</c:v>
                </c:pt>
                <c:pt idx="4902">
                  <c:v>4903</c:v>
                </c:pt>
                <c:pt idx="4903">
                  <c:v>4904</c:v>
                </c:pt>
                <c:pt idx="4904">
                  <c:v>4905</c:v>
                </c:pt>
                <c:pt idx="4905">
                  <c:v>4906</c:v>
                </c:pt>
                <c:pt idx="4906">
                  <c:v>4907</c:v>
                </c:pt>
                <c:pt idx="4907">
                  <c:v>4908</c:v>
                </c:pt>
                <c:pt idx="4908">
                  <c:v>4909</c:v>
                </c:pt>
                <c:pt idx="4909">
                  <c:v>4910</c:v>
                </c:pt>
                <c:pt idx="4910">
                  <c:v>4911</c:v>
                </c:pt>
                <c:pt idx="4911">
                  <c:v>4912</c:v>
                </c:pt>
                <c:pt idx="4912">
                  <c:v>4913</c:v>
                </c:pt>
                <c:pt idx="4913">
                  <c:v>4914</c:v>
                </c:pt>
                <c:pt idx="4914">
                  <c:v>4915</c:v>
                </c:pt>
                <c:pt idx="4915">
                  <c:v>4916</c:v>
                </c:pt>
                <c:pt idx="4916">
                  <c:v>4917</c:v>
                </c:pt>
                <c:pt idx="4917">
                  <c:v>4918</c:v>
                </c:pt>
                <c:pt idx="4918">
                  <c:v>4919</c:v>
                </c:pt>
                <c:pt idx="4919">
                  <c:v>4920</c:v>
                </c:pt>
                <c:pt idx="4920">
                  <c:v>4921</c:v>
                </c:pt>
                <c:pt idx="4921">
                  <c:v>4922</c:v>
                </c:pt>
                <c:pt idx="4922">
                  <c:v>4923</c:v>
                </c:pt>
                <c:pt idx="4923">
                  <c:v>4924</c:v>
                </c:pt>
                <c:pt idx="4924">
                  <c:v>4925</c:v>
                </c:pt>
                <c:pt idx="4925">
                  <c:v>4926</c:v>
                </c:pt>
                <c:pt idx="4926">
                  <c:v>4927</c:v>
                </c:pt>
                <c:pt idx="4927">
                  <c:v>4928</c:v>
                </c:pt>
                <c:pt idx="4928">
                  <c:v>4929</c:v>
                </c:pt>
                <c:pt idx="4929">
                  <c:v>4930</c:v>
                </c:pt>
                <c:pt idx="4930">
                  <c:v>4931</c:v>
                </c:pt>
                <c:pt idx="4931">
                  <c:v>4932</c:v>
                </c:pt>
                <c:pt idx="4932">
                  <c:v>4933</c:v>
                </c:pt>
                <c:pt idx="4933">
                  <c:v>4934</c:v>
                </c:pt>
                <c:pt idx="4934">
                  <c:v>4935</c:v>
                </c:pt>
                <c:pt idx="4935">
                  <c:v>4936</c:v>
                </c:pt>
                <c:pt idx="4936">
                  <c:v>4937</c:v>
                </c:pt>
                <c:pt idx="4937">
                  <c:v>4938</c:v>
                </c:pt>
                <c:pt idx="4938">
                  <c:v>4939</c:v>
                </c:pt>
                <c:pt idx="4939">
                  <c:v>4940</c:v>
                </c:pt>
                <c:pt idx="4940">
                  <c:v>4941</c:v>
                </c:pt>
                <c:pt idx="4941">
                  <c:v>4942</c:v>
                </c:pt>
                <c:pt idx="4942">
                  <c:v>4943</c:v>
                </c:pt>
                <c:pt idx="4943">
                  <c:v>4944</c:v>
                </c:pt>
                <c:pt idx="4944">
                  <c:v>4945</c:v>
                </c:pt>
                <c:pt idx="4945">
                  <c:v>4946</c:v>
                </c:pt>
                <c:pt idx="4946">
                  <c:v>4947</c:v>
                </c:pt>
                <c:pt idx="4947">
                  <c:v>4948</c:v>
                </c:pt>
                <c:pt idx="4948">
                  <c:v>4949</c:v>
                </c:pt>
                <c:pt idx="4949">
                  <c:v>4950</c:v>
                </c:pt>
                <c:pt idx="4950">
                  <c:v>4951</c:v>
                </c:pt>
                <c:pt idx="4951">
                  <c:v>4952</c:v>
                </c:pt>
                <c:pt idx="4952">
                  <c:v>4953</c:v>
                </c:pt>
                <c:pt idx="4953">
                  <c:v>4954</c:v>
                </c:pt>
                <c:pt idx="4954">
                  <c:v>4955</c:v>
                </c:pt>
                <c:pt idx="4955">
                  <c:v>4956</c:v>
                </c:pt>
                <c:pt idx="4956">
                  <c:v>4957</c:v>
                </c:pt>
                <c:pt idx="4957">
                  <c:v>4958</c:v>
                </c:pt>
                <c:pt idx="4958">
                  <c:v>4959</c:v>
                </c:pt>
                <c:pt idx="4959">
                  <c:v>4960</c:v>
                </c:pt>
                <c:pt idx="4960">
                  <c:v>4961</c:v>
                </c:pt>
                <c:pt idx="4961">
                  <c:v>4962</c:v>
                </c:pt>
                <c:pt idx="4962">
                  <c:v>4963</c:v>
                </c:pt>
                <c:pt idx="4963">
                  <c:v>4964</c:v>
                </c:pt>
                <c:pt idx="4964">
                  <c:v>4965</c:v>
                </c:pt>
                <c:pt idx="4965">
                  <c:v>4966</c:v>
                </c:pt>
                <c:pt idx="4966">
                  <c:v>4967</c:v>
                </c:pt>
                <c:pt idx="4967">
                  <c:v>4968</c:v>
                </c:pt>
                <c:pt idx="4968">
                  <c:v>4969</c:v>
                </c:pt>
                <c:pt idx="4969">
                  <c:v>4970</c:v>
                </c:pt>
                <c:pt idx="4970">
                  <c:v>4971</c:v>
                </c:pt>
                <c:pt idx="4971">
                  <c:v>4972</c:v>
                </c:pt>
                <c:pt idx="4972">
                  <c:v>4973</c:v>
                </c:pt>
                <c:pt idx="4973">
                  <c:v>4974</c:v>
                </c:pt>
                <c:pt idx="4974">
                  <c:v>4975</c:v>
                </c:pt>
                <c:pt idx="4975">
                  <c:v>4976</c:v>
                </c:pt>
                <c:pt idx="4976">
                  <c:v>4977</c:v>
                </c:pt>
                <c:pt idx="4977">
                  <c:v>4978</c:v>
                </c:pt>
                <c:pt idx="4978">
                  <c:v>4979</c:v>
                </c:pt>
                <c:pt idx="4979">
                  <c:v>4980</c:v>
                </c:pt>
                <c:pt idx="4980">
                  <c:v>4981</c:v>
                </c:pt>
                <c:pt idx="4981">
                  <c:v>4982</c:v>
                </c:pt>
                <c:pt idx="4982">
                  <c:v>4983</c:v>
                </c:pt>
                <c:pt idx="4983">
                  <c:v>4984</c:v>
                </c:pt>
                <c:pt idx="4984">
                  <c:v>4985</c:v>
                </c:pt>
                <c:pt idx="4985">
                  <c:v>4986</c:v>
                </c:pt>
                <c:pt idx="4986">
                  <c:v>4987</c:v>
                </c:pt>
                <c:pt idx="4987">
                  <c:v>4988</c:v>
                </c:pt>
                <c:pt idx="4988">
                  <c:v>4989</c:v>
                </c:pt>
                <c:pt idx="4989">
                  <c:v>4990</c:v>
                </c:pt>
                <c:pt idx="4990">
                  <c:v>4991</c:v>
                </c:pt>
                <c:pt idx="4991">
                  <c:v>4992</c:v>
                </c:pt>
                <c:pt idx="4992">
                  <c:v>4993</c:v>
                </c:pt>
                <c:pt idx="4993">
                  <c:v>4994</c:v>
                </c:pt>
                <c:pt idx="4994">
                  <c:v>4995</c:v>
                </c:pt>
                <c:pt idx="4995">
                  <c:v>4996</c:v>
                </c:pt>
                <c:pt idx="4996">
                  <c:v>4997</c:v>
                </c:pt>
                <c:pt idx="4997">
                  <c:v>4998</c:v>
                </c:pt>
                <c:pt idx="4998">
                  <c:v>4999</c:v>
                </c:pt>
                <c:pt idx="4999">
                  <c:v>5000</c:v>
                </c:pt>
                <c:pt idx="5000">
                  <c:v>5001</c:v>
                </c:pt>
                <c:pt idx="5001">
                  <c:v>5002</c:v>
                </c:pt>
                <c:pt idx="5002">
                  <c:v>5003</c:v>
                </c:pt>
                <c:pt idx="5003">
                  <c:v>5004</c:v>
                </c:pt>
                <c:pt idx="5004">
                  <c:v>5005</c:v>
                </c:pt>
                <c:pt idx="5005">
                  <c:v>5006</c:v>
                </c:pt>
                <c:pt idx="5006">
                  <c:v>5007</c:v>
                </c:pt>
                <c:pt idx="5007">
                  <c:v>5008</c:v>
                </c:pt>
                <c:pt idx="5008">
                  <c:v>5009</c:v>
                </c:pt>
                <c:pt idx="5009">
                  <c:v>5010</c:v>
                </c:pt>
                <c:pt idx="5010">
                  <c:v>5011</c:v>
                </c:pt>
                <c:pt idx="5011">
                  <c:v>5012</c:v>
                </c:pt>
                <c:pt idx="5012">
                  <c:v>5013</c:v>
                </c:pt>
                <c:pt idx="5013">
                  <c:v>5014</c:v>
                </c:pt>
                <c:pt idx="5014">
                  <c:v>5015</c:v>
                </c:pt>
                <c:pt idx="5015">
                  <c:v>5016</c:v>
                </c:pt>
                <c:pt idx="5016">
                  <c:v>5017</c:v>
                </c:pt>
                <c:pt idx="5017">
                  <c:v>5018</c:v>
                </c:pt>
                <c:pt idx="5018">
                  <c:v>5019</c:v>
                </c:pt>
                <c:pt idx="5019">
                  <c:v>5020</c:v>
                </c:pt>
                <c:pt idx="5020">
                  <c:v>5021</c:v>
                </c:pt>
                <c:pt idx="5021">
                  <c:v>5022</c:v>
                </c:pt>
                <c:pt idx="5022">
                  <c:v>5023</c:v>
                </c:pt>
                <c:pt idx="5023">
                  <c:v>5024</c:v>
                </c:pt>
                <c:pt idx="5024">
                  <c:v>5025</c:v>
                </c:pt>
                <c:pt idx="5025">
                  <c:v>5026</c:v>
                </c:pt>
                <c:pt idx="5026">
                  <c:v>5027</c:v>
                </c:pt>
                <c:pt idx="5027">
                  <c:v>5028</c:v>
                </c:pt>
                <c:pt idx="5028">
                  <c:v>5029</c:v>
                </c:pt>
                <c:pt idx="5029">
                  <c:v>5030</c:v>
                </c:pt>
                <c:pt idx="5030">
                  <c:v>5031</c:v>
                </c:pt>
                <c:pt idx="5031">
                  <c:v>5032</c:v>
                </c:pt>
                <c:pt idx="5032">
                  <c:v>5033</c:v>
                </c:pt>
                <c:pt idx="5033">
                  <c:v>5034</c:v>
                </c:pt>
                <c:pt idx="5034">
                  <c:v>5035</c:v>
                </c:pt>
                <c:pt idx="5035">
                  <c:v>5036</c:v>
                </c:pt>
                <c:pt idx="5036">
                  <c:v>5037</c:v>
                </c:pt>
                <c:pt idx="5037">
                  <c:v>5038</c:v>
                </c:pt>
                <c:pt idx="5038">
                  <c:v>5039</c:v>
                </c:pt>
                <c:pt idx="5039">
                  <c:v>5040</c:v>
                </c:pt>
                <c:pt idx="5040">
                  <c:v>5041</c:v>
                </c:pt>
                <c:pt idx="5041">
                  <c:v>5042</c:v>
                </c:pt>
                <c:pt idx="5042">
                  <c:v>5043</c:v>
                </c:pt>
                <c:pt idx="5043">
                  <c:v>5044</c:v>
                </c:pt>
                <c:pt idx="5044">
                  <c:v>5045</c:v>
                </c:pt>
                <c:pt idx="5045">
                  <c:v>5046</c:v>
                </c:pt>
                <c:pt idx="5046">
                  <c:v>5047</c:v>
                </c:pt>
                <c:pt idx="5047">
                  <c:v>5048</c:v>
                </c:pt>
                <c:pt idx="5048">
                  <c:v>5049</c:v>
                </c:pt>
                <c:pt idx="5049">
                  <c:v>5050</c:v>
                </c:pt>
                <c:pt idx="5050">
                  <c:v>5051</c:v>
                </c:pt>
                <c:pt idx="5051">
                  <c:v>5052</c:v>
                </c:pt>
                <c:pt idx="5052">
                  <c:v>5053</c:v>
                </c:pt>
                <c:pt idx="5053">
                  <c:v>5054</c:v>
                </c:pt>
                <c:pt idx="5054">
                  <c:v>5055</c:v>
                </c:pt>
                <c:pt idx="5055">
                  <c:v>5056</c:v>
                </c:pt>
                <c:pt idx="5056">
                  <c:v>5057</c:v>
                </c:pt>
                <c:pt idx="5057">
                  <c:v>5058</c:v>
                </c:pt>
                <c:pt idx="5058">
                  <c:v>5059</c:v>
                </c:pt>
                <c:pt idx="5059">
                  <c:v>5060</c:v>
                </c:pt>
                <c:pt idx="5060">
                  <c:v>5061</c:v>
                </c:pt>
                <c:pt idx="5061">
                  <c:v>5062</c:v>
                </c:pt>
                <c:pt idx="5062">
                  <c:v>5063</c:v>
                </c:pt>
                <c:pt idx="5063">
                  <c:v>5064</c:v>
                </c:pt>
                <c:pt idx="5064">
                  <c:v>5065</c:v>
                </c:pt>
                <c:pt idx="5065">
                  <c:v>5066</c:v>
                </c:pt>
                <c:pt idx="5066">
                  <c:v>5067</c:v>
                </c:pt>
                <c:pt idx="5067">
                  <c:v>5068</c:v>
                </c:pt>
                <c:pt idx="5068">
                  <c:v>5069</c:v>
                </c:pt>
                <c:pt idx="5069">
                  <c:v>5070</c:v>
                </c:pt>
                <c:pt idx="5070">
                  <c:v>5071</c:v>
                </c:pt>
                <c:pt idx="5071">
                  <c:v>5072</c:v>
                </c:pt>
                <c:pt idx="5072">
                  <c:v>5073</c:v>
                </c:pt>
                <c:pt idx="5073">
                  <c:v>5074</c:v>
                </c:pt>
                <c:pt idx="5074">
                  <c:v>5075</c:v>
                </c:pt>
                <c:pt idx="5075">
                  <c:v>5076</c:v>
                </c:pt>
                <c:pt idx="5076">
                  <c:v>5077</c:v>
                </c:pt>
                <c:pt idx="5077">
                  <c:v>5078</c:v>
                </c:pt>
                <c:pt idx="5078">
                  <c:v>5079</c:v>
                </c:pt>
                <c:pt idx="5079">
                  <c:v>5080</c:v>
                </c:pt>
                <c:pt idx="5080">
                  <c:v>5081</c:v>
                </c:pt>
                <c:pt idx="5081">
                  <c:v>5082</c:v>
                </c:pt>
                <c:pt idx="5082">
                  <c:v>5083</c:v>
                </c:pt>
                <c:pt idx="5083">
                  <c:v>5084</c:v>
                </c:pt>
                <c:pt idx="5084">
                  <c:v>5085</c:v>
                </c:pt>
                <c:pt idx="5085">
                  <c:v>5086</c:v>
                </c:pt>
                <c:pt idx="5086">
                  <c:v>5087</c:v>
                </c:pt>
                <c:pt idx="5087">
                  <c:v>5088</c:v>
                </c:pt>
                <c:pt idx="5088">
                  <c:v>5089</c:v>
                </c:pt>
                <c:pt idx="5089">
                  <c:v>5090</c:v>
                </c:pt>
                <c:pt idx="5090">
                  <c:v>5091</c:v>
                </c:pt>
                <c:pt idx="5091">
                  <c:v>5092</c:v>
                </c:pt>
                <c:pt idx="5092">
                  <c:v>5093</c:v>
                </c:pt>
                <c:pt idx="5093">
                  <c:v>5094</c:v>
                </c:pt>
                <c:pt idx="5094">
                  <c:v>5095</c:v>
                </c:pt>
                <c:pt idx="5095">
                  <c:v>5096</c:v>
                </c:pt>
                <c:pt idx="5096">
                  <c:v>5097</c:v>
                </c:pt>
                <c:pt idx="5097">
                  <c:v>5098</c:v>
                </c:pt>
                <c:pt idx="5098">
                  <c:v>5099</c:v>
                </c:pt>
                <c:pt idx="5099">
                  <c:v>5100</c:v>
                </c:pt>
                <c:pt idx="5100">
                  <c:v>5101</c:v>
                </c:pt>
                <c:pt idx="5101">
                  <c:v>5102</c:v>
                </c:pt>
                <c:pt idx="5102">
                  <c:v>5103</c:v>
                </c:pt>
                <c:pt idx="5103">
                  <c:v>5104</c:v>
                </c:pt>
                <c:pt idx="5104">
                  <c:v>5105</c:v>
                </c:pt>
                <c:pt idx="5105">
                  <c:v>5106</c:v>
                </c:pt>
                <c:pt idx="5106">
                  <c:v>5107</c:v>
                </c:pt>
                <c:pt idx="5107">
                  <c:v>5108</c:v>
                </c:pt>
                <c:pt idx="5108">
                  <c:v>5109</c:v>
                </c:pt>
                <c:pt idx="5109">
                  <c:v>5110</c:v>
                </c:pt>
                <c:pt idx="5110">
                  <c:v>5111</c:v>
                </c:pt>
                <c:pt idx="5111">
                  <c:v>5112</c:v>
                </c:pt>
                <c:pt idx="5112">
                  <c:v>5113</c:v>
                </c:pt>
                <c:pt idx="5113">
                  <c:v>5114</c:v>
                </c:pt>
                <c:pt idx="5114">
                  <c:v>5115</c:v>
                </c:pt>
                <c:pt idx="5115">
                  <c:v>5116</c:v>
                </c:pt>
                <c:pt idx="5116">
                  <c:v>5117</c:v>
                </c:pt>
                <c:pt idx="5117">
                  <c:v>5118</c:v>
                </c:pt>
                <c:pt idx="5118">
                  <c:v>5119</c:v>
                </c:pt>
                <c:pt idx="5119">
                  <c:v>5120</c:v>
                </c:pt>
                <c:pt idx="5120">
                  <c:v>5121</c:v>
                </c:pt>
                <c:pt idx="5121">
                  <c:v>5122</c:v>
                </c:pt>
                <c:pt idx="5122">
                  <c:v>5123</c:v>
                </c:pt>
                <c:pt idx="5123">
                  <c:v>5124</c:v>
                </c:pt>
                <c:pt idx="5124">
                  <c:v>5125</c:v>
                </c:pt>
                <c:pt idx="5125">
                  <c:v>5126</c:v>
                </c:pt>
                <c:pt idx="5126">
                  <c:v>5127</c:v>
                </c:pt>
                <c:pt idx="5127">
                  <c:v>5128</c:v>
                </c:pt>
                <c:pt idx="5128">
                  <c:v>5129</c:v>
                </c:pt>
                <c:pt idx="5129">
                  <c:v>5130</c:v>
                </c:pt>
                <c:pt idx="5130">
                  <c:v>5131</c:v>
                </c:pt>
                <c:pt idx="5131">
                  <c:v>5132</c:v>
                </c:pt>
                <c:pt idx="5132">
                  <c:v>5133</c:v>
                </c:pt>
                <c:pt idx="5133">
                  <c:v>5134</c:v>
                </c:pt>
                <c:pt idx="5134">
                  <c:v>5135</c:v>
                </c:pt>
                <c:pt idx="5135">
                  <c:v>5136</c:v>
                </c:pt>
                <c:pt idx="5136">
                  <c:v>5137</c:v>
                </c:pt>
                <c:pt idx="5137">
                  <c:v>5138</c:v>
                </c:pt>
                <c:pt idx="5138">
                  <c:v>5139</c:v>
                </c:pt>
                <c:pt idx="5139">
                  <c:v>5140</c:v>
                </c:pt>
                <c:pt idx="5140">
                  <c:v>5141</c:v>
                </c:pt>
                <c:pt idx="5141">
                  <c:v>5142</c:v>
                </c:pt>
                <c:pt idx="5142">
                  <c:v>5143</c:v>
                </c:pt>
                <c:pt idx="5143">
                  <c:v>5144</c:v>
                </c:pt>
                <c:pt idx="5144">
                  <c:v>5145</c:v>
                </c:pt>
                <c:pt idx="5145">
                  <c:v>5146</c:v>
                </c:pt>
                <c:pt idx="5146">
                  <c:v>5147</c:v>
                </c:pt>
                <c:pt idx="5147">
                  <c:v>5148</c:v>
                </c:pt>
                <c:pt idx="5148">
                  <c:v>5149</c:v>
                </c:pt>
                <c:pt idx="5149">
                  <c:v>5150</c:v>
                </c:pt>
                <c:pt idx="5150">
                  <c:v>5151</c:v>
                </c:pt>
                <c:pt idx="5151">
                  <c:v>5152</c:v>
                </c:pt>
                <c:pt idx="5152">
                  <c:v>5153</c:v>
                </c:pt>
                <c:pt idx="5153">
                  <c:v>5154</c:v>
                </c:pt>
                <c:pt idx="5154">
                  <c:v>5155</c:v>
                </c:pt>
                <c:pt idx="5155">
                  <c:v>5156</c:v>
                </c:pt>
                <c:pt idx="5156">
                  <c:v>5157</c:v>
                </c:pt>
                <c:pt idx="5157">
                  <c:v>5158</c:v>
                </c:pt>
                <c:pt idx="5158">
                  <c:v>5159</c:v>
                </c:pt>
                <c:pt idx="5159">
                  <c:v>5160</c:v>
                </c:pt>
                <c:pt idx="5160">
                  <c:v>5161</c:v>
                </c:pt>
                <c:pt idx="5161">
                  <c:v>5162</c:v>
                </c:pt>
                <c:pt idx="5162">
                  <c:v>5163</c:v>
                </c:pt>
                <c:pt idx="5163">
                  <c:v>5164</c:v>
                </c:pt>
                <c:pt idx="5164">
                  <c:v>5165</c:v>
                </c:pt>
                <c:pt idx="5165">
                  <c:v>5166</c:v>
                </c:pt>
                <c:pt idx="5166">
                  <c:v>5167</c:v>
                </c:pt>
                <c:pt idx="5167">
                  <c:v>5168</c:v>
                </c:pt>
                <c:pt idx="5168">
                  <c:v>5169</c:v>
                </c:pt>
                <c:pt idx="5169">
                  <c:v>5170</c:v>
                </c:pt>
                <c:pt idx="5170">
                  <c:v>5171</c:v>
                </c:pt>
                <c:pt idx="5171">
                  <c:v>5172</c:v>
                </c:pt>
                <c:pt idx="5172">
                  <c:v>5173</c:v>
                </c:pt>
                <c:pt idx="5173">
                  <c:v>5174</c:v>
                </c:pt>
                <c:pt idx="5174">
                  <c:v>5175</c:v>
                </c:pt>
                <c:pt idx="5175">
                  <c:v>5176</c:v>
                </c:pt>
                <c:pt idx="5176">
                  <c:v>5177</c:v>
                </c:pt>
                <c:pt idx="5177">
                  <c:v>5178</c:v>
                </c:pt>
                <c:pt idx="5178">
                  <c:v>5179</c:v>
                </c:pt>
                <c:pt idx="5179">
                  <c:v>5180</c:v>
                </c:pt>
                <c:pt idx="5180">
                  <c:v>5181</c:v>
                </c:pt>
                <c:pt idx="5181">
                  <c:v>5182</c:v>
                </c:pt>
                <c:pt idx="5182">
                  <c:v>5183</c:v>
                </c:pt>
                <c:pt idx="5183">
                  <c:v>5184</c:v>
                </c:pt>
                <c:pt idx="5184">
                  <c:v>5185</c:v>
                </c:pt>
                <c:pt idx="5185">
                  <c:v>5186</c:v>
                </c:pt>
                <c:pt idx="5186">
                  <c:v>5187</c:v>
                </c:pt>
                <c:pt idx="5187">
                  <c:v>5188</c:v>
                </c:pt>
                <c:pt idx="5188">
                  <c:v>5189</c:v>
                </c:pt>
                <c:pt idx="5189">
                  <c:v>5190</c:v>
                </c:pt>
                <c:pt idx="5190">
                  <c:v>5191</c:v>
                </c:pt>
                <c:pt idx="5191">
                  <c:v>5192</c:v>
                </c:pt>
                <c:pt idx="5192">
                  <c:v>5193</c:v>
                </c:pt>
                <c:pt idx="5193">
                  <c:v>5194</c:v>
                </c:pt>
                <c:pt idx="5194">
                  <c:v>5195</c:v>
                </c:pt>
                <c:pt idx="5195">
                  <c:v>5196</c:v>
                </c:pt>
                <c:pt idx="5196">
                  <c:v>5197</c:v>
                </c:pt>
                <c:pt idx="5197">
                  <c:v>5198</c:v>
                </c:pt>
                <c:pt idx="5198">
                  <c:v>5199</c:v>
                </c:pt>
                <c:pt idx="5199">
                  <c:v>5200</c:v>
                </c:pt>
                <c:pt idx="5200">
                  <c:v>5201</c:v>
                </c:pt>
                <c:pt idx="5201">
                  <c:v>5202</c:v>
                </c:pt>
                <c:pt idx="5202">
                  <c:v>5203</c:v>
                </c:pt>
                <c:pt idx="5203">
                  <c:v>5204</c:v>
                </c:pt>
                <c:pt idx="5204">
                  <c:v>5205</c:v>
                </c:pt>
                <c:pt idx="5205">
                  <c:v>5206</c:v>
                </c:pt>
                <c:pt idx="5206">
                  <c:v>5207</c:v>
                </c:pt>
                <c:pt idx="5207">
                  <c:v>5208</c:v>
                </c:pt>
                <c:pt idx="5208">
                  <c:v>5209</c:v>
                </c:pt>
                <c:pt idx="5209">
                  <c:v>5210</c:v>
                </c:pt>
                <c:pt idx="5210">
                  <c:v>5211</c:v>
                </c:pt>
                <c:pt idx="5211">
                  <c:v>5212</c:v>
                </c:pt>
                <c:pt idx="5212">
                  <c:v>5213</c:v>
                </c:pt>
                <c:pt idx="5213">
                  <c:v>5214</c:v>
                </c:pt>
                <c:pt idx="5214">
                  <c:v>5215</c:v>
                </c:pt>
                <c:pt idx="5215">
                  <c:v>5216</c:v>
                </c:pt>
                <c:pt idx="5216">
                  <c:v>5217</c:v>
                </c:pt>
                <c:pt idx="5217">
                  <c:v>5218</c:v>
                </c:pt>
                <c:pt idx="5218">
                  <c:v>5219</c:v>
                </c:pt>
                <c:pt idx="5219">
                  <c:v>5220</c:v>
                </c:pt>
                <c:pt idx="5220">
                  <c:v>5221</c:v>
                </c:pt>
                <c:pt idx="5221">
                  <c:v>5222</c:v>
                </c:pt>
                <c:pt idx="5222">
                  <c:v>5223</c:v>
                </c:pt>
                <c:pt idx="5223">
                  <c:v>5224</c:v>
                </c:pt>
                <c:pt idx="5224">
                  <c:v>5225</c:v>
                </c:pt>
                <c:pt idx="5225">
                  <c:v>5226</c:v>
                </c:pt>
                <c:pt idx="5226">
                  <c:v>5227</c:v>
                </c:pt>
                <c:pt idx="5227">
                  <c:v>5228</c:v>
                </c:pt>
                <c:pt idx="5228">
                  <c:v>5229</c:v>
                </c:pt>
                <c:pt idx="5229">
                  <c:v>5230</c:v>
                </c:pt>
                <c:pt idx="5230">
                  <c:v>5231</c:v>
                </c:pt>
                <c:pt idx="5231">
                  <c:v>5232</c:v>
                </c:pt>
                <c:pt idx="5232">
                  <c:v>5233</c:v>
                </c:pt>
                <c:pt idx="5233">
                  <c:v>5234</c:v>
                </c:pt>
                <c:pt idx="5234">
                  <c:v>5235</c:v>
                </c:pt>
                <c:pt idx="5235">
                  <c:v>5236</c:v>
                </c:pt>
                <c:pt idx="5236">
                  <c:v>5237</c:v>
                </c:pt>
                <c:pt idx="5237">
                  <c:v>5238</c:v>
                </c:pt>
                <c:pt idx="5238">
                  <c:v>5239</c:v>
                </c:pt>
                <c:pt idx="5239">
                  <c:v>5240</c:v>
                </c:pt>
                <c:pt idx="5240">
                  <c:v>5241</c:v>
                </c:pt>
                <c:pt idx="5241">
                  <c:v>5242</c:v>
                </c:pt>
                <c:pt idx="5242">
                  <c:v>5243</c:v>
                </c:pt>
                <c:pt idx="5243">
                  <c:v>5244</c:v>
                </c:pt>
                <c:pt idx="5244">
                  <c:v>5245</c:v>
                </c:pt>
                <c:pt idx="5245">
                  <c:v>5246</c:v>
                </c:pt>
                <c:pt idx="5246">
                  <c:v>5247</c:v>
                </c:pt>
                <c:pt idx="5247">
                  <c:v>5248</c:v>
                </c:pt>
                <c:pt idx="5248">
                  <c:v>5249</c:v>
                </c:pt>
                <c:pt idx="5249">
                  <c:v>5250</c:v>
                </c:pt>
                <c:pt idx="5250">
                  <c:v>5251</c:v>
                </c:pt>
                <c:pt idx="5251">
                  <c:v>5252</c:v>
                </c:pt>
                <c:pt idx="5252">
                  <c:v>5253</c:v>
                </c:pt>
                <c:pt idx="5253">
                  <c:v>5254</c:v>
                </c:pt>
                <c:pt idx="5254">
                  <c:v>5255</c:v>
                </c:pt>
                <c:pt idx="5255">
                  <c:v>5256</c:v>
                </c:pt>
                <c:pt idx="5256">
                  <c:v>5257</c:v>
                </c:pt>
                <c:pt idx="5257">
                  <c:v>5258</c:v>
                </c:pt>
                <c:pt idx="5258">
                  <c:v>5259</c:v>
                </c:pt>
                <c:pt idx="5259">
                  <c:v>5260</c:v>
                </c:pt>
                <c:pt idx="5260">
                  <c:v>5261</c:v>
                </c:pt>
                <c:pt idx="5261">
                  <c:v>5262</c:v>
                </c:pt>
                <c:pt idx="5262">
                  <c:v>5263</c:v>
                </c:pt>
                <c:pt idx="5263">
                  <c:v>5264</c:v>
                </c:pt>
                <c:pt idx="5264">
                  <c:v>5265</c:v>
                </c:pt>
                <c:pt idx="5265">
                  <c:v>5266</c:v>
                </c:pt>
                <c:pt idx="5266">
                  <c:v>5267</c:v>
                </c:pt>
                <c:pt idx="5267">
                  <c:v>5268</c:v>
                </c:pt>
                <c:pt idx="5268">
                  <c:v>5269</c:v>
                </c:pt>
                <c:pt idx="5269">
                  <c:v>5270</c:v>
                </c:pt>
                <c:pt idx="5270">
                  <c:v>5271</c:v>
                </c:pt>
                <c:pt idx="5271">
                  <c:v>5272</c:v>
                </c:pt>
                <c:pt idx="5272">
                  <c:v>5273</c:v>
                </c:pt>
                <c:pt idx="5273">
                  <c:v>5274</c:v>
                </c:pt>
                <c:pt idx="5274">
                  <c:v>5275</c:v>
                </c:pt>
                <c:pt idx="5275">
                  <c:v>5276</c:v>
                </c:pt>
                <c:pt idx="5276">
                  <c:v>5277</c:v>
                </c:pt>
                <c:pt idx="5277">
                  <c:v>5278</c:v>
                </c:pt>
                <c:pt idx="5278">
                  <c:v>5279</c:v>
                </c:pt>
                <c:pt idx="5279">
                  <c:v>5280</c:v>
                </c:pt>
                <c:pt idx="5280">
                  <c:v>5281</c:v>
                </c:pt>
                <c:pt idx="5281">
                  <c:v>5282</c:v>
                </c:pt>
                <c:pt idx="5282">
                  <c:v>5283</c:v>
                </c:pt>
                <c:pt idx="5283">
                  <c:v>5284</c:v>
                </c:pt>
                <c:pt idx="5284">
                  <c:v>5285</c:v>
                </c:pt>
                <c:pt idx="5285">
                  <c:v>5286</c:v>
                </c:pt>
                <c:pt idx="5286">
                  <c:v>5287</c:v>
                </c:pt>
                <c:pt idx="5287">
                  <c:v>5288</c:v>
                </c:pt>
                <c:pt idx="5288">
                  <c:v>5289</c:v>
                </c:pt>
                <c:pt idx="5289">
                  <c:v>5290</c:v>
                </c:pt>
                <c:pt idx="5290">
                  <c:v>5291</c:v>
                </c:pt>
                <c:pt idx="5291">
                  <c:v>5292</c:v>
                </c:pt>
                <c:pt idx="5292">
                  <c:v>5293</c:v>
                </c:pt>
                <c:pt idx="5293">
                  <c:v>5294</c:v>
                </c:pt>
                <c:pt idx="5294">
                  <c:v>5295</c:v>
                </c:pt>
                <c:pt idx="5295">
                  <c:v>5296</c:v>
                </c:pt>
                <c:pt idx="5296">
                  <c:v>5297</c:v>
                </c:pt>
                <c:pt idx="5297">
                  <c:v>5298</c:v>
                </c:pt>
                <c:pt idx="5298">
                  <c:v>5299</c:v>
                </c:pt>
                <c:pt idx="5299">
                  <c:v>5300</c:v>
                </c:pt>
                <c:pt idx="5300">
                  <c:v>5301</c:v>
                </c:pt>
                <c:pt idx="5301">
                  <c:v>5302</c:v>
                </c:pt>
                <c:pt idx="5302">
                  <c:v>5303</c:v>
                </c:pt>
                <c:pt idx="5303">
                  <c:v>5304</c:v>
                </c:pt>
                <c:pt idx="5304">
                  <c:v>5305</c:v>
                </c:pt>
                <c:pt idx="5305">
                  <c:v>5306</c:v>
                </c:pt>
                <c:pt idx="5306">
                  <c:v>5307</c:v>
                </c:pt>
                <c:pt idx="5307">
                  <c:v>5308</c:v>
                </c:pt>
                <c:pt idx="5308">
                  <c:v>5309</c:v>
                </c:pt>
                <c:pt idx="5309">
                  <c:v>5310</c:v>
                </c:pt>
                <c:pt idx="5310">
                  <c:v>5311</c:v>
                </c:pt>
                <c:pt idx="5311">
                  <c:v>5312</c:v>
                </c:pt>
                <c:pt idx="5312">
                  <c:v>5313</c:v>
                </c:pt>
                <c:pt idx="5313">
                  <c:v>5314</c:v>
                </c:pt>
                <c:pt idx="5314">
                  <c:v>5315</c:v>
                </c:pt>
                <c:pt idx="5315">
                  <c:v>5316</c:v>
                </c:pt>
                <c:pt idx="5316">
                  <c:v>5317</c:v>
                </c:pt>
                <c:pt idx="5317">
                  <c:v>5318</c:v>
                </c:pt>
                <c:pt idx="5318">
                  <c:v>5319</c:v>
                </c:pt>
                <c:pt idx="5319">
                  <c:v>5320</c:v>
                </c:pt>
                <c:pt idx="5320">
                  <c:v>5321</c:v>
                </c:pt>
                <c:pt idx="5321">
                  <c:v>5322</c:v>
                </c:pt>
                <c:pt idx="5322">
                  <c:v>5323</c:v>
                </c:pt>
                <c:pt idx="5323">
                  <c:v>5324</c:v>
                </c:pt>
                <c:pt idx="5324">
                  <c:v>5325</c:v>
                </c:pt>
                <c:pt idx="5325">
                  <c:v>5326</c:v>
                </c:pt>
                <c:pt idx="5326">
                  <c:v>5327</c:v>
                </c:pt>
                <c:pt idx="5327">
                  <c:v>5328</c:v>
                </c:pt>
                <c:pt idx="5328">
                  <c:v>5329</c:v>
                </c:pt>
                <c:pt idx="5329">
                  <c:v>5330</c:v>
                </c:pt>
                <c:pt idx="5330">
                  <c:v>5331</c:v>
                </c:pt>
                <c:pt idx="5331">
                  <c:v>5332</c:v>
                </c:pt>
                <c:pt idx="5332">
                  <c:v>5333</c:v>
                </c:pt>
                <c:pt idx="5333">
                  <c:v>5334</c:v>
                </c:pt>
                <c:pt idx="5334">
                  <c:v>5335</c:v>
                </c:pt>
                <c:pt idx="5335">
                  <c:v>5336</c:v>
                </c:pt>
                <c:pt idx="5336">
                  <c:v>5337</c:v>
                </c:pt>
                <c:pt idx="5337">
                  <c:v>5338</c:v>
                </c:pt>
                <c:pt idx="5338">
                  <c:v>5339</c:v>
                </c:pt>
                <c:pt idx="5339">
                  <c:v>5340</c:v>
                </c:pt>
                <c:pt idx="5340">
                  <c:v>5341</c:v>
                </c:pt>
                <c:pt idx="5341">
                  <c:v>5342</c:v>
                </c:pt>
                <c:pt idx="5342">
                  <c:v>5343</c:v>
                </c:pt>
                <c:pt idx="5343">
                  <c:v>5344</c:v>
                </c:pt>
                <c:pt idx="5344">
                  <c:v>5345</c:v>
                </c:pt>
                <c:pt idx="5345">
                  <c:v>5346</c:v>
                </c:pt>
                <c:pt idx="5346">
                  <c:v>5347</c:v>
                </c:pt>
                <c:pt idx="5347">
                  <c:v>5348</c:v>
                </c:pt>
                <c:pt idx="5348">
                  <c:v>5349</c:v>
                </c:pt>
                <c:pt idx="5349">
                  <c:v>5350</c:v>
                </c:pt>
                <c:pt idx="5350">
                  <c:v>5351</c:v>
                </c:pt>
                <c:pt idx="5351">
                  <c:v>5352</c:v>
                </c:pt>
                <c:pt idx="5352">
                  <c:v>5353</c:v>
                </c:pt>
                <c:pt idx="5353">
                  <c:v>5354</c:v>
                </c:pt>
                <c:pt idx="5354">
                  <c:v>5355</c:v>
                </c:pt>
                <c:pt idx="5355">
                  <c:v>5356</c:v>
                </c:pt>
                <c:pt idx="5356">
                  <c:v>5357</c:v>
                </c:pt>
                <c:pt idx="5357">
                  <c:v>5358</c:v>
                </c:pt>
                <c:pt idx="5358">
                  <c:v>5359</c:v>
                </c:pt>
                <c:pt idx="5359">
                  <c:v>5360</c:v>
                </c:pt>
                <c:pt idx="5360">
                  <c:v>5361</c:v>
                </c:pt>
                <c:pt idx="5361">
                  <c:v>5362</c:v>
                </c:pt>
                <c:pt idx="5362">
                  <c:v>5363</c:v>
                </c:pt>
                <c:pt idx="5363">
                  <c:v>5364</c:v>
                </c:pt>
                <c:pt idx="5364">
                  <c:v>5365</c:v>
                </c:pt>
                <c:pt idx="5365">
                  <c:v>5366</c:v>
                </c:pt>
                <c:pt idx="5366">
                  <c:v>5367</c:v>
                </c:pt>
                <c:pt idx="5367">
                  <c:v>5368</c:v>
                </c:pt>
                <c:pt idx="5368">
                  <c:v>5369</c:v>
                </c:pt>
                <c:pt idx="5369">
                  <c:v>5370</c:v>
                </c:pt>
                <c:pt idx="5370">
                  <c:v>5371</c:v>
                </c:pt>
                <c:pt idx="5371">
                  <c:v>5372</c:v>
                </c:pt>
                <c:pt idx="5372">
                  <c:v>5373</c:v>
                </c:pt>
                <c:pt idx="5373">
                  <c:v>5374</c:v>
                </c:pt>
                <c:pt idx="5374">
                  <c:v>5375</c:v>
                </c:pt>
                <c:pt idx="5375">
                  <c:v>5376</c:v>
                </c:pt>
                <c:pt idx="5376">
                  <c:v>5377</c:v>
                </c:pt>
                <c:pt idx="5377">
                  <c:v>5378</c:v>
                </c:pt>
                <c:pt idx="5378">
                  <c:v>5379</c:v>
                </c:pt>
                <c:pt idx="5379">
                  <c:v>5380</c:v>
                </c:pt>
                <c:pt idx="5380">
                  <c:v>5381</c:v>
                </c:pt>
                <c:pt idx="5381">
                  <c:v>5382</c:v>
                </c:pt>
                <c:pt idx="5382">
                  <c:v>5383</c:v>
                </c:pt>
                <c:pt idx="5383">
                  <c:v>5384</c:v>
                </c:pt>
                <c:pt idx="5384">
                  <c:v>5385</c:v>
                </c:pt>
                <c:pt idx="5385">
                  <c:v>5386</c:v>
                </c:pt>
                <c:pt idx="5386">
                  <c:v>5387</c:v>
                </c:pt>
                <c:pt idx="5387">
                  <c:v>5388</c:v>
                </c:pt>
                <c:pt idx="5388">
                  <c:v>5389</c:v>
                </c:pt>
                <c:pt idx="5389">
                  <c:v>5390</c:v>
                </c:pt>
                <c:pt idx="5390">
                  <c:v>5391</c:v>
                </c:pt>
                <c:pt idx="5391">
                  <c:v>5392</c:v>
                </c:pt>
                <c:pt idx="5392">
                  <c:v>5393</c:v>
                </c:pt>
                <c:pt idx="5393">
                  <c:v>5394</c:v>
                </c:pt>
                <c:pt idx="5394">
                  <c:v>5395</c:v>
                </c:pt>
                <c:pt idx="5395">
                  <c:v>5396</c:v>
                </c:pt>
                <c:pt idx="5396">
                  <c:v>5397</c:v>
                </c:pt>
                <c:pt idx="5397">
                  <c:v>5398</c:v>
                </c:pt>
                <c:pt idx="5398">
                  <c:v>5399</c:v>
                </c:pt>
                <c:pt idx="5399">
                  <c:v>5400</c:v>
                </c:pt>
                <c:pt idx="5400">
                  <c:v>5401</c:v>
                </c:pt>
                <c:pt idx="5401">
                  <c:v>5402</c:v>
                </c:pt>
                <c:pt idx="5402">
                  <c:v>5403</c:v>
                </c:pt>
                <c:pt idx="5403">
                  <c:v>5404</c:v>
                </c:pt>
                <c:pt idx="5404">
                  <c:v>5405</c:v>
                </c:pt>
                <c:pt idx="5405">
                  <c:v>5406</c:v>
                </c:pt>
                <c:pt idx="5406">
                  <c:v>5407</c:v>
                </c:pt>
                <c:pt idx="5407">
                  <c:v>5408</c:v>
                </c:pt>
                <c:pt idx="5408">
                  <c:v>5409</c:v>
                </c:pt>
                <c:pt idx="5409">
                  <c:v>5410</c:v>
                </c:pt>
                <c:pt idx="5410">
                  <c:v>5411</c:v>
                </c:pt>
                <c:pt idx="5411">
                  <c:v>5412</c:v>
                </c:pt>
                <c:pt idx="5412">
                  <c:v>5413</c:v>
                </c:pt>
                <c:pt idx="5413">
                  <c:v>5414</c:v>
                </c:pt>
                <c:pt idx="5414">
                  <c:v>5415</c:v>
                </c:pt>
                <c:pt idx="5415">
                  <c:v>5416</c:v>
                </c:pt>
                <c:pt idx="5416">
                  <c:v>5417</c:v>
                </c:pt>
                <c:pt idx="5417">
                  <c:v>5418</c:v>
                </c:pt>
                <c:pt idx="5418">
                  <c:v>5419</c:v>
                </c:pt>
                <c:pt idx="5419">
                  <c:v>5420</c:v>
                </c:pt>
                <c:pt idx="5420">
                  <c:v>5421</c:v>
                </c:pt>
                <c:pt idx="5421">
                  <c:v>5422</c:v>
                </c:pt>
                <c:pt idx="5422">
                  <c:v>5423</c:v>
                </c:pt>
                <c:pt idx="5423">
                  <c:v>5424</c:v>
                </c:pt>
                <c:pt idx="5424">
                  <c:v>5425</c:v>
                </c:pt>
                <c:pt idx="5425">
                  <c:v>5426</c:v>
                </c:pt>
                <c:pt idx="5426">
                  <c:v>5427</c:v>
                </c:pt>
                <c:pt idx="5427">
                  <c:v>5428</c:v>
                </c:pt>
                <c:pt idx="5428">
                  <c:v>5429</c:v>
                </c:pt>
                <c:pt idx="5429">
                  <c:v>5430</c:v>
                </c:pt>
                <c:pt idx="5430">
                  <c:v>5431</c:v>
                </c:pt>
                <c:pt idx="5431">
                  <c:v>5432</c:v>
                </c:pt>
                <c:pt idx="5432">
                  <c:v>5433</c:v>
                </c:pt>
                <c:pt idx="5433">
                  <c:v>5434</c:v>
                </c:pt>
                <c:pt idx="5434">
                  <c:v>5435</c:v>
                </c:pt>
                <c:pt idx="5435">
                  <c:v>5436</c:v>
                </c:pt>
                <c:pt idx="5436">
                  <c:v>5437</c:v>
                </c:pt>
                <c:pt idx="5437">
                  <c:v>5438</c:v>
                </c:pt>
                <c:pt idx="5438">
                  <c:v>5439</c:v>
                </c:pt>
                <c:pt idx="5439">
                  <c:v>5440</c:v>
                </c:pt>
                <c:pt idx="5440">
                  <c:v>5441</c:v>
                </c:pt>
                <c:pt idx="5441">
                  <c:v>5442</c:v>
                </c:pt>
                <c:pt idx="5442">
                  <c:v>5443</c:v>
                </c:pt>
                <c:pt idx="5443">
                  <c:v>5444</c:v>
                </c:pt>
                <c:pt idx="5444">
                  <c:v>5445</c:v>
                </c:pt>
                <c:pt idx="5445">
                  <c:v>5446</c:v>
                </c:pt>
                <c:pt idx="5446">
                  <c:v>5447</c:v>
                </c:pt>
                <c:pt idx="5447">
                  <c:v>5448</c:v>
                </c:pt>
                <c:pt idx="5448">
                  <c:v>5449</c:v>
                </c:pt>
                <c:pt idx="5449">
                  <c:v>5450</c:v>
                </c:pt>
                <c:pt idx="5450">
                  <c:v>5451</c:v>
                </c:pt>
                <c:pt idx="5451">
                  <c:v>5452</c:v>
                </c:pt>
                <c:pt idx="5452">
                  <c:v>5453</c:v>
                </c:pt>
                <c:pt idx="5453">
                  <c:v>5454</c:v>
                </c:pt>
                <c:pt idx="5454">
                  <c:v>5455</c:v>
                </c:pt>
                <c:pt idx="5455">
                  <c:v>5456</c:v>
                </c:pt>
                <c:pt idx="5456">
                  <c:v>5457</c:v>
                </c:pt>
                <c:pt idx="5457">
                  <c:v>5458</c:v>
                </c:pt>
                <c:pt idx="5458">
                  <c:v>5459</c:v>
                </c:pt>
                <c:pt idx="5459">
                  <c:v>5460</c:v>
                </c:pt>
                <c:pt idx="5460">
                  <c:v>5461</c:v>
                </c:pt>
                <c:pt idx="5461">
                  <c:v>5462</c:v>
                </c:pt>
                <c:pt idx="5462">
                  <c:v>5463</c:v>
                </c:pt>
                <c:pt idx="5463">
                  <c:v>5464</c:v>
                </c:pt>
                <c:pt idx="5464">
                  <c:v>5465</c:v>
                </c:pt>
                <c:pt idx="5465">
                  <c:v>5466</c:v>
                </c:pt>
                <c:pt idx="5466">
                  <c:v>5467</c:v>
                </c:pt>
                <c:pt idx="5467">
                  <c:v>5468</c:v>
                </c:pt>
                <c:pt idx="5468">
                  <c:v>5469</c:v>
                </c:pt>
                <c:pt idx="5469">
                  <c:v>5470</c:v>
                </c:pt>
                <c:pt idx="5470">
                  <c:v>5471</c:v>
                </c:pt>
                <c:pt idx="5471">
                  <c:v>5472</c:v>
                </c:pt>
                <c:pt idx="5472">
                  <c:v>5473</c:v>
                </c:pt>
                <c:pt idx="5473">
                  <c:v>5474</c:v>
                </c:pt>
                <c:pt idx="5474">
                  <c:v>5475</c:v>
                </c:pt>
                <c:pt idx="5475">
                  <c:v>5476</c:v>
                </c:pt>
                <c:pt idx="5476">
                  <c:v>5477</c:v>
                </c:pt>
                <c:pt idx="5477">
                  <c:v>5478</c:v>
                </c:pt>
                <c:pt idx="5478">
                  <c:v>5479</c:v>
                </c:pt>
                <c:pt idx="5479">
                  <c:v>5480</c:v>
                </c:pt>
                <c:pt idx="5480">
                  <c:v>5481</c:v>
                </c:pt>
                <c:pt idx="5481">
                  <c:v>5482</c:v>
                </c:pt>
                <c:pt idx="5482">
                  <c:v>5483</c:v>
                </c:pt>
                <c:pt idx="5483">
                  <c:v>5484</c:v>
                </c:pt>
                <c:pt idx="5484">
                  <c:v>5485</c:v>
                </c:pt>
                <c:pt idx="5485">
                  <c:v>5486</c:v>
                </c:pt>
                <c:pt idx="5486">
                  <c:v>5487</c:v>
                </c:pt>
                <c:pt idx="5487">
                  <c:v>5488</c:v>
                </c:pt>
                <c:pt idx="5488">
                  <c:v>5489</c:v>
                </c:pt>
                <c:pt idx="5489">
                  <c:v>5490</c:v>
                </c:pt>
                <c:pt idx="5490">
                  <c:v>5491</c:v>
                </c:pt>
                <c:pt idx="5491">
                  <c:v>5492</c:v>
                </c:pt>
                <c:pt idx="5492">
                  <c:v>5493</c:v>
                </c:pt>
                <c:pt idx="5493">
                  <c:v>5494</c:v>
                </c:pt>
                <c:pt idx="5494">
                  <c:v>5495</c:v>
                </c:pt>
                <c:pt idx="5495">
                  <c:v>5496</c:v>
                </c:pt>
                <c:pt idx="5496">
                  <c:v>5497</c:v>
                </c:pt>
                <c:pt idx="5497">
                  <c:v>5498</c:v>
                </c:pt>
                <c:pt idx="5498">
                  <c:v>5499</c:v>
                </c:pt>
                <c:pt idx="5499">
                  <c:v>5500</c:v>
                </c:pt>
                <c:pt idx="5500">
                  <c:v>5501</c:v>
                </c:pt>
                <c:pt idx="5501">
                  <c:v>5502</c:v>
                </c:pt>
                <c:pt idx="5502">
                  <c:v>5503</c:v>
                </c:pt>
                <c:pt idx="5503">
                  <c:v>5504</c:v>
                </c:pt>
                <c:pt idx="5504">
                  <c:v>5505</c:v>
                </c:pt>
                <c:pt idx="5505">
                  <c:v>5506</c:v>
                </c:pt>
                <c:pt idx="5506">
                  <c:v>5507</c:v>
                </c:pt>
                <c:pt idx="5507">
                  <c:v>5508</c:v>
                </c:pt>
                <c:pt idx="5508">
                  <c:v>5509</c:v>
                </c:pt>
                <c:pt idx="5509">
                  <c:v>5510</c:v>
                </c:pt>
                <c:pt idx="5510">
                  <c:v>5511</c:v>
                </c:pt>
                <c:pt idx="5511">
                  <c:v>5512</c:v>
                </c:pt>
                <c:pt idx="5512">
                  <c:v>5513</c:v>
                </c:pt>
                <c:pt idx="5513">
                  <c:v>5514</c:v>
                </c:pt>
                <c:pt idx="5514">
                  <c:v>5515</c:v>
                </c:pt>
                <c:pt idx="5515">
                  <c:v>5516</c:v>
                </c:pt>
                <c:pt idx="5516">
                  <c:v>5517</c:v>
                </c:pt>
                <c:pt idx="5517">
                  <c:v>5518</c:v>
                </c:pt>
                <c:pt idx="5518">
                  <c:v>5519</c:v>
                </c:pt>
                <c:pt idx="5519">
                  <c:v>5520</c:v>
                </c:pt>
                <c:pt idx="5520">
                  <c:v>5521</c:v>
                </c:pt>
                <c:pt idx="5521">
                  <c:v>5522</c:v>
                </c:pt>
                <c:pt idx="5522">
                  <c:v>5523</c:v>
                </c:pt>
                <c:pt idx="5523">
                  <c:v>5524</c:v>
                </c:pt>
                <c:pt idx="5524">
                  <c:v>5525</c:v>
                </c:pt>
                <c:pt idx="5525">
                  <c:v>5526</c:v>
                </c:pt>
                <c:pt idx="5526">
                  <c:v>5527</c:v>
                </c:pt>
                <c:pt idx="5527">
                  <c:v>5528</c:v>
                </c:pt>
                <c:pt idx="5528">
                  <c:v>5529</c:v>
                </c:pt>
                <c:pt idx="5529">
                  <c:v>5530</c:v>
                </c:pt>
                <c:pt idx="5530">
                  <c:v>5531</c:v>
                </c:pt>
                <c:pt idx="5531">
                  <c:v>5532</c:v>
                </c:pt>
                <c:pt idx="5532">
                  <c:v>5533</c:v>
                </c:pt>
                <c:pt idx="5533">
                  <c:v>5534</c:v>
                </c:pt>
                <c:pt idx="5534">
                  <c:v>5535</c:v>
                </c:pt>
                <c:pt idx="5535">
                  <c:v>5536</c:v>
                </c:pt>
                <c:pt idx="5536">
                  <c:v>5537</c:v>
                </c:pt>
                <c:pt idx="5537">
                  <c:v>5538</c:v>
                </c:pt>
                <c:pt idx="5538">
                  <c:v>5539</c:v>
                </c:pt>
                <c:pt idx="5539">
                  <c:v>5540</c:v>
                </c:pt>
                <c:pt idx="5540">
                  <c:v>5541</c:v>
                </c:pt>
                <c:pt idx="5541">
                  <c:v>5542</c:v>
                </c:pt>
                <c:pt idx="5542">
                  <c:v>5543</c:v>
                </c:pt>
                <c:pt idx="5543">
                  <c:v>5544</c:v>
                </c:pt>
                <c:pt idx="5544">
                  <c:v>5545</c:v>
                </c:pt>
                <c:pt idx="5545">
                  <c:v>5546</c:v>
                </c:pt>
                <c:pt idx="5546">
                  <c:v>5547</c:v>
                </c:pt>
                <c:pt idx="5547">
                  <c:v>5548</c:v>
                </c:pt>
                <c:pt idx="5548">
                  <c:v>5549</c:v>
                </c:pt>
                <c:pt idx="5549">
                  <c:v>5550</c:v>
                </c:pt>
                <c:pt idx="5550">
                  <c:v>5551</c:v>
                </c:pt>
                <c:pt idx="5551">
                  <c:v>5552</c:v>
                </c:pt>
                <c:pt idx="5552">
                  <c:v>5553</c:v>
                </c:pt>
                <c:pt idx="5553">
                  <c:v>5554</c:v>
                </c:pt>
                <c:pt idx="5554">
                  <c:v>5555</c:v>
                </c:pt>
                <c:pt idx="5555">
                  <c:v>5556</c:v>
                </c:pt>
                <c:pt idx="5556">
                  <c:v>5557</c:v>
                </c:pt>
                <c:pt idx="5557">
                  <c:v>5558</c:v>
                </c:pt>
                <c:pt idx="5558">
                  <c:v>5559</c:v>
                </c:pt>
                <c:pt idx="5559">
                  <c:v>5560</c:v>
                </c:pt>
                <c:pt idx="5560">
                  <c:v>5561</c:v>
                </c:pt>
                <c:pt idx="5561">
                  <c:v>5562</c:v>
                </c:pt>
                <c:pt idx="5562">
                  <c:v>5563</c:v>
                </c:pt>
                <c:pt idx="5563">
                  <c:v>5564</c:v>
                </c:pt>
                <c:pt idx="5564">
                  <c:v>5565</c:v>
                </c:pt>
                <c:pt idx="5565">
                  <c:v>5566</c:v>
                </c:pt>
                <c:pt idx="5566">
                  <c:v>5567</c:v>
                </c:pt>
                <c:pt idx="5567">
                  <c:v>5568</c:v>
                </c:pt>
                <c:pt idx="5568">
                  <c:v>5569</c:v>
                </c:pt>
                <c:pt idx="5569">
                  <c:v>5570</c:v>
                </c:pt>
                <c:pt idx="5570">
                  <c:v>5571</c:v>
                </c:pt>
                <c:pt idx="5571">
                  <c:v>5572</c:v>
                </c:pt>
                <c:pt idx="5572">
                  <c:v>5573</c:v>
                </c:pt>
                <c:pt idx="5573">
                  <c:v>5574</c:v>
                </c:pt>
                <c:pt idx="5574">
                  <c:v>5575</c:v>
                </c:pt>
                <c:pt idx="5575">
                  <c:v>5576</c:v>
                </c:pt>
                <c:pt idx="5576">
                  <c:v>5577</c:v>
                </c:pt>
                <c:pt idx="5577">
                  <c:v>5578</c:v>
                </c:pt>
                <c:pt idx="5578">
                  <c:v>5579</c:v>
                </c:pt>
                <c:pt idx="5579">
                  <c:v>5580</c:v>
                </c:pt>
                <c:pt idx="5580">
                  <c:v>5581</c:v>
                </c:pt>
                <c:pt idx="5581">
                  <c:v>5582</c:v>
                </c:pt>
                <c:pt idx="5582">
                  <c:v>5583</c:v>
                </c:pt>
                <c:pt idx="5583">
                  <c:v>5584</c:v>
                </c:pt>
                <c:pt idx="5584">
                  <c:v>5585</c:v>
                </c:pt>
                <c:pt idx="5585">
                  <c:v>5586</c:v>
                </c:pt>
                <c:pt idx="5586">
                  <c:v>5587</c:v>
                </c:pt>
                <c:pt idx="5587">
                  <c:v>5588</c:v>
                </c:pt>
                <c:pt idx="5588">
                  <c:v>5589</c:v>
                </c:pt>
                <c:pt idx="5589">
                  <c:v>5590</c:v>
                </c:pt>
                <c:pt idx="5590">
                  <c:v>5591</c:v>
                </c:pt>
                <c:pt idx="5591">
                  <c:v>5592</c:v>
                </c:pt>
                <c:pt idx="5592">
                  <c:v>5593</c:v>
                </c:pt>
                <c:pt idx="5593">
                  <c:v>5594</c:v>
                </c:pt>
                <c:pt idx="5594">
                  <c:v>5595</c:v>
                </c:pt>
                <c:pt idx="5595">
                  <c:v>5596</c:v>
                </c:pt>
                <c:pt idx="5596">
                  <c:v>5597</c:v>
                </c:pt>
                <c:pt idx="5597">
                  <c:v>5598</c:v>
                </c:pt>
                <c:pt idx="5598">
                  <c:v>5599</c:v>
                </c:pt>
                <c:pt idx="5599">
                  <c:v>5600</c:v>
                </c:pt>
                <c:pt idx="5600">
                  <c:v>5601</c:v>
                </c:pt>
                <c:pt idx="5601">
                  <c:v>5602</c:v>
                </c:pt>
                <c:pt idx="5602">
                  <c:v>5603</c:v>
                </c:pt>
                <c:pt idx="5603">
                  <c:v>5604</c:v>
                </c:pt>
                <c:pt idx="5604">
                  <c:v>5605</c:v>
                </c:pt>
                <c:pt idx="5605">
                  <c:v>5606</c:v>
                </c:pt>
                <c:pt idx="5606">
                  <c:v>5607</c:v>
                </c:pt>
                <c:pt idx="5607">
                  <c:v>5608</c:v>
                </c:pt>
                <c:pt idx="5608">
                  <c:v>5609</c:v>
                </c:pt>
                <c:pt idx="5609">
                  <c:v>5610</c:v>
                </c:pt>
                <c:pt idx="5610">
                  <c:v>5611</c:v>
                </c:pt>
                <c:pt idx="5611">
                  <c:v>5612</c:v>
                </c:pt>
                <c:pt idx="5612">
                  <c:v>5613</c:v>
                </c:pt>
                <c:pt idx="5613">
                  <c:v>5614</c:v>
                </c:pt>
                <c:pt idx="5614">
                  <c:v>5615</c:v>
                </c:pt>
                <c:pt idx="5615">
                  <c:v>5616</c:v>
                </c:pt>
                <c:pt idx="5616">
                  <c:v>5617</c:v>
                </c:pt>
                <c:pt idx="5617">
                  <c:v>5618</c:v>
                </c:pt>
                <c:pt idx="5618">
                  <c:v>5619</c:v>
                </c:pt>
                <c:pt idx="5619">
                  <c:v>5620</c:v>
                </c:pt>
                <c:pt idx="5620">
                  <c:v>5621</c:v>
                </c:pt>
                <c:pt idx="5621">
                  <c:v>5622</c:v>
                </c:pt>
                <c:pt idx="5622">
                  <c:v>5623</c:v>
                </c:pt>
                <c:pt idx="5623">
                  <c:v>5624</c:v>
                </c:pt>
                <c:pt idx="5624">
                  <c:v>5625</c:v>
                </c:pt>
                <c:pt idx="5625">
                  <c:v>5626</c:v>
                </c:pt>
                <c:pt idx="5626">
                  <c:v>5627</c:v>
                </c:pt>
                <c:pt idx="5627">
                  <c:v>5628</c:v>
                </c:pt>
                <c:pt idx="5628">
                  <c:v>5629</c:v>
                </c:pt>
                <c:pt idx="5629">
                  <c:v>5630</c:v>
                </c:pt>
                <c:pt idx="5630">
                  <c:v>5631</c:v>
                </c:pt>
                <c:pt idx="5631">
                  <c:v>5632</c:v>
                </c:pt>
                <c:pt idx="5632">
                  <c:v>5633</c:v>
                </c:pt>
                <c:pt idx="5633">
                  <c:v>5634</c:v>
                </c:pt>
                <c:pt idx="5634">
                  <c:v>5635</c:v>
                </c:pt>
                <c:pt idx="5635">
                  <c:v>5636</c:v>
                </c:pt>
                <c:pt idx="5636">
                  <c:v>5637</c:v>
                </c:pt>
                <c:pt idx="5637">
                  <c:v>5638</c:v>
                </c:pt>
                <c:pt idx="5638">
                  <c:v>5639</c:v>
                </c:pt>
                <c:pt idx="5639">
                  <c:v>5640</c:v>
                </c:pt>
                <c:pt idx="5640">
                  <c:v>5641</c:v>
                </c:pt>
                <c:pt idx="5641">
                  <c:v>5642</c:v>
                </c:pt>
                <c:pt idx="5642">
                  <c:v>5643</c:v>
                </c:pt>
                <c:pt idx="5643">
                  <c:v>5644</c:v>
                </c:pt>
                <c:pt idx="5644">
                  <c:v>5645</c:v>
                </c:pt>
                <c:pt idx="5645">
                  <c:v>5646</c:v>
                </c:pt>
                <c:pt idx="5646">
                  <c:v>5647</c:v>
                </c:pt>
                <c:pt idx="5647">
                  <c:v>5648</c:v>
                </c:pt>
                <c:pt idx="5648">
                  <c:v>5649</c:v>
                </c:pt>
                <c:pt idx="5649">
                  <c:v>5650</c:v>
                </c:pt>
                <c:pt idx="5650">
                  <c:v>5651</c:v>
                </c:pt>
                <c:pt idx="5651">
                  <c:v>5652</c:v>
                </c:pt>
                <c:pt idx="5652">
                  <c:v>5653</c:v>
                </c:pt>
                <c:pt idx="5653">
                  <c:v>5654</c:v>
                </c:pt>
                <c:pt idx="5654">
                  <c:v>5655</c:v>
                </c:pt>
                <c:pt idx="5655">
                  <c:v>5656</c:v>
                </c:pt>
                <c:pt idx="5656">
                  <c:v>5657</c:v>
                </c:pt>
                <c:pt idx="5657">
                  <c:v>5658</c:v>
                </c:pt>
                <c:pt idx="5658">
                  <c:v>5659</c:v>
                </c:pt>
                <c:pt idx="5659">
                  <c:v>5660</c:v>
                </c:pt>
                <c:pt idx="5660">
                  <c:v>5661</c:v>
                </c:pt>
                <c:pt idx="5661">
                  <c:v>5662</c:v>
                </c:pt>
                <c:pt idx="5662">
                  <c:v>5663</c:v>
                </c:pt>
                <c:pt idx="5663">
                  <c:v>5664</c:v>
                </c:pt>
                <c:pt idx="5664">
                  <c:v>5665</c:v>
                </c:pt>
                <c:pt idx="5665">
                  <c:v>5666</c:v>
                </c:pt>
                <c:pt idx="5666">
                  <c:v>5667</c:v>
                </c:pt>
                <c:pt idx="5667">
                  <c:v>5668</c:v>
                </c:pt>
                <c:pt idx="5668">
                  <c:v>5669</c:v>
                </c:pt>
                <c:pt idx="5669">
                  <c:v>5670</c:v>
                </c:pt>
                <c:pt idx="5670">
                  <c:v>5671</c:v>
                </c:pt>
                <c:pt idx="5671">
                  <c:v>5672</c:v>
                </c:pt>
                <c:pt idx="5672">
                  <c:v>5673</c:v>
                </c:pt>
                <c:pt idx="5673">
                  <c:v>5674</c:v>
                </c:pt>
                <c:pt idx="5674">
                  <c:v>5675</c:v>
                </c:pt>
                <c:pt idx="5675">
                  <c:v>5676</c:v>
                </c:pt>
                <c:pt idx="5676">
                  <c:v>5677</c:v>
                </c:pt>
                <c:pt idx="5677">
                  <c:v>5678</c:v>
                </c:pt>
                <c:pt idx="5678">
                  <c:v>5679</c:v>
                </c:pt>
                <c:pt idx="5679">
                  <c:v>5680</c:v>
                </c:pt>
                <c:pt idx="5680">
                  <c:v>5681</c:v>
                </c:pt>
                <c:pt idx="5681">
                  <c:v>5682</c:v>
                </c:pt>
                <c:pt idx="5682">
                  <c:v>5683</c:v>
                </c:pt>
                <c:pt idx="5683">
                  <c:v>5684</c:v>
                </c:pt>
                <c:pt idx="5684">
                  <c:v>5685</c:v>
                </c:pt>
                <c:pt idx="5685">
                  <c:v>5686</c:v>
                </c:pt>
                <c:pt idx="5686">
                  <c:v>5687</c:v>
                </c:pt>
                <c:pt idx="5687">
                  <c:v>5688</c:v>
                </c:pt>
                <c:pt idx="5688">
                  <c:v>5689</c:v>
                </c:pt>
                <c:pt idx="5689">
                  <c:v>5690</c:v>
                </c:pt>
                <c:pt idx="5690">
                  <c:v>5691</c:v>
                </c:pt>
                <c:pt idx="5691">
                  <c:v>5692</c:v>
                </c:pt>
                <c:pt idx="5692">
                  <c:v>5693</c:v>
                </c:pt>
                <c:pt idx="5693">
                  <c:v>5694</c:v>
                </c:pt>
                <c:pt idx="5694">
                  <c:v>5695</c:v>
                </c:pt>
                <c:pt idx="5695">
                  <c:v>5696</c:v>
                </c:pt>
                <c:pt idx="5696">
                  <c:v>5697</c:v>
                </c:pt>
                <c:pt idx="5697">
                  <c:v>5698</c:v>
                </c:pt>
                <c:pt idx="5698">
                  <c:v>5699</c:v>
                </c:pt>
                <c:pt idx="5699">
                  <c:v>5700</c:v>
                </c:pt>
                <c:pt idx="5700">
                  <c:v>5701</c:v>
                </c:pt>
                <c:pt idx="5701">
                  <c:v>5702</c:v>
                </c:pt>
                <c:pt idx="5702">
                  <c:v>5703</c:v>
                </c:pt>
                <c:pt idx="5703">
                  <c:v>5704</c:v>
                </c:pt>
                <c:pt idx="5704">
                  <c:v>5705</c:v>
                </c:pt>
                <c:pt idx="5705">
                  <c:v>5706</c:v>
                </c:pt>
                <c:pt idx="5706">
                  <c:v>5707</c:v>
                </c:pt>
                <c:pt idx="5707">
                  <c:v>5708</c:v>
                </c:pt>
                <c:pt idx="5708">
                  <c:v>5709</c:v>
                </c:pt>
                <c:pt idx="5709">
                  <c:v>5710</c:v>
                </c:pt>
                <c:pt idx="5710">
                  <c:v>5711</c:v>
                </c:pt>
                <c:pt idx="5711">
                  <c:v>5712</c:v>
                </c:pt>
                <c:pt idx="5712">
                  <c:v>5713</c:v>
                </c:pt>
                <c:pt idx="5713">
                  <c:v>5714</c:v>
                </c:pt>
                <c:pt idx="5714">
                  <c:v>5715</c:v>
                </c:pt>
                <c:pt idx="5715">
                  <c:v>5716</c:v>
                </c:pt>
                <c:pt idx="5716">
                  <c:v>5717</c:v>
                </c:pt>
                <c:pt idx="5717">
                  <c:v>5718</c:v>
                </c:pt>
                <c:pt idx="5718">
                  <c:v>5719</c:v>
                </c:pt>
                <c:pt idx="5719">
                  <c:v>5720</c:v>
                </c:pt>
                <c:pt idx="5720">
                  <c:v>5721</c:v>
                </c:pt>
                <c:pt idx="5721">
                  <c:v>5722</c:v>
                </c:pt>
                <c:pt idx="5722">
                  <c:v>5723</c:v>
                </c:pt>
                <c:pt idx="5723">
                  <c:v>5724</c:v>
                </c:pt>
                <c:pt idx="5724">
                  <c:v>5725</c:v>
                </c:pt>
                <c:pt idx="5725">
                  <c:v>5726</c:v>
                </c:pt>
                <c:pt idx="5726">
                  <c:v>5727</c:v>
                </c:pt>
                <c:pt idx="5727">
                  <c:v>5728</c:v>
                </c:pt>
                <c:pt idx="5728">
                  <c:v>5729</c:v>
                </c:pt>
                <c:pt idx="5729">
                  <c:v>5730</c:v>
                </c:pt>
                <c:pt idx="5730">
                  <c:v>5731</c:v>
                </c:pt>
                <c:pt idx="5731">
                  <c:v>5732</c:v>
                </c:pt>
                <c:pt idx="5732">
                  <c:v>5733</c:v>
                </c:pt>
                <c:pt idx="5733">
                  <c:v>5734</c:v>
                </c:pt>
                <c:pt idx="5734">
                  <c:v>5735</c:v>
                </c:pt>
                <c:pt idx="5735">
                  <c:v>5736</c:v>
                </c:pt>
                <c:pt idx="5736">
                  <c:v>5737</c:v>
                </c:pt>
                <c:pt idx="5737">
                  <c:v>5738</c:v>
                </c:pt>
                <c:pt idx="5738">
                  <c:v>5739</c:v>
                </c:pt>
                <c:pt idx="5739">
                  <c:v>5740</c:v>
                </c:pt>
                <c:pt idx="5740">
                  <c:v>5741</c:v>
                </c:pt>
                <c:pt idx="5741">
                  <c:v>5742</c:v>
                </c:pt>
                <c:pt idx="5742">
                  <c:v>5743</c:v>
                </c:pt>
                <c:pt idx="5743">
                  <c:v>5744</c:v>
                </c:pt>
                <c:pt idx="5744">
                  <c:v>5745</c:v>
                </c:pt>
                <c:pt idx="5745">
                  <c:v>5746</c:v>
                </c:pt>
                <c:pt idx="5746">
                  <c:v>5747</c:v>
                </c:pt>
                <c:pt idx="5747">
                  <c:v>5748</c:v>
                </c:pt>
                <c:pt idx="5748">
                  <c:v>5749</c:v>
                </c:pt>
                <c:pt idx="5749">
                  <c:v>5750</c:v>
                </c:pt>
                <c:pt idx="5750">
                  <c:v>5751</c:v>
                </c:pt>
                <c:pt idx="5751">
                  <c:v>5752</c:v>
                </c:pt>
                <c:pt idx="5752">
                  <c:v>5753</c:v>
                </c:pt>
                <c:pt idx="5753">
                  <c:v>5754</c:v>
                </c:pt>
                <c:pt idx="5754">
                  <c:v>5755</c:v>
                </c:pt>
                <c:pt idx="5755">
                  <c:v>5756</c:v>
                </c:pt>
                <c:pt idx="5756">
                  <c:v>5757</c:v>
                </c:pt>
                <c:pt idx="5757">
                  <c:v>5758</c:v>
                </c:pt>
                <c:pt idx="5758">
                  <c:v>5759</c:v>
                </c:pt>
                <c:pt idx="5759">
                  <c:v>5760</c:v>
                </c:pt>
                <c:pt idx="5760">
                  <c:v>5761</c:v>
                </c:pt>
                <c:pt idx="5761">
                  <c:v>5762</c:v>
                </c:pt>
                <c:pt idx="5762">
                  <c:v>5763</c:v>
                </c:pt>
                <c:pt idx="5763">
                  <c:v>5764</c:v>
                </c:pt>
                <c:pt idx="5764">
                  <c:v>5765</c:v>
                </c:pt>
                <c:pt idx="5765">
                  <c:v>5766</c:v>
                </c:pt>
                <c:pt idx="5766">
                  <c:v>5767</c:v>
                </c:pt>
                <c:pt idx="5767">
                  <c:v>5768</c:v>
                </c:pt>
                <c:pt idx="5768">
                  <c:v>5769</c:v>
                </c:pt>
                <c:pt idx="5769">
                  <c:v>5770</c:v>
                </c:pt>
                <c:pt idx="5770">
                  <c:v>5771</c:v>
                </c:pt>
                <c:pt idx="5771">
                  <c:v>5772</c:v>
                </c:pt>
                <c:pt idx="5772">
                  <c:v>5773</c:v>
                </c:pt>
                <c:pt idx="5773">
                  <c:v>5774</c:v>
                </c:pt>
                <c:pt idx="5774">
                  <c:v>5775</c:v>
                </c:pt>
                <c:pt idx="5775">
                  <c:v>5776</c:v>
                </c:pt>
                <c:pt idx="5776">
                  <c:v>5777</c:v>
                </c:pt>
                <c:pt idx="5777">
                  <c:v>5778</c:v>
                </c:pt>
                <c:pt idx="5778">
                  <c:v>5779</c:v>
                </c:pt>
                <c:pt idx="5779">
                  <c:v>5780</c:v>
                </c:pt>
                <c:pt idx="5780">
                  <c:v>5781</c:v>
                </c:pt>
                <c:pt idx="5781">
                  <c:v>5782</c:v>
                </c:pt>
                <c:pt idx="5782">
                  <c:v>5783</c:v>
                </c:pt>
                <c:pt idx="5783">
                  <c:v>5784</c:v>
                </c:pt>
                <c:pt idx="5784">
                  <c:v>5785</c:v>
                </c:pt>
                <c:pt idx="5785">
                  <c:v>5786</c:v>
                </c:pt>
                <c:pt idx="5786">
                  <c:v>5787</c:v>
                </c:pt>
                <c:pt idx="5787">
                  <c:v>5788</c:v>
                </c:pt>
                <c:pt idx="5788">
                  <c:v>5789</c:v>
                </c:pt>
                <c:pt idx="5789">
                  <c:v>5790</c:v>
                </c:pt>
                <c:pt idx="5790">
                  <c:v>5791</c:v>
                </c:pt>
                <c:pt idx="5791">
                  <c:v>5792</c:v>
                </c:pt>
                <c:pt idx="5792">
                  <c:v>5793</c:v>
                </c:pt>
                <c:pt idx="5793">
                  <c:v>5794</c:v>
                </c:pt>
                <c:pt idx="5794">
                  <c:v>5795</c:v>
                </c:pt>
                <c:pt idx="5795">
                  <c:v>5796</c:v>
                </c:pt>
                <c:pt idx="5796">
                  <c:v>5797</c:v>
                </c:pt>
                <c:pt idx="5797">
                  <c:v>5798</c:v>
                </c:pt>
                <c:pt idx="5798">
                  <c:v>5799</c:v>
                </c:pt>
                <c:pt idx="5799">
                  <c:v>5800</c:v>
                </c:pt>
                <c:pt idx="5800">
                  <c:v>5801</c:v>
                </c:pt>
                <c:pt idx="5801">
                  <c:v>5802</c:v>
                </c:pt>
                <c:pt idx="5802">
                  <c:v>5803</c:v>
                </c:pt>
                <c:pt idx="5803">
                  <c:v>5804</c:v>
                </c:pt>
                <c:pt idx="5804">
                  <c:v>5805</c:v>
                </c:pt>
                <c:pt idx="5805">
                  <c:v>5806</c:v>
                </c:pt>
                <c:pt idx="5806">
                  <c:v>5807</c:v>
                </c:pt>
                <c:pt idx="5807">
                  <c:v>5808</c:v>
                </c:pt>
                <c:pt idx="5808">
                  <c:v>5809</c:v>
                </c:pt>
                <c:pt idx="5809">
                  <c:v>5810</c:v>
                </c:pt>
                <c:pt idx="5810">
                  <c:v>5811</c:v>
                </c:pt>
                <c:pt idx="5811">
                  <c:v>5812</c:v>
                </c:pt>
                <c:pt idx="5812">
                  <c:v>5813</c:v>
                </c:pt>
                <c:pt idx="5813">
                  <c:v>5814</c:v>
                </c:pt>
                <c:pt idx="5814">
                  <c:v>5815</c:v>
                </c:pt>
                <c:pt idx="5815">
                  <c:v>5816</c:v>
                </c:pt>
                <c:pt idx="5816">
                  <c:v>5817</c:v>
                </c:pt>
                <c:pt idx="5817">
                  <c:v>5818</c:v>
                </c:pt>
                <c:pt idx="5818">
                  <c:v>5819</c:v>
                </c:pt>
                <c:pt idx="5819">
                  <c:v>5820</c:v>
                </c:pt>
                <c:pt idx="5820">
                  <c:v>5821</c:v>
                </c:pt>
                <c:pt idx="5821">
                  <c:v>5822</c:v>
                </c:pt>
                <c:pt idx="5822">
                  <c:v>5823</c:v>
                </c:pt>
                <c:pt idx="5823">
                  <c:v>5824</c:v>
                </c:pt>
                <c:pt idx="5824">
                  <c:v>5825</c:v>
                </c:pt>
                <c:pt idx="5825">
                  <c:v>5826</c:v>
                </c:pt>
                <c:pt idx="5826">
                  <c:v>5827</c:v>
                </c:pt>
                <c:pt idx="5827">
                  <c:v>5828</c:v>
                </c:pt>
                <c:pt idx="5828">
                  <c:v>5829</c:v>
                </c:pt>
                <c:pt idx="5829">
                  <c:v>5830</c:v>
                </c:pt>
                <c:pt idx="5830">
                  <c:v>5831</c:v>
                </c:pt>
                <c:pt idx="5831">
                  <c:v>5832</c:v>
                </c:pt>
                <c:pt idx="5832">
                  <c:v>5833</c:v>
                </c:pt>
                <c:pt idx="5833">
                  <c:v>5834</c:v>
                </c:pt>
                <c:pt idx="5834">
                  <c:v>5835</c:v>
                </c:pt>
                <c:pt idx="5835">
                  <c:v>5836</c:v>
                </c:pt>
                <c:pt idx="5836">
                  <c:v>5837</c:v>
                </c:pt>
                <c:pt idx="5837">
                  <c:v>5838</c:v>
                </c:pt>
                <c:pt idx="5838">
                  <c:v>5839</c:v>
                </c:pt>
                <c:pt idx="5839">
                  <c:v>5840</c:v>
                </c:pt>
                <c:pt idx="5840">
                  <c:v>5841</c:v>
                </c:pt>
                <c:pt idx="5841">
                  <c:v>5842</c:v>
                </c:pt>
                <c:pt idx="5842">
                  <c:v>5843</c:v>
                </c:pt>
                <c:pt idx="5843">
                  <c:v>5844</c:v>
                </c:pt>
                <c:pt idx="5844">
                  <c:v>5845</c:v>
                </c:pt>
                <c:pt idx="5845">
                  <c:v>5846</c:v>
                </c:pt>
                <c:pt idx="5846">
                  <c:v>5847</c:v>
                </c:pt>
                <c:pt idx="5847">
                  <c:v>5848</c:v>
                </c:pt>
                <c:pt idx="5848">
                  <c:v>5849</c:v>
                </c:pt>
                <c:pt idx="5849">
                  <c:v>5850</c:v>
                </c:pt>
                <c:pt idx="5850">
                  <c:v>5851</c:v>
                </c:pt>
                <c:pt idx="5851">
                  <c:v>5852</c:v>
                </c:pt>
                <c:pt idx="5852">
                  <c:v>5853</c:v>
                </c:pt>
                <c:pt idx="5853">
                  <c:v>5854</c:v>
                </c:pt>
                <c:pt idx="5854">
                  <c:v>5855</c:v>
                </c:pt>
                <c:pt idx="5855">
                  <c:v>5856</c:v>
                </c:pt>
                <c:pt idx="5856">
                  <c:v>5857</c:v>
                </c:pt>
                <c:pt idx="5857">
                  <c:v>5858</c:v>
                </c:pt>
                <c:pt idx="5858">
                  <c:v>5859</c:v>
                </c:pt>
                <c:pt idx="5859">
                  <c:v>5860</c:v>
                </c:pt>
                <c:pt idx="5860">
                  <c:v>5861</c:v>
                </c:pt>
                <c:pt idx="5861">
                  <c:v>5862</c:v>
                </c:pt>
                <c:pt idx="5862">
                  <c:v>5863</c:v>
                </c:pt>
                <c:pt idx="5863">
                  <c:v>5864</c:v>
                </c:pt>
                <c:pt idx="5864">
                  <c:v>5865</c:v>
                </c:pt>
                <c:pt idx="5865">
                  <c:v>5866</c:v>
                </c:pt>
                <c:pt idx="5866">
                  <c:v>5867</c:v>
                </c:pt>
                <c:pt idx="5867">
                  <c:v>5868</c:v>
                </c:pt>
                <c:pt idx="5868">
                  <c:v>5869</c:v>
                </c:pt>
                <c:pt idx="5869">
                  <c:v>5870</c:v>
                </c:pt>
                <c:pt idx="5870">
                  <c:v>5871</c:v>
                </c:pt>
                <c:pt idx="5871">
                  <c:v>5872</c:v>
                </c:pt>
                <c:pt idx="5872">
                  <c:v>5873</c:v>
                </c:pt>
                <c:pt idx="5873">
                  <c:v>5874</c:v>
                </c:pt>
                <c:pt idx="5874">
                  <c:v>5875</c:v>
                </c:pt>
                <c:pt idx="5875">
                  <c:v>5876</c:v>
                </c:pt>
                <c:pt idx="5876">
                  <c:v>5877</c:v>
                </c:pt>
                <c:pt idx="5877">
                  <c:v>5878</c:v>
                </c:pt>
                <c:pt idx="5878">
                  <c:v>5879</c:v>
                </c:pt>
                <c:pt idx="5879">
                  <c:v>5880</c:v>
                </c:pt>
                <c:pt idx="5880">
                  <c:v>5881</c:v>
                </c:pt>
                <c:pt idx="5881">
                  <c:v>5882</c:v>
                </c:pt>
                <c:pt idx="5882">
                  <c:v>5883</c:v>
                </c:pt>
                <c:pt idx="5883">
                  <c:v>5884</c:v>
                </c:pt>
                <c:pt idx="5884">
                  <c:v>5885</c:v>
                </c:pt>
                <c:pt idx="5885">
                  <c:v>5886</c:v>
                </c:pt>
                <c:pt idx="5886">
                  <c:v>5887</c:v>
                </c:pt>
                <c:pt idx="5887">
                  <c:v>5888</c:v>
                </c:pt>
                <c:pt idx="5888">
                  <c:v>5889</c:v>
                </c:pt>
                <c:pt idx="5889">
                  <c:v>5890</c:v>
                </c:pt>
                <c:pt idx="5890">
                  <c:v>5891</c:v>
                </c:pt>
                <c:pt idx="5891">
                  <c:v>5892</c:v>
                </c:pt>
                <c:pt idx="5892">
                  <c:v>5893</c:v>
                </c:pt>
                <c:pt idx="5893">
                  <c:v>5894</c:v>
                </c:pt>
                <c:pt idx="5894">
                  <c:v>5895</c:v>
                </c:pt>
                <c:pt idx="5895">
                  <c:v>5896</c:v>
                </c:pt>
                <c:pt idx="5896">
                  <c:v>5897</c:v>
                </c:pt>
                <c:pt idx="5897">
                  <c:v>5898</c:v>
                </c:pt>
                <c:pt idx="5898">
                  <c:v>5899</c:v>
                </c:pt>
                <c:pt idx="5899">
                  <c:v>5900</c:v>
                </c:pt>
                <c:pt idx="5900">
                  <c:v>5901</c:v>
                </c:pt>
                <c:pt idx="5901">
                  <c:v>5902</c:v>
                </c:pt>
                <c:pt idx="5902">
                  <c:v>5903</c:v>
                </c:pt>
                <c:pt idx="5903">
                  <c:v>5904</c:v>
                </c:pt>
                <c:pt idx="5904">
                  <c:v>5905</c:v>
                </c:pt>
                <c:pt idx="5905">
                  <c:v>5906</c:v>
                </c:pt>
                <c:pt idx="5906">
                  <c:v>5907</c:v>
                </c:pt>
                <c:pt idx="5907">
                  <c:v>5908</c:v>
                </c:pt>
                <c:pt idx="5908">
                  <c:v>5909</c:v>
                </c:pt>
                <c:pt idx="5909">
                  <c:v>5910</c:v>
                </c:pt>
                <c:pt idx="5910">
                  <c:v>5911</c:v>
                </c:pt>
                <c:pt idx="5911">
                  <c:v>5912</c:v>
                </c:pt>
                <c:pt idx="5912">
                  <c:v>5913</c:v>
                </c:pt>
                <c:pt idx="5913">
                  <c:v>5914</c:v>
                </c:pt>
                <c:pt idx="5914">
                  <c:v>5915</c:v>
                </c:pt>
                <c:pt idx="5915">
                  <c:v>5916</c:v>
                </c:pt>
                <c:pt idx="5916">
                  <c:v>5917</c:v>
                </c:pt>
                <c:pt idx="5917">
                  <c:v>5918</c:v>
                </c:pt>
                <c:pt idx="5918">
                  <c:v>5919</c:v>
                </c:pt>
                <c:pt idx="5919">
                  <c:v>5920</c:v>
                </c:pt>
                <c:pt idx="5920">
                  <c:v>5921</c:v>
                </c:pt>
                <c:pt idx="5921">
                  <c:v>5922</c:v>
                </c:pt>
                <c:pt idx="5922">
                  <c:v>5923</c:v>
                </c:pt>
                <c:pt idx="5923">
                  <c:v>5924</c:v>
                </c:pt>
                <c:pt idx="5924">
                  <c:v>5925</c:v>
                </c:pt>
                <c:pt idx="5925">
                  <c:v>5926</c:v>
                </c:pt>
                <c:pt idx="5926">
                  <c:v>5927</c:v>
                </c:pt>
                <c:pt idx="5927">
                  <c:v>5928</c:v>
                </c:pt>
                <c:pt idx="5928">
                  <c:v>5929</c:v>
                </c:pt>
                <c:pt idx="5929">
                  <c:v>5930</c:v>
                </c:pt>
                <c:pt idx="5930">
                  <c:v>5931</c:v>
                </c:pt>
                <c:pt idx="5931">
                  <c:v>5932</c:v>
                </c:pt>
                <c:pt idx="5932">
                  <c:v>5933</c:v>
                </c:pt>
                <c:pt idx="5933">
                  <c:v>5934</c:v>
                </c:pt>
                <c:pt idx="5934">
                  <c:v>5935</c:v>
                </c:pt>
                <c:pt idx="5935">
                  <c:v>5936</c:v>
                </c:pt>
                <c:pt idx="5936">
                  <c:v>5937</c:v>
                </c:pt>
                <c:pt idx="5937">
                  <c:v>5938</c:v>
                </c:pt>
                <c:pt idx="5938">
                  <c:v>5939</c:v>
                </c:pt>
                <c:pt idx="5939">
                  <c:v>5940</c:v>
                </c:pt>
                <c:pt idx="5940">
                  <c:v>5941</c:v>
                </c:pt>
                <c:pt idx="5941">
                  <c:v>5942</c:v>
                </c:pt>
                <c:pt idx="5942">
                  <c:v>5943</c:v>
                </c:pt>
                <c:pt idx="5943">
                  <c:v>5944</c:v>
                </c:pt>
                <c:pt idx="5944">
                  <c:v>5945</c:v>
                </c:pt>
                <c:pt idx="5945">
                  <c:v>5946</c:v>
                </c:pt>
                <c:pt idx="5946">
                  <c:v>5947</c:v>
                </c:pt>
                <c:pt idx="5947">
                  <c:v>5948</c:v>
                </c:pt>
                <c:pt idx="5948">
                  <c:v>5949</c:v>
                </c:pt>
                <c:pt idx="5949">
                  <c:v>5950</c:v>
                </c:pt>
                <c:pt idx="5950">
                  <c:v>5951</c:v>
                </c:pt>
                <c:pt idx="5951">
                  <c:v>5952</c:v>
                </c:pt>
                <c:pt idx="5952">
                  <c:v>5953</c:v>
                </c:pt>
                <c:pt idx="5953">
                  <c:v>5954</c:v>
                </c:pt>
                <c:pt idx="5954">
                  <c:v>5955</c:v>
                </c:pt>
                <c:pt idx="5955">
                  <c:v>5956</c:v>
                </c:pt>
                <c:pt idx="5956">
                  <c:v>5957</c:v>
                </c:pt>
                <c:pt idx="5957">
                  <c:v>5958</c:v>
                </c:pt>
                <c:pt idx="5958">
                  <c:v>5959</c:v>
                </c:pt>
                <c:pt idx="5959">
                  <c:v>5960</c:v>
                </c:pt>
                <c:pt idx="5960">
                  <c:v>5961</c:v>
                </c:pt>
                <c:pt idx="5961">
                  <c:v>5962</c:v>
                </c:pt>
                <c:pt idx="5962">
                  <c:v>5963</c:v>
                </c:pt>
                <c:pt idx="5963">
                  <c:v>5964</c:v>
                </c:pt>
                <c:pt idx="5964">
                  <c:v>5965</c:v>
                </c:pt>
                <c:pt idx="5965">
                  <c:v>5966</c:v>
                </c:pt>
                <c:pt idx="5966">
                  <c:v>5967</c:v>
                </c:pt>
                <c:pt idx="5967">
                  <c:v>5968</c:v>
                </c:pt>
                <c:pt idx="5968">
                  <c:v>5969</c:v>
                </c:pt>
                <c:pt idx="5969">
                  <c:v>5970</c:v>
                </c:pt>
                <c:pt idx="5970">
                  <c:v>5971</c:v>
                </c:pt>
                <c:pt idx="5971">
                  <c:v>5972</c:v>
                </c:pt>
                <c:pt idx="5972">
                  <c:v>5973</c:v>
                </c:pt>
                <c:pt idx="5973">
                  <c:v>5974</c:v>
                </c:pt>
                <c:pt idx="5974">
                  <c:v>5975</c:v>
                </c:pt>
                <c:pt idx="5975">
                  <c:v>5976</c:v>
                </c:pt>
                <c:pt idx="5976">
                  <c:v>5977</c:v>
                </c:pt>
                <c:pt idx="5977">
                  <c:v>5978</c:v>
                </c:pt>
                <c:pt idx="5978">
                  <c:v>5979</c:v>
                </c:pt>
                <c:pt idx="5979">
                  <c:v>5980</c:v>
                </c:pt>
                <c:pt idx="5980">
                  <c:v>5981</c:v>
                </c:pt>
                <c:pt idx="5981">
                  <c:v>5982</c:v>
                </c:pt>
                <c:pt idx="5982">
                  <c:v>5983</c:v>
                </c:pt>
                <c:pt idx="5983">
                  <c:v>5984</c:v>
                </c:pt>
                <c:pt idx="5984">
                  <c:v>5985</c:v>
                </c:pt>
                <c:pt idx="5985">
                  <c:v>5986</c:v>
                </c:pt>
                <c:pt idx="5986">
                  <c:v>5987</c:v>
                </c:pt>
                <c:pt idx="5987">
                  <c:v>5988</c:v>
                </c:pt>
                <c:pt idx="5988">
                  <c:v>5989</c:v>
                </c:pt>
                <c:pt idx="5989">
                  <c:v>5990</c:v>
                </c:pt>
                <c:pt idx="5990">
                  <c:v>5991</c:v>
                </c:pt>
                <c:pt idx="5991">
                  <c:v>5992</c:v>
                </c:pt>
                <c:pt idx="5992">
                  <c:v>5993</c:v>
                </c:pt>
                <c:pt idx="5993">
                  <c:v>5994</c:v>
                </c:pt>
                <c:pt idx="5994">
                  <c:v>5995</c:v>
                </c:pt>
                <c:pt idx="5995">
                  <c:v>5996</c:v>
                </c:pt>
                <c:pt idx="5996">
                  <c:v>5997</c:v>
                </c:pt>
                <c:pt idx="5997">
                  <c:v>5998</c:v>
                </c:pt>
                <c:pt idx="5998">
                  <c:v>5999</c:v>
                </c:pt>
                <c:pt idx="5999">
                  <c:v>6000</c:v>
                </c:pt>
                <c:pt idx="6000">
                  <c:v>6001</c:v>
                </c:pt>
                <c:pt idx="6001">
                  <c:v>6002</c:v>
                </c:pt>
                <c:pt idx="6002">
                  <c:v>6003</c:v>
                </c:pt>
                <c:pt idx="6003">
                  <c:v>6004</c:v>
                </c:pt>
                <c:pt idx="6004">
                  <c:v>6005</c:v>
                </c:pt>
                <c:pt idx="6005">
                  <c:v>6006</c:v>
                </c:pt>
                <c:pt idx="6006">
                  <c:v>6007</c:v>
                </c:pt>
                <c:pt idx="6007">
                  <c:v>6008</c:v>
                </c:pt>
                <c:pt idx="6008">
                  <c:v>6009</c:v>
                </c:pt>
                <c:pt idx="6009">
                  <c:v>6010</c:v>
                </c:pt>
                <c:pt idx="6010">
                  <c:v>6011</c:v>
                </c:pt>
                <c:pt idx="6011">
                  <c:v>6012</c:v>
                </c:pt>
                <c:pt idx="6012">
                  <c:v>6013</c:v>
                </c:pt>
                <c:pt idx="6013">
                  <c:v>6014</c:v>
                </c:pt>
                <c:pt idx="6014">
                  <c:v>6015</c:v>
                </c:pt>
                <c:pt idx="6015">
                  <c:v>6016</c:v>
                </c:pt>
                <c:pt idx="6016">
                  <c:v>6017</c:v>
                </c:pt>
                <c:pt idx="6017">
                  <c:v>6018</c:v>
                </c:pt>
                <c:pt idx="6018">
                  <c:v>6019</c:v>
                </c:pt>
                <c:pt idx="6019">
                  <c:v>6020</c:v>
                </c:pt>
                <c:pt idx="6020">
                  <c:v>6021</c:v>
                </c:pt>
                <c:pt idx="6021">
                  <c:v>6022</c:v>
                </c:pt>
                <c:pt idx="6022">
                  <c:v>6023</c:v>
                </c:pt>
                <c:pt idx="6023">
                  <c:v>6024</c:v>
                </c:pt>
                <c:pt idx="6024">
                  <c:v>6025</c:v>
                </c:pt>
                <c:pt idx="6025">
                  <c:v>6026</c:v>
                </c:pt>
                <c:pt idx="6026">
                  <c:v>6027</c:v>
                </c:pt>
                <c:pt idx="6027">
                  <c:v>6028</c:v>
                </c:pt>
                <c:pt idx="6028">
                  <c:v>6029</c:v>
                </c:pt>
                <c:pt idx="6029">
                  <c:v>6030</c:v>
                </c:pt>
                <c:pt idx="6030">
                  <c:v>6031</c:v>
                </c:pt>
                <c:pt idx="6031">
                  <c:v>6032</c:v>
                </c:pt>
                <c:pt idx="6032">
                  <c:v>6033</c:v>
                </c:pt>
                <c:pt idx="6033">
                  <c:v>6034</c:v>
                </c:pt>
                <c:pt idx="6034">
                  <c:v>6035</c:v>
                </c:pt>
                <c:pt idx="6035">
                  <c:v>6036</c:v>
                </c:pt>
                <c:pt idx="6036">
                  <c:v>6037</c:v>
                </c:pt>
                <c:pt idx="6037">
                  <c:v>6038</c:v>
                </c:pt>
                <c:pt idx="6038">
                  <c:v>6039</c:v>
                </c:pt>
                <c:pt idx="6039">
                  <c:v>6040</c:v>
                </c:pt>
                <c:pt idx="6040">
                  <c:v>6041</c:v>
                </c:pt>
                <c:pt idx="6041">
                  <c:v>6042</c:v>
                </c:pt>
                <c:pt idx="6042">
                  <c:v>6043</c:v>
                </c:pt>
                <c:pt idx="6043">
                  <c:v>6044</c:v>
                </c:pt>
                <c:pt idx="6044">
                  <c:v>6045</c:v>
                </c:pt>
                <c:pt idx="6045">
                  <c:v>6046</c:v>
                </c:pt>
                <c:pt idx="6046">
                  <c:v>6047</c:v>
                </c:pt>
                <c:pt idx="6047">
                  <c:v>6048</c:v>
                </c:pt>
                <c:pt idx="6048">
                  <c:v>6049</c:v>
                </c:pt>
                <c:pt idx="6049">
                  <c:v>6050</c:v>
                </c:pt>
                <c:pt idx="6050">
                  <c:v>6051</c:v>
                </c:pt>
                <c:pt idx="6051">
                  <c:v>6052</c:v>
                </c:pt>
                <c:pt idx="6052">
                  <c:v>6053</c:v>
                </c:pt>
                <c:pt idx="6053">
                  <c:v>6054</c:v>
                </c:pt>
                <c:pt idx="6054">
                  <c:v>6055</c:v>
                </c:pt>
                <c:pt idx="6055">
                  <c:v>6056</c:v>
                </c:pt>
                <c:pt idx="6056">
                  <c:v>6057</c:v>
                </c:pt>
                <c:pt idx="6057">
                  <c:v>6058</c:v>
                </c:pt>
                <c:pt idx="6058">
                  <c:v>6059</c:v>
                </c:pt>
                <c:pt idx="6059">
                  <c:v>6060</c:v>
                </c:pt>
                <c:pt idx="6060">
                  <c:v>6061</c:v>
                </c:pt>
                <c:pt idx="6061">
                  <c:v>6062</c:v>
                </c:pt>
                <c:pt idx="6062">
                  <c:v>6063</c:v>
                </c:pt>
                <c:pt idx="6063">
                  <c:v>6064</c:v>
                </c:pt>
                <c:pt idx="6064">
                  <c:v>6065</c:v>
                </c:pt>
                <c:pt idx="6065">
                  <c:v>6066</c:v>
                </c:pt>
                <c:pt idx="6066">
                  <c:v>6067</c:v>
                </c:pt>
                <c:pt idx="6067">
                  <c:v>6068</c:v>
                </c:pt>
                <c:pt idx="6068">
                  <c:v>6069</c:v>
                </c:pt>
                <c:pt idx="6069">
                  <c:v>6070</c:v>
                </c:pt>
                <c:pt idx="6070">
                  <c:v>6071</c:v>
                </c:pt>
                <c:pt idx="6071">
                  <c:v>6072</c:v>
                </c:pt>
                <c:pt idx="6072">
                  <c:v>6073</c:v>
                </c:pt>
                <c:pt idx="6073">
                  <c:v>6074</c:v>
                </c:pt>
                <c:pt idx="6074">
                  <c:v>6075</c:v>
                </c:pt>
                <c:pt idx="6075">
                  <c:v>6076</c:v>
                </c:pt>
                <c:pt idx="6076">
                  <c:v>6077</c:v>
                </c:pt>
                <c:pt idx="6077">
                  <c:v>6078</c:v>
                </c:pt>
                <c:pt idx="6078">
                  <c:v>6079</c:v>
                </c:pt>
                <c:pt idx="6079">
                  <c:v>6080</c:v>
                </c:pt>
                <c:pt idx="6080">
                  <c:v>6081</c:v>
                </c:pt>
                <c:pt idx="6081">
                  <c:v>6082</c:v>
                </c:pt>
                <c:pt idx="6082">
                  <c:v>6083</c:v>
                </c:pt>
                <c:pt idx="6083">
                  <c:v>6084</c:v>
                </c:pt>
                <c:pt idx="6084">
                  <c:v>6085</c:v>
                </c:pt>
                <c:pt idx="6085">
                  <c:v>6086</c:v>
                </c:pt>
                <c:pt idx="6086">
                  <c:v>6087</c:v>
                </c:pt>
                <c:pt idx="6087">
                  <c:v>6088</c:v>
                </c:pt>
                <c:pt idx="6088">
                  <c:v>6089</c:v>
                </c:pt>
                <c:pt idx="6089">
                  <c:v>6090</c:v>
                </c:pt>
                <c:pt idx="6090">
                  <c:v>6091</c:v>
                </c:pt>
                <c:pt idx="6091">
                  <c:v>6092</c:v>
                </c:pt>
                <c:pt idx="6092">
                  <c:v>6093</c:v>
                </c:pt>
                <c:pt idx="6093">
                  <c:v>6094</c:v>
                </c:pt>
                <c:pt idx="6094">
                  <c:v>6095</c:v>
                </c:pt>
                <c:pt idx="6095">
                  <c:v>6096</c:v>
                </c:pt>
                <c:pt idx="6096">
                  <c:v>6097</c:v>
                </c:pt>
                <c:pt idx="6097">
                  <c:v>6098</c:v>
                </c:pt>
                <c:pt idx="6098">
                  <c:v>6099</c:v>
                </c:pt>
                <c:pt idx="6099">
                  <c:v>6100</c:v>
                </c:pt>
                <c:pt idx="6100">
                  <c:v>6101</c:v>
                </c:pt>
                <c:pt idx="6101">
                  <c:v>6102</c:v>
                </c:pt>
                <c:pt idx="6102">
                  <c:v>6103</c:v>
                </c:pt>
                <c:pt idx="6103">
                  <c:v>6104</c:v>
                </c:pt>
                <c:pt idx="6104">
                  <c:v>6105</c:v>
                </c:pt>
                <c:pt idx="6105">
                  <c:v>6106</c:v>
                </c:pt>
                <c:pt idx="6106">
                  <c:v>6107</c:v>
                </c:pt>
                <c:pt idx="6107">
                  <c:v>6108</c:v>
                </c:pt>
                <c:pt idx="6108">
                  <c:v>6109</c:v>
                </c:pt>
                <c:pt idx="6109">
                  <c:v>6110</c:v>
                </c:pt>
                <c:pt idx="6110">
                  <c:v>6111</c:v>
                </c:pt>
                <c:pt idx="6111">
                  <c:v>6112</c:v>
                </c:pt>
                <c:pt idx="6112">
                  <c:v>6113</c:v>
                </c:pt>
                <c:pt idx="6113">
                  <c:v>6114</c:v>
                </c:pt>
                <c:pt idx="6114">
                  <c:v>6115</c:v>
                </c:pt>
                <c:pt idx="6115">
                  <c:v>6116</c:v>
                </c:pt>
                <c:pt idx="6116">
                  <c:v>6117</c:v>
                </c:pt>
                <c:pt idx="6117">
                  <c:v>6118</c:v>
                </c:pt>
                <c:pt idx="6118">
                  <c:v>6119</c:v>
                </c:pt>
                <c:pt idx="6119">
                  <c:v>6120</c:v>
                </c:pt>
                <c:pt idx="6120">
                  <c:v>6121</c:v>
                </c:pt>
                <c:pt idx="6121">
                  <c:v>6122</c:v>
                </c:pt>
                <c:pt idx="6122">
                  <c:v>6123</c:v>
                </c:pt>
                <c:pt idx="6123">
                  <c:v>6124</c:v>
                </c:pt>
                <c:pt idx="6124">
                  <c:v>6125</c:v>
                </c:pt>
                <c:pt idx="6125">
                  <c:v>6126</c:v>
                </c:pt>
                <c:pt idx="6126">
                  <c:v>6127</c:v>
                </c:pt>
                <c:pt idx="6127">
                  <c:v>6128</c:v>
                </c:pt>
                <c:pt idx="6128">
                  <c:v>6129</c:v>
                </c:pt>
                <c:pt idx="6129">
                  <c:v>6130</c:v>
                </c:pt>
                <c:pt idx="6130">
                  <c:v>6131</c:v>
                </c:pt>
                <c:pt idx="6131">
                  <c:v>6132</c:v>
                </c:pt>
                <c:pt idx="6132">
                  <c:v>6133</c:v>
                </c:pt>
                <c:pt idx="6133">
                  <c:v>6134</c:v>
                </c:pt>
                <c:pt idx="6134">
                  <c:v>6135</c:v>
                </c:pt>
                <c:pt idx="6135">
                  <c:v>6136</c:v>
                </c:pt>
                <c:pt idx="6136">
                  <c:v>6137</c:v>
                </c:pt>
                <c:pt idx="6137">
                  <c:v>6138</c:v>
                </c:pt>
                <c:pt idx="6138">
                  <c:v>6139</c:v>
                </c:pt>
                <c:pt idx="6139">
                  <c:v>6140</c:v>
                </c:pt>
                <c:pt idx="6140">
                  <c:v>6141</c:v>
                </c:pt>
                <c:pt idx="6141">
                  <c:v>6142</c:v>
                </c:pt>
                <c:pt idx="6142">
                  <c:v>6143</c:v>
                </c:pt>
                <c:pt idx="6143">
                  <c:v>6144</c:v>
                </c:pt>
                <c:pt idx="6144">
                  <c:v>6145</c:v>
                </c:pt>
                <c:pt idx="6145">
                  <c:v>6146</c:v>
                </c:pt>
                <c:pt idx="6146">
                  <c:v>6147</c:v>
                </c:pt>
                <c:pt idx="6147">
                  <c:v>6148</c:v>
                </c:pt>
                <c:pt idx="6148">
                  <c:v>6149</c:v>
                </c:pt>
                <c:pt idx="6149">
                  <c:v>6150</c:v>
                </c:pt>
                <c:pt idx="6150">
                  <c:v>6151</c:v>
                </c:pt>
                <c:pt idx="6151">
                  <c:v>6152</c:v>
                </c:pt>
                <c:pt idx="6152">
                  <c:v>6153</c:v>
                </c:pt>
                <c:pt idx="6153">
                  <c:v>6154</c:v>
                </c:pt>
                <c:pt idx="6154">
                  <c:v>6155</c:v>
                </c:pt>
                <c:pt idx="6155">
                  <c:v>6156</c:v>
                </c:pt>
                <c:pt idx="6156">
                  <c:v>6157</c:v>
                </c:pt>
                <c:pt idx="6157">
                  <c:v>6158</c:v>
                </c:pt>
                <c:pt idx="6158">
                  <c:v>6159</c:v>
                </c:pt>
                <c:pt idx="6159">
                  <c:v>6160</c:v>
                </c:pt>
                <c:pt idx="6160">
                  <c:v>6161</c:v>
                </c:pt>
                <c:pt idx="6161">
                  <c:v>6162</c:v>
                </c:pt>
                <c:pt idx="6162">
                  <c:v>6163</c:v>
                </c:pt>
                <c:pt idx="6163">
                  <c:v>6164</c:v>
                </c:pt>
                <c:pt idx="6164">
                  <c:v>6165</c:v>
                </c:pt>
                <c:pt idx="6165">
                  <c:v>6166</c:v>
                </c:pt>
                <c:pt idx="6166">
                  <c:v>6167</c:v>
                </c:pt>
                <c:pt idx="6167">
                  <c:v>6168</c:v>
                </c:pt>
                <c:pt idx="6168">
                  <c:v>6169</c:v>
                </c:pt>
                <c:pt idx="6169">
                  <c:v>6170</c:v>
                </c:pt>
                <c:pt idx="6170">
                  <c:v>6171</c:v>
                </c:pt>
                <c:pt idx="6171">
                  <c:v>6172</c:v>
                </c:pt>
                <c:pt idx="6172">
                  <c:v>6173</c:v>
                </c:pt>
                <c:pt idx="6173">
                  <c:v>6174</c:v>
                </c:pt>
                <c:pt idx="6174">
                  <c:v>6175</c:v>
                </c:pt>
                <c:pt idx="6175">
                  <c:v>6176</c:v>
                </c:pt>
                <c:pt idx="6176">
                  <c:v>6177</c:v>
                </c:pt>
                <c:pt idx="6177">
                  <c:v>6178</c:v>
                </c:pt>
                <c:pt idx="6178">
                  <c:v>6179</c:v>
                </c:pt>
                <c:pt idx="6179">
                  <c:v>6180</c:v>
                </c:pt>
                <c:pt idx="6180">
                  <c:v>6181</c:v>
                </c:pt>
                <c:pt idx="6181">
                  <c:v>6182</c:v>
                </c:pt>
                <c:pt idx="6182">
                  <c:v>6183</c:v>
                </c:pt>
                <c:pt idx="6183">
                  <c:v>6184</c:v>
                </c:pt>
                <c:pt idx="6184">
                  <c:v>6185</c:v>
                </c:pt>
                <c:pt idx="6185">
                  <c:v>6186</c:v>
                </c:pt>
                <c:pt idx="6186">
                  <c:v>6187</c:v>
                </c:pt>
                <c:pt idx="6187">
                  <c:v>6188</c:v>
                </c:pt>
                <c:pt idx="6188">
                  <c:v>6189</c:v>
                </c:pt>
                <c:pt idx="6189">
                  <c:v>6190</c:v>
                </c:pt>
                <c:pt idx="6190">
                  <c:v>6191</c:v>
                </c:pt>
                <c:pt idx="6191">
                  <c:v>6192</c:v>
                </c:pt>
                <c:pt idx="6192">
                  <c:v>6193</c:v>
                </c:pt>
                <c:pt idx="6193">
                  <c:v>6194</c:v>
                </c:pt>
                <c:pt idx="6194">
                  <c:v>6195</c:v>
                </c:pt>
                <c:pt idx="6195">
                  <c:v>6196</c:v>
                </c:pt>
                <c:pt idx="6196">
                  <c:v>6197</c:v>
                </c:pt>
                <c:pt idx="6197">
                  <c:v>6198</c:v>
                </c:pt>
                <c:pt idx="6198">
                  <c:v>6199</c:v>
                </c:pt>
                <c:pt idx="6199">
                  <c:v>6200</c:v>
                </c:pt>
                <c:pt idx="6200">
                  <c:v>6201</c:v>
                </c:pt>
                <c:pt idx="6201">
                  <c:v>6202</c:v>
                </c:pt>
                <c:pt idx="6202">
                  <c:v>6203</c:v>
                </c:pt>
                <c:pt idx="6203">
                  <c:v>6204</c:v>
                </c:pt>
                <c:pt idx="6204">
                  <c:v>6205</c:v>
                </c:pt>
                <c:pt idx="6205">
                  <c:v>6206</c:v>
                </c:pt>
                <c:pt idx="6206">
                  <c:v>6207</c:v>
                </c:pt>
                <c:pt idx="6207">
                  <c:v>6208</c:v>
                </c:pt>
                <c:pt idx="6208">
                  <c:v>6209</c:v>
                </c:pt>
                <c:pt idx="6209">
                  <c:v>6210</c:v>
                </c:pt>
                <c:pt idx="6210">
                  <c:v>6211</c:v>
                </c:pt>
                <c:pt idx="6211">
                  <c:v>6212</c:v>
                </c:pt>
                <c:pt idx="6212">
                  <c:v>6213</c:v>
                </c:pt>
                <c:pt idx="6213">
                  <c:v>6214</c:v>
                </c:pt>
                <c:pt idx="6214">
                  <c:v>6215</c:v>
                </c:pt>
                <c:pt idx="6215">
                  <c:v>6216</c:v>
                </c:pt>
                <c:pt idx="6216">
                  <c:v>6217</c:v>
                </c:pt>
                <c:pt idx="6217">
                  <c:v>6218</c:v>
                </c:pt>
                <c:pt idx="6218">
                  <c:v>6219</c:v>
                </c:pt>
                <c:pt idx="6219">
                  <c:v>6220</c:v>
                </c:pt>
                <c:pt idx="6220">
                  <c:v>6221</c:v>
                </c:pt>
                <c:pt idx="6221">
                  <c:v>6222</c:v>
                </c:pt>
                <c:pt idx="6222">
                  <c:v>6223</c:v>
                </c:pt>
                <c:pt idx="6223">
                  <c:v>6224</c:v>
                </c:pt>
                <c:pt idx="6224">
                  <c:v>6225</c:v>
                </c:pt>
                <c:pt idx="6225">
                  <c:v>6226</c:v>
                </c:pt>
                <c:pt idx="6226">
                  <c:v>6227</c:v>
                </c:pt>
                <c:pt idx="6227">
                  <c:v>6228</c:v>
                </c:pt>
                <c:pt idx="6228">
                  <c:v>6229</c:v>
                </c:pt>
                <c:pt idx="6229">
                  <c:v>6230</c:v>
                </c:pt>
                <c:pt idx="6230">
                  <c:v>6231</c:v>
                </c:pt>
                <c:pt idx="6231">
                  <c:v>6232</c:v>
                </c:pt>
                <c:pt idx="6232">
                  <c:v>6233</c:v>
                </c:pt>
                <c:pt idx="6233">
                  <c:v>6234</c:v>
                </c:pt>
                <c:pt idx="6234">
                  <c:v>6235</c:v>
                </c:pt>
                <c:pt idx="6235">
                  <c:v>6236</c:v>
                </c:pt>
                <c:pt idx="6236">
                  <c:v>6237</c:v>
                </c:pt>
                <c:pt idx="6237">
                  <c:v>6238</c:v>
                </c:pt>
                <c:pt idx="6238">
                  <c:v>6239</c:v>
                </c:pt>
                <c:pt idx="6239">
                  <c:v>6240</c:v>
                </c:pt>
                <c:pt idx="6240">
                  <c:v>6241</c:v>
                </c:pt>
                <c:pt idx="6241">
                  <c:v>6242</c:v>
                </c:pt>
                <c:pt idx="6242">
                  <c:v>6243</c:v>
                </c:pt>
                <c:pt idx="6243">
                  <c:v>6244</c:v>
                </c:pt>
                <c:pt idx="6244">
                  <c:v>6245</c:v>
                </c:pt>
                <c:pt idx="6245">
                  <c:v>6246</c:v>
                </c:pt>
                <c:pt idx="6246">
                  <c:v>6247</c:v>
                </c:pt>
                <c:pt idx="6247">
                  <c:v>6248</c:v>
                </c:pt>
                <c:pt idx="6248">
                  <c:v>6249</c:v>
                </c:pt>
                <c:pt idx="6249">
                  <c:v>6250</c:v>
                </c:pt>
                <c:pt idx="6250">
                  <c:v>6251</c:v>
                </c:pt>
                <c:pt idx="6251">
                  <c:v>6252</c:v>
                </c:pt>
                <c:pt idx="6252">
                  <c:v>6253</c:v>
                </c:pt>
                <c:pt idx="6253">
                  <c:v>6254</c:v>
                </c:pt>
                <c:pt idx="6254">
                  <c:v>6255</c:v>
                </c:pt>
                <c:pt idx="6255">
                  <c:v>6256</c:v>
                </c:pt>
                <c:pt idx="6256">
                  <c:v>6257</c:v>
                </c:pt>
                <c:pt idx="6257">
                  <c:v>6258</c:v>
                </c:pt>
                <c:pt idx="6258">
                  <c:v>6259</c:v>
                </c:pt>
                <c:pt idx="6259">
                  <c:v>6260</c:v>
                </c:pt>
                <c:pt idx="6260">
                  <c:v>6261</c:v>
                </c:pt>
                <c:pt idx="6261">
                  <c:v>6262</c:v>
                </c:pt>
                <c:pt idx="6262">
                  <c:v>6263</c:v>
                </c:pt>
                <c:pt idx="6263">
                  <c:v>6264</c:v>
                </c:pt>
                <c:pt idx="6264">
                  <c:v>6265</c:v>
                </c:pt>
                <c:pt idx="6265">
                  <c:v>6266</c:v>
                </c:pt>
                <c:pt idx="6266">
                  <c:v>6267</c:v>
                </c:pt>
                <c:pt idx="6267">
                  <c:v>6268</c:v>
                </c:pt>
                <c:pt idx="6268">
                  <c:v>6269</c:v>
                </c:pt>
                <c:pt idx="6269">
                  <c:v>6270</c:v>
                </c:pt>
                <c:pt idx="6270">
                  <c:v>6271</c:v>
                </c:pt>
                <c:pt idx="6271">
                  <c:v>6272</c:v>
                </c:pt>
                <c:pt idx="6272">
                  <c:v>6273</c:v>
                </c:pt>
                <c:pt idx="6273">
                  <c:v>6274</c:v>
                </c:pt>
                <c:pt idx="6274">
                  <c:v>6275</c:v>
                </c:pt>
                <c:pt idx="6275">
                  <c:v>6276</c:v>
                </c:pt>
                <c:pt idx="6276">
                  <c:v>6277</c:v>
                </c:pt>
                <c:pt idx="6277">
                  <c:v>6278</c:v>
                </c:pt>
                <c:pt idx="6278">
                  <c:v>6279</c:v>
                </c:pt>
                <c:pt idx="6279">
                  <c:v>6280</c:v>
                </c:pt>
                <c:pt idx="6280">
                  <c:v>6281</c:v>
                </c:pt>
                <c:pt idx="6281">
                  <c:v>6282</c:v>
                </c:pt>
                <c:pt idx="6282">
                  <c:v>6283</c:v>
                </c:pt>
                <c:pt idx="6283">
                  <c:v>6284</c:v>
                </c:pt>
                <c:pt idx="6284">
                  <c:v>6285</c:v>
                </c:pt>
                <c:pt idx="6285">
                  <c:v>6286</c:v>
                </c:pt>
                <c:pt idx="6286">
                  <c:v>6287</c:v>
                </c:pt>
                <c:pt idx="6287">
                  <c:v>6288</c:v>
                </c:pt>
                <c:pt idx="6288">
                  <c:v>6289</c:v>
                </c:pt>
                <c:pt idx="6289">
                  <c:v>6290</c:v>
                </c:pt>
                <c:pt idx="6290">
                  <c:v>6291</c:v>
                </c:pt>
                <c:pt idx="6291">
                  <c:v>6292</c:v>
                </c:pt>
                <c:pt idx="6292">
                  <c:v>6293</c:v>
                </c:pt>
                <c:pt idx="6293">
                  <c:v>6294</c:v>
                </c:pt>
                <c:pt idx="6294">
                  <c:v>6295</c:v>
                </c:pt>
                <c:pt idx="6295">
                  <c:v>6296</c:v>
                </c:pt>
                <c:pt idx="6296">
                  <c:v>6297</c:v>
                </c:pt>
                <c:pt idx="6297">
                  <c:v>6298</c:v>
                </c:pt>
                <c:pt idx="6298">
                  <c:v>6299</c:v>
                </c:pt>
                <c:pt idx="6299">
                  <c:v>6300</c:v>
                </c:pt>
                <c:pt idx="6300">
                  <c:v>6301</c:v>
                </c:pt>
                <c:pt idx="6301">
                  <c:v>6302</c:v>
                </c:pt>
                <c:pt idx="6302">
                  <c:v>6303</c:v>
                </c:pt>
                <c:pt idx="6303">
                  <c:v>6304</c:v>
                </c:pt>
                <c:pt idx="6304">
                  <c:v>6305</c:v>
                </c:pt>
                <c:pt idx="6305">
                  <c:v>6306</c:v>
                </c:pt>
                <c:pt idx="6306">
                  <c:v>6307</c:v>
                </c:pt>
                <c:pt idx="6307">
                  <c:v>6308</c:v>
                </c:pt>
                <c:pt idx="6308">
                  <c:v>6309</c:v>
                </c:pt>
                <c:pt idx="6309">
                  <c:v>6310</c:v>
                </c:pt>
                <c:pt idx="6310">
                  <c:v>6311</c:v>
                </c:pt>
                <c:pt idx="6311">
                  <c:v>6312</c:v>
                </c:pt>
                <c:pt idx="6312">
                  <c:v>6313</c:v>
                </c:pt>
                <c:pt idx="6313">
                  <c:v>6314</c:v>
                </c:pt>
                <c:pt idx="6314">
                  <c:v>6315</c:v>
                </c:pt>
                <c:pt idx="6315">
                  <c:v>6316</c:v>
                </c:pt>
                <c:pt idx="6316">
                  <c:v>6317</c:v>
                </c:pt>
                <c:pt idx="6317">
                  <c:v>6318</c:v>
                </c:pt>
                <c:pt idx="6318">
                  <c:v>6319</c:v>
                </c:pt>
                <c:pt idx="6319">
                  <c:v>6320</c:v>
                </c:pt>
                <c:pt idx="6320">
                  <c:v>6321</c:v>
                </c:pt>
                <c:pt idx="6321">
                  <c:v>6322</c:v>
                </c:pt>
                <c:pt idx="6322">
                  <c:v>6323</c:v>
                </c:pt>
                <c:pt idx="6323">
                  <c:v>6324</c:v>
                </c:pt>
                <c:pt idx="6324">
                  <c:v>6325</c:v>
                </c:pt>
                <c:pt idx="6325">
                  <c:v>6326</c:v>
                </c:pt>
                <c:pt idx="6326">
                  <c:v>6327</c:v>
                </c:pt>
                <c:pt idx="6327">
                  <c:v>6328</c:v>
                </c:pt>
                <c:pt idx="6328">
                  <c:v>6329</c:v>
                </c:pt>
                <c:pt idx="6329">
                  <c:v>6330</c:v>
                </c:pt>
                <c:pt idx="6330">
                  <c:v>6331</c:v>
                </c:pt>
                <c:pt idx="6331">
                  <c:v>6332</c:v>
                </c:pt>
                <c:pt idx="6332">
                  <c:v>6333</c:v>
                </c:pt>
                <c:pt idx="6333">
                  <c:v>6334</c:v>
                </c:pt>
                <c:pt idx="6334">
                  <c:v>6335</c:v>
                </c:pt>
                <c:pt idx="6335">
                  <c:v>6336</c:v>
                </c:pt>
                <c:pt idx="6336">
                  <c:v>6337</c:v>
                </c:pt>
                <c:pt idx="6337">
                  <c:v>6338</c:v>
                </c:pt>
                <c:pt idx="6338">
                  <c:v>6339</c:v>
                </c:pt>
                <c:pt idx="6339">
                  <c:v>6340</c:v>
                </c:pt>
                <c:pt idx="6340">
                  <c:v>6341</c:v>
                </c:pt>
                <c:pt idx="6341">
                  <c:v>6342</c:v>
                </c:pt>
                <c:pt idx="6342">
                  <c:v>6343</c:v>
                </c:pt>
                <c:pt idx="6343">
                  <c:v>6344</c:v>
                </c:pt>
                <c:pt idx="6344">
                  <c:v>6345</c:v>
                </c:pt>
                <c:pt idx="6345">
                  <c:v>6346</c:v>
                </c:pt>
                <c:pt idx="6346">
                  <c:v>6347</c:v>
                </c:pt>
                <c:pt idx="6347">
                  <c:v>6348</c:v>
                </c:pt>
                <c:pt idx="6348">
                  <c:v>6349</c:v>
                </c:pt>
                <c:pt idx="6349">
                  <c:v>6350</c:v>
                </c:pt>
                <c:pt idx="6350">
                  <c:v>6351</c:v>
                </c:pt>
                <c:pt idx="6351">
                  <c:v>6352</c:v>
                </c:pt>
                <c:pt idx="6352">
                  <c:v>6353</c:v>
                </c:pt>
                <c:pt idx="6353">
                  <c:v>6354</c:v>
                </c:pt>
                <c:pt idx="6354">
                  <c:v>6355</c:v>
                </c:pt>
                <c:pt idx="6355">
                  <c:v>6356</c:v>
                </c:pt>
                <c:pt idx="6356">
                  <c:v>6357</c:v>
                </c:pt>
                <c:pt idx="6357">
                  <c:v>6358</c:v>
                </c:pt>
                <c:pt idx="6358">
                  <c:v>6359</c:v>
                </c:pt>
                <c:pt idx="6359">
                  <c:v>6360</c:v>
                </c:pt>
                <c:pt idx="6360">
                  <c:v>6361</c:v>
                </c:pt>
                <c:pt idx="6361">
                  <c:v>6362</c:v>
                </c:pt>
                <c:pt idx="6362">
                  <c:v>6363</c:v>
                </c:pt>
                <c:pt idx="6363">
                  <c:v>6364</c:v>
                </c:pt>
                <c:pt idx="6364">
                  <c:v>6365</c:v>
                </c:pt>
                <c:pt idx="6365">
                  <c:v>6366</c:v>
                </c:pt>
                <c:pt idx="6366">
                  <c:v>6367</c:v>
                </c:pt>
                <c:pt idx="6367">
                  <c:v>6368</c:v>
                </c:pt>
                <c:pt idx="6368">
                  <c:v>6369</c:v>
                </c:pt>
                <c:pt idx="6369">
                  <c:v>6370</c:v>
                </c:pt>
                <c:pt idx="6370">
                  <c:v>6371</c:v>
                </c:pt>
                <c:pt idx="6371">
                  <c:v>6372</c:v>
                </c:pt>
                <c:pt idx="6372">
                  <c:v>6373</c:v>
                </c:pt>
                <c:pt idx="6373">
                  <c:v>6374</c:v>
                </c:pt>
                <c:pt idx="6374">
                  <c:v>6375</c:v>
                </c:pt>
                <c:pt idx="6375">
                  <c:v>6376</c:v>
                </c:pt>
                <c:pt idx="6376">
                  <c:v>6377</c:v>
                </c:pt>
                <c:pt idx="6377">
                  <c:v>6378</c:v>
                </c:pt>
                <c:pt idx="6378">
                  <c:v>6379</c:v>
                </c:pt>
                <c:pt idx="6379">
                  <c:v>6380</c:v>
                </c:pt>
                <c:pt idx="6380">
                  <c:v>6381</c:v>
                </c:pt>
                <c:pt idx="6381">
                  <c:v>6382</c:v>
                </c:pt>
                <c:pt idx="6382">
                  <c:v>6383</c:v>
                </c:pt>
                <c:pt idx="6383">
                  <c:v>6384</c:v>
                </c:pt>
                <c:pt idx="6384">
                  <c:v>6385</c:v>
                </c:pt>
                <c:pt idx="6385">
                  <c:v>6386</c:v>
                </c:pt>
                <c:pt idx="6386">
                  <c:v>6387</c:v>
                </c:pt>
                <c:pt idx="6387">
                  <c:v>6388</c:v>
                </c:pt>
                <c:pt idx="6388">
                  <c:v>6389</c:v>
                </c:pt>
                <c:pt idx="6389">
                  <c:v>6390</c:v>
                </c:pt>
                <c:pt idx="6390">
                  <c:v>6391</c:v>
                </c:pt>
                <c:pt idx="6391">
                  <c:v>6392</c:v>
                </c:pt>
                <c:pt idx="6392">
                  <c:v>6393</c:v>
                </c:pt>
                <c:pt idx="6393">
                  <c:v>6394</c:v>
                </c:pt>
                <c:pt idx="6394">
                  <c:v>6395</c:v>
                </c:pt>
                <c:pt idx="6395">
                  <c:v>6396</c:v>
                </c:pt>
                <c:pt idx="6396">
                  <c:v>6397</c:v>
                </c:pt>
                <c:pt idx="6397">
                  <c:v>6398</c:v>
                </c:pt>
                <c:pt idx="6398">
                  <c:v>6399</c:v>
                </c:pt>
                <c:pt idx="6399">
                  <c:v>6400</c:v>
                </c:pt>
                <c:pt idx="6400">
                  <c:v>6401</c:v>
                </c:pt>
                <c:pt idx="6401">
                  <c:v>6402</c:v>
                </c:pt>
                <c:pt idx="6402">
                  <c:v>6403</c:v>
                </c:pt>
                <c:pt idx="6403">
                  <c:v>6404</c:v>
                </c:pt>
                <c:pt idx="6404">
                  <c:v>6405</c:v>
                </c:pt>
                <c:pt idx="6405">
                  <c:v>6406</c:v>
                </c:pt>
                <c:pt idx="6406">
                  <c:v>6407</c:v>
                </c:pt>
                <c:pt idx="6407">
                  <c:v>6408</c:v>
                </c:pt>
                <c:pt idx="6408">
                  <c:v>6409</c:v>
                </c:pt>
                <c:pt idx="6409">
                  <c:v>6410</c:v>
                </c:pt>
                <c:pt idx="6410">
                  <c:v>6411</c:v>
                </c:pt>
                <c:pt idx="6411">
                  <c:v>6412</c:v>
                </c:pt>
                <c:pt idx="6412">
                  <c:v>6413</c:v>
                </c:pt>
                <c:pt idx="6413">
                  <c:v>6414</c:v>
                </c:pt>
                <c:pt idx="6414">
                  <c:v>6415</c:v>
                </c:pt>
                <c:pt idx="6415">
                  <c:v>6416</c:v>
                </c:pt>
                <c:pt idx="6416">
                  <c:v>6417</c:v>
                </c:pt>
                <c:pt idx="6417">
                  <c:v>6418</c:v>
                </c:pt>
                <c:pt idx="6418">
                  <c:v>6419</c:v>
                </c:pt>
                <c:pt idx="6419">
                  <c:v>6420</c:v>
                </c:pt>
                <c:pt idx="6420">
                  <c:v>6421</c:v>
                </c:pt>
                <c:pt idx="6421">
                  <c:v>6422</c:v>
                </c:pt>
                <c:pt idx="6422">
                  <c:v>6423</c:v>
                </c:pt>
                <c:pt idx="6423">
                  <c:v>6424</c:v>
                </c:pt>
                <c:pt idx="6424">
                  <c:v>6425</c:v>
                </c:pt>
                <c:pt idx="6425">
                  <c:v>6426</c:v>
                </c:pt>
                <c:pt idx="6426">
                  <c:v>6427</c:v>
                </c:pt>
                <c:pt idx="6427">
                  <c:v>6428</c:v>
                </c:pt>
                <c:pt idx="6428">
                  <c:v>6429</c:v>
                </c:pt>
                <c:pt idx="6429">
                  <c:v>6430</c:v>
                </c:pt>
                <c:pt idx="6430">
                  <c:v>6431</c:v>
                </c:pt>
                <c:pt idx="6431">
                  <c:v>6432</c:v>
                </c:pt>
                <c:pt idx="6432">
                  <c:v>6433</c:v>
                </c:pt>
                <c:pt idx="6433">
                  <c:v>6434</c:v>
                </c:pt>
                <c:pt idx="6434">
                  <c:v>6435</c:v>
                </c:pt>
                <c:pt idx="6435">
                  <c:v>6436</c:v>
                </c:pt>
                <c:pt idx="6436">
                  <c:v>6437</c:v>
                </c:pt>
                <c:pt idx="6437">
                  <c:v>6438</c:v>
                </c:pt>
                <c:pt idx="6438">
                  <c:v>6439</c:v>
                </c:pt>
                <c:pt idx="6439">
                  <c:v>6440</c:v>
                </c:pt>
                <c:pt idx="6440">
                  <c:v>6441</c:v>
                </c:pt>
                <c:pt idx="6441">
                  <c:v>6442</c:v>
                </c:pt>
                <c:pt idx="6442">
                  <c:v>6443</c:v>
                </c:pt>
                <c:pt idx="6443">
                  <c:v>6444</c:v>
                </c:pt>
                <c:pt idx="6444">
                  <c:v>6445</c:v>
                </c:pt>
                <c:pt idx="6445">
                  <c:v>6446</c:v>
                </c:pt>
                <c:pt idx="6446">
                  <c:v>6447</c:v>
                </c:pt>
                <c:pt idx="6447">
                  <c:v>6448</c:v>
                </c:pt>
                <c:pt idx="6448">
                  <c:v>6449</c:v>
                </c:pt>
                <c:pt idx="6449">
                  <c:v>6450</c:v>
                </c:pt>
                <c:pt idx="6450">
                  <c:v>6451</c:v>
                </c:pt>
                <c:pt idx="6451">
                  <c:v>6452</c:v>
                </c:pt>
                <c:pt idx="6452">
                  <c:v>6453</c:v>
                </c:pt>
                <c:pt idx="6453">
                  <c:v>6454</c:v>
                </c:pt>
                <c:pt idx="6454">
                  <c:v>6455</c:v>
                </c:pt>
                <c:pt idx="6455">
                  <c:v>6456</c:v>
                </c:pt>
                <c:pt idx="6456">
                  <c:v>6457</c:v>
                </c:pt>
                <c:pt idx="6457">
                  <c:v>6458</c:v>
                </c:pt>
                <c:pt idx="6458">
                  <c:v>6459</c:v>
                </c:pt>
                <c:pt idx="6459">
                  <c:v>6460</c:v>
                </c:pt>
                <c:pt idx="6460">
                  <c:v>6461</c:v>
                </c:pt>
                <c:pt idx="6461">
                  <c:v>6462</c:v>
                </c:pt>
                <c:pt idx="6462">
                  <c:v>6463</c:v>
                </c:pt>
                <c:pt idx="6463">
                  <c:v>6464</c:v>
                </c:pt>
                <c:pt idx="6464">
                  <c:v>6465</c:v>
                </c:pt>
                <c:pt idx="6465">
                  <c:v>6466</c:v>
                </c:pt>
                <c:pt idx="6466">
                  <c:v>6467</c:v>
                </c:pt>
                <c:pt idx="6467">
                  <c:v>6468</c:v>
                </c:pt>
                <c:pt idx="6468">
                  <c:v>6469</c:v>
                </c:pt>
                <c:pt idx="6469">
                  <c:v>6470</c:v>
                </c:pt>
                <c:pt idx="6470">
                  <c:v>6471</c:v>
                </c:pt>
                <c:pt idx="6471">
                  <c:v>6472</c:v>
                </c:pt>
                <c:pt idx="6472">
                  <c:v>6473</c:v>
                </c:pt>
                <c:pt idx="6473">
                  <c:v>6474</c:v>
                </c:pt>
                <c:pt idx="6474">
                  <c:v>6475</c:v>
                </c:pt>
                <c:pt idx="6475">
                  <c:v>6476</c:v>
                </c:pt>
                <c:pt idx="6476">
                  <c:v>6477</c:v>
                </c:pt>
                <c:pt idx="6477">
                  <c:v>6478</c:v>
                </c:pt>
                <c:pt idx="6478">
                  <c:v>6479</c:v>
                </c:pt>
                <c:pt idx="6479">
                  <c:v>6480</c:v>
                </c:pt>
                <c:pt idx="6480">
                  <c:v>6481</c:v>
                </c:pt>
                <c:pt idx="6481">
                  <c:v>6482</c:v>
                </c:pt>
                <c:pt idx="6482">
                  <c:v>6483</c:v>
                </c:pt>
                <c:pt idx="6483">
                  <c:v>6484</c:v>
                </c:pt>
                <c:pt idx="6484">
                  <c:v>6485</c:v>
                </c:pt>
                <c:pt idx="6485">
                  <c:v>6486</c:v>
                </c:pt>
                <c:pt idx="6486">
                  <c:v>6487</c:v>
                </c:pt>
                <c:pt idx="6487">
                  <c:v>6488</c:v>
                </c:pt>
                <c:pt idx="6488">
                  <c:v>6489</c:v>
                </c:pt>
                <c:pt idx="6489">
                  <c:v>6490</c:v>
                </c:pt>
                <c:pt idx="6490">
                  <c:v>6491</c:v>
                </c:pt>
                <c:pt idx="6491">
                  <c:v>6492</c:v>
                </c:pt>
                <c:pt idx="6492">
                  <c:v>6493</c:v>
                </c:pt>
                <c:pt idx="6493">
                  <c:v>6494</c:v>
                </c:pt>
                <c:pt idx="6494">
                  <c:v>6495</c:v>
                </c:pt>
                <c:pt idx="6495">
                  <c:v>6496</c:v>
                </c:pt>
                <c:pt idx="6496">
                  <c:v>6497</c:v>
                </c:pt>
                <c:pt idx="6497">
                  <c:v>6498</c:v>
                </c:pt>
                <c:pt idx="6498">
                  <c:v>6499</c:v>
                </c:pt>
                <c:pt idx="6499">
                  <c:v>6500</c:v>
                </c:pt>
                <c:pt idx="6500">
                  <c:v>6501</c:v>
                </c:pt>
                <c:pt idx="6501">
                  <c:v>6502</c:v>
                </c:pt>
                <c:pt idx="6502">
                  <c:v>6503</c:v>
                </c:pt>
                <c:pt idx="6503">
                  <c:v>6504</c:v>
                </c:pt>
                <c:pt idx="6504">
                  <c:v>6505</c:v>
                </c:pt>
                <c:pt idx="6505">
                  <c:v>6506</c:v>
                </c:pt>
                <c:pt idx="6506">
                  <c:v>6507</c:v>
                </c:pt>
                <c:pt idx="6507">
                  <c:v>6508</c:v>
                </c:pt>
                <c:pt idx="6508">
                  <c:v>6509</c:v>
                </c:pt>
                <c:pt idx="6509">
                  <c:v>6510</c:v>
                </c:pt>
                <c:pt idx="6510">
                  <c:v>6511</c:v>
                </c:pt>
              </c:numCache>
            </c:numRef>
          </c:xVal>
          <c:yVal>
            <c:numRef>
              <c:f>'FR band'!$E$2:$E$8761</c:f>
              <c:numCache>
                <c:formatCode>General</c:formatCode>
                <c:ptCount val="8760"/>
                <c:pt idx="0">
                  <c:v>229.36643849999999</c:v>
                </c:pt>
                <c:pt idx="1">
                  <c:v>91.519586169999997</c:v>
                </c:pt>
                <c:pt idx="2">
                  <c:v>229.4077743</c:v>
                </c:pt>
                <c:pt idx="3">
                  <c:v>229.40737780000001</c:v>
                </c:pt>
                <c:pt idx="4">
                  <c:v>229.40795890000001</c:v>
                </c:pt>
                <c:pt idx="5">
                  <c:v>229.40775379999999</c:v>
                </c:pt>
                <c:pt idx="6">
                  <c:v>229.1954547</c:v>
                </c:pt>
                <c:pt idx="7">
                  <c:v>229.401669</c:v>
                </c:pt>
                <c:pt idx="8">
                  <c:v>229.4078974</c:v>
                </c:pt>
                <c:pt idx="9">
                  <c:v>226.518518</c:v>
                </c:pt>
                <c:pt idx="10">
                  <c:v>229.40637960000001</c:v>
                </c:pt>
                <c:pt idx="11">
                  <c:v>229.39832569999999</c:v>
                </c:pt>
                <c:pt idx="12">
                  <c:v>229.40787689999999</c:v>
                </c:pt>
                <c:pt idx="13">
                  <c:v>229.4078427</c:v>
                </c:pt>
                <c:pt idx="14">
                  <c:v>229.40764440000001</c:v>
                </c:pt>
                <c:pt idx="15">
                  <c:v>229.40737780000001</c:v>
                </c:pt>
                <c:pt idx="16">
                  <c:v>138.51798539999999</c:v>
                </c:pt>
                <c:pt idx="17">
                  <c:v>204.17542979999999</c:v>
                </c:pt>
                <c:pt idx="18">
                  <c:v>229.40785629999999</c:v>
                </c:pt>
                <c:pt idx="19">
                  <c:v>229.40712479999999</c:v>
                </c:pt>
                <c:pt idx="20">
                  <c:v>229.40797939999999</c:v>
                </c:pt>
                <c:pt idx="21">
                  <c:v>229.40795209999999</c:v>
                </c:pt>
                <c:pt idx="22">
                  <c:v>229.23656489999999</c:v>
                </c:pt>
                <c:pt idx="23">
                  <c:v>229.30177520000001</c:v>
                </c:pt>
                <c:pt idx="24">
                  <c:v>229.4039046</c:v>
                </c:pt>
                <c:pt idx="25">
                  <c:v>229.3701782</c:v>
                </c:pt>
                <c:pt idx="26">
                  <c:v>229.4039046</c:v>
                </c:pt>
                <c:pt idx="27">
                  <c:v>229.4079452</c:v>
                </c:pt>
                <c:pt idx="28">
                  <c:v>113.3295612</c:v>
                </c:pt>
                <c:pt idx="29">
                  <c:v>229.39773769999999</c:v>
                </c:pt>
                <c:pt idx="30">
                  <c:v>229.37547000000001</c:v>
                </c:pt>
                <c:pt idx="31">
                  <c:v>229.3920358</c:v>
                </c:pt>
                <c:pt idx="32">
                  <c:v>229.40521050000001</c:v>
                </c:pt>
                <c:pt idx="33">
                  <c:v>229.406824</c:v>
                </c:pt>
                <c:pt idx="34">
                  <c:v>228.6378857</c:v>
                </c:pt>
                <c:pt idx="35">
                  <c:v>229.40764440000001</c:v>
                </c:pt>
                <c:pt idx="36">
                  <c:v>229.40764440000001</c:v>
                </c:pt>
                <c:pt idx="37">
                  <c:v>229.39103080000001</c:v>
                </c:pt>
                <c:pt idx="38">
                  <c:v>229.40657780000001</c:v>
                </c:pt>
                <c:pt idx="39">
                  <c:v>229.4067009</c:v>
                </c:pt>
                <c:pt idx="40">
                  <c:v>38.025540980000002</c:v>
                </c:pt>
                <c:pt idx="41">
                  <c:v>32.616528180000003</c:v>
                </c:pt>
                <c:pt idx="42">
                  <c:v>100.8305586</c:v>
                </c:pt>
                <c:pt idx="43">
                  <c:v>144.2982294</c:v>
                </c:pt>
                <c:pt idx="44">
                  <c:v>229.3966849</c:v>
                </c:pt>
                <c:pt idx="45">
                  <c:v>229.40628390000001</c:v>
                </c:pt>
                <c:pt idx="46">
                  <c:v>229.4079247</c:v>
                </c:pt>
                <c:pt idx="47">
                  <c:v>229.3514452</c:v>
                </c:pt>
                <c:pt idx="48">
                  <c:v>228.8202393</c:v>
                </c:pt>
                <c:pt idx="49">
                  <c:v>205.5648569</c:v>
                </c:pt>
                <c:pt idx="50">
                  <c:v>229.40771960000001</c:v>
                </c:pt>
                <c:pt idx="51">
                  <c:v>229.16275379999999</c:v>
                </c:pt>
                <c:pt idx="52">
                  <c:v>98.837503260000005</c:v>
                </c:pt>
                <c:pt idx="53">
                  <c:v>229.33958319999999</c:v>
                </c:pt>
                <c:pt idx="54">
                  <c:v>179.3858218</c:v>
                </c:pt>
                <c:pt idx="55">
                  <c:v>114.679441</c:v>
                </c:pt>
                <c:pt idx="56">
                  <c:v>163.1690045</c:v>
                </c:pt>
                <c:pt idx="57">
                  <c:v>229.40797939999999</c:v>
                </c:pt>
                <c:pt idx="58">
                  <c:v>229.40793840000001</c:v>
                </c:pt>
                <c:pt idx="59">
                  <c:v>229.31325430000001</c:v>
                </c:pt>
                <c:pt idx="60">
                  <c:v>225.0726114</c:v>
                </c:pt>
                <c:pt idx="61">
                  <c:v>229.4077059</c:v>
                </c:pt>
                <c:pt idx="62">
                  <c:v>76.742199310000004</c:v>
                </c:pt>
                <c:pt idx="63">
                  <c:v>91.199301779999999</c:v>
                </c:pt>
                <c:pt idx="64">
                  <c:v>90.962842789999996</c:v>
                </c:pt>
                <c:pt idx="65">
                  <c:v>30.564401289999999</c:v>
                </c:pt>
                <c:pt idx="66">
                  <c:v>38.697901309999999</c:v>
                </c:pt>
                <c:pt idx="67">
                  <c:v>27.843257319999999</c:v>
                </c:pt>
                <c:pt idx="68">
                  <c:v>106.8750885</c:v>
                </c:pt>
                <c:pt idx="69">
                  <c:v>94.11049251</c:v>
                </c:pt>
                <c:pt idx="70">
                  <c:v>218.6740202</c:v>
                </c:pt>
                <c:pt idx="71">
                  <c:v>103.31016030000001</c:v>
                </c:pt>
                <c:pt idx="72">
                  <c:v>111.0175272</c:v>
                </c:pt>
                <c:pt idx="73">
                  <c:v>229.3462423</c:v>
                </c:pt>
                <c:pt idx="74">
                  <c:v>229.14592819999999</c:v>
                </c:pt>
                <c:pt idx="75">
                  <c:v>228.82959210000001</c:v>
                </c:pt>
                <c:pt idx="76">
                  <c:v>80.161434249999999</c:v>
                </c:pt>
                <c:pt idx="77">
                  <c:v>116.4042194</c:v>
                </c:pt>
                <c:pt idx="78">
                  <c:v>104.5625077</c:v>
                </c:pt>
                <c:pt idx="79">
                  <c:v>98.558923899999996</c:v>
                </c:pt>
                <c:pt idx="80">
                  <c:v>104.995923</c:v>
                </c:pt>
                <c:pt idx="81">
                  <c:v>228.81578160000001</c:v>
                </c:pt>
                <c:pt idx="82">
                  <c:v>229.40787</c:v>
                </c:pt>
                <c:pt idx="83">
                  <c:v>229.40746659999999</c:v>
                </c:pt>
                <c:pt idx="84">
                  <c:v>229.4078974</c:v>
                </c:pt>
                <c:pt idx="85">
                  <c:v>229.40732990000001</c:v>
                </c:pt>
                <c:pt idx="86">
                  <c:v>229.26828810000001</c:v>
                </c:pt>
                <c:pt idx="87">
                  <c:v>229.39869490000001</c:v>
                </c:pt>
                <c:pt idx="88">
                  <c:v>109.49074830000001</c:v>
                </c:pt>
                <c:pt idx="89">
                  <c:v>229.40740510000001</c:v>
                </c:pt>
                <c:pt idx="90">
                  <c:v>67.868701599999994</c:v>
                </c:pt>
                <c:pt idx="91">
                  <c:v>87.618056460000005</c:v>
                </c:pt>
                <c:pt idx="92">
                  <c:v>89.052666849999994</c:v>
                </c:pt>
                <c:pt idx="93">
                  <c:v>229.3469738</c:v>
                </c:pt>
                <c:pt idx="94">
                  <c:v>226.72716629999999</c:v>
                </c:pt>
                <c:pt idx="95">
                  <c:v>128.8746854</c:v>
                </c:pt>
                <c:pt idx="96">
                  <c:v>229.31120319999999</c:v>
                </c:pt>
                <c:pt idx="97">
                  <c:v>228.37343480000001</c:v>
                </c:pt>
                <c:pt idx="98">
                  <c:v>229.40576429999999</c:v>
                </c:pt>
                <c:pt idx="99">
                  <c:v>229.4051011</c:v>
                </c:pt>
                <c:pt idx="100">
                  <c:v>105.91193389999999</c:v>
                </c:pt>
                <c:pt idx="101">
                  <c:v>85.30801984</c:v>
                </c:pt>
                <c:pt idx="102">
                  <c:v>156.5793017</c:v>
                </c:pt>
                <c:pt idx="103">
                  <c:v>229.40272870000001</c:v>
                </c:pt>
                <c:pt idx="104">
                  <c:v>229.3774664</c:v>
                </c:pt>
                <c:pt idx="105">
                  <c:v>229.40766489999999</c:v>
                </c:pt>
                <c:pt idx="106">
                  <c:v>225.47245330000001</c:v>
                </c:pt>
                <c:pt idx="107">
                  <c:v>87.460794309999997</c:v>
                </c:pt>
                <c:pt idx="108">
                  <c:v>229.40787</c:v>
                </c:pt>
                <c:pt idx="109">
                  <c:v>229.40728200000001</c:v>
                </c:pt>
                <c:pt idx="110">
                  <c:v>229.40464979999999</c:v>
                </c:pt>
                <c:pt idx="111">
                  <c:v>229.38300419999999</c:v>
                </c:pt>
                <c:pt idx="112">
                  <c:v>78.731016589999996</c:v>
                </c:pt>
                <c:pt idx="113">
                  <c:v>5.175375743</c:v>
                </c:pt>
                <c:pt idx="114">
                  <c:v>118.60975790000001</c:v>
                </c:pt>
                <c:pt idx="115">
                  <c:v>14.83120516</c:v>
                </c:pt>
                <c:pt idx="116">
                  <c:v>80.252826380000002</c:v>
                </c:pt>
                <c:pt idx="117">
                  <c:v>113.8133249</c:v>
                </c:pt>
                <c:pt idx="118">
                  <c:v>102.8206364</c:v>
                </c:pt>
                <c:pt idx="119">
                  <c:v>212.29519450000001</c:v>
                </c:pt>
                <c:pt idx="120">
                  <c:v>90.560163610000004</c:v>
                </c:pt>
                <c:pt idx="121">
                  <c:v>95.071229470000006</c:v>
                </c:pt>
                <c:pt idx="122">
                  <c:v>229.4063659</c:v>
                </c:pt>
                <c:pt idx="123">
                  <c:v>229.26740609999999</c:v>
                </c:pt>
                <c:pt idx="124">
                  <c:v>228.17127479999999</c:v>
                </c:pt>
                <c:pt idx="125">
                  <c:v>226.09342749999999</c:v>
                </c:pt>
                <c:pt idx="126">
                  <c:v>224.8021372</c:v>
                </c:pt>
                <c:pt idx="127">
                  <c:v>229.3548773</c:v>
                </c:pt>
                <c:pt idx="128">
                  <c:v>229.19347200000001</c:v>
                </c:pt>
                <c:pt idx="129">
                  <c:v>78.669840089999994</c:v>
                </c:pt>
                <c:pt idx="130">
                  <c:v>138.58442289999999</c:v>
                </c:pt>
                <c:pt idx="131">
                  <c:v>228.9442536</c:v>
                </c:pt>
                <c:pt idx="132">
                  <c:v>229.304462</c:v>
                </c:pt>
                <c:pt idx="133">
                  <c:v>229.40445840000001</c:v>
                </c:pt>
                <c:pt idx="134">
                  <c:v>229.3229695</c:v>
                </c:pt>
                <c:pt idx="135">
                  <c:v>229.33929599999999</c:v>
                </c:pt>
                <c:pt idx="136">
                  <c:v>99.313138899999998</c:v>
                </c:pt>
                <c:pt idx="137">
                  <c:v>229.39584389999999</c:v>
                </c:pt>
                <c:pt idx="138">
                  <c:v>224.5093268</c:v>
                </c:pt>
                <c:pt idx="139">
                  <c:v>192.7445453</c:v>
                </c:pt>
                <c:pt idx="140">
                  <c:v>227.11129690000001</c:v>
                </c:pt>
                <c:pt idx="141">
                  <c:v>229.39003940000001</c:v>
                </c:pt>
                <c:pt idx="142">
                  <c:v>229.407535</c:v>
                </c:pt>
                <c:pt idx="143">
                  <c:v>227.51756549999999</c:v>
                </c:pt>
                <c:pt idx="144">
                  <c:v>161.77757080000001</c:v>
                </c:pt>
                <c:pt idx="145">
                  <c:v>220.8842023</c:v>
                </c:pt>
                <c:pt idx="146">
                  <c:v>229.40657100000001</c:v>
                </c:pt>
                <c:pt idx="147">
                  <c:v>229.40447889999999</c:v>
                </c:pt>
                <c:pt idx="148">
                  <c:v>229.407535</c:v>
                </c:pt>
                <c:pt idx="149">
                  <c:v>229.40606510000001</c:v>
                </c:pt>
                <c:pt idx="150">
                  <c:v>229.40404140000001</c:v>
                </c:pt>
                <c:pt idx="151">
                  <c:v>229.40633170000001</c:v>
                </c:pt>
                <c:pt idx="152">
                  <c:v>229.40780849999999</c:v>
                </c:pt>
                <c:pt idx="153">
                  <c:v>228.53803289999999</c:v>
                </c:pt>
                <c:pt idx="154">
                  <c:v>229.4063591</c:v>
                </c:pt>
                <c:pt idx="155">
                  <c:v>229.4070428</c:v>
                </c:pt>
                <c:pt idx="156">
                  <c:v>199.39107630000001</c:v>
                </c:pt>
                <c:pt idx="157">
                  <c:v>177.48485170000001</c:v>
                </c:pt>
                <c:pt idx="158">
                  <c:v>114.5129783</c:v>
                </c:pt>
                <c:pt idx="159">
                  <c:v>229.40789050000001</c:v>
                </c:pt>
                <c:pt idx="160">
                  <c:v>228.8613221</c:v>
                </c:pt>
                <c:pt idx="161">
                  <c:v>196.77118669999999</c:v>
                </c:pt>
                <c:pt idx="162">
                  <c:v>229.37892260000001</c:v>
                </c:pt>
                <c:pt idx="163">
                  <c:v>227.6734056</c:v>
                </c:pt>
                <c:pt idx="164">
                  <c:v>228.6498229</c:v>
                </c:pt>
                <c:pt idx="165">
                  <c:v>229.40744609999999</c:v>
                </c:pt>
                <c:pt idx="166">
                  <c:v>229.40773329999999</c:v>
                </c:pt>
                <c:pt idx="167">
                  <c:v>229.29539629999999</c:v>
                </c:pt>
                <c:pt idx="168">
                  <c:v>168.44527220000001</c:v>
                </c:pt>
                <c:pt idx="169">
                  <c:v>229.40398669999999</c:v>
                </c:pt>
                <c:pt idx="170">
                  <c:v>229.40790419999999</c:v>
                </c:pt>
                <c:pt idx="171">
                  <c:v>152.8923547</c:v>
                </c:pt>
                <c:pt idx="172">
                  <c:v>228.7239075</c:v>
                </c:pt>
                <c:pt idx="173">
                  <c:v>229.398777</c:v>
                </c:pt>
                <c:pt idx="174">
                  <c:v>229.4042465</c:v>
                </c:pt>
                <c:pt idx="175">
                  <c:v>229.4023732</c:v>
                </c:pt>
                <c:pt idx="176">
                  <c:v>214.2204629</c:v>
                </c:pt>
                <c:pt idx="177">
                  <c:v>229.4051968</c:v>
                </c:pt>
                <c:pt idx="178">
                  <c:v>229.40674189999999</c:v>
                </c:pt>
                <c:pt idx="179">
                  <c:v>229.40607879999999</c:v>
                </c:pt>
                <c:pt idx="180">
                  <c:v>229.2623605</c:v>
                </c:pt>
                <c:pt idx="181">
                  <c:v>224.33206670000001</c:v>
                </c:pt>
                <c:pt idx="182">
                  <c:v>229.40710429999999</c:v>
                </c:pt>
                <c:pt idx="183">
                  <c:v>229.36028529999999</c:v>
                </c:pt>
                <c:pt idx="184">
                  <c:v>224.0343407</c:v>
                </c:pt>
                <c:pt idx="185">
                  <c:v>229.36567959999999</c:v>
                </c:pt>
                <c:pt idx="186">
                  <c:v>95.218388410000003</c:v>
                </c:pt>
                <c:pt idx="187">
                  <c:v>229.4057779</c:v>
                </c:pt>
                <c:pt idx="188">
                  <c:v>94.400123710000003</c:v>
                </c:pt>
                <c:pt idx="189">
                  <c:v>138.33508320000001</c:v>
                </c:pt>
                <c:pt idx="190">
                  <c:v>193.0739877</c:v>
                </c:pt>
                <c:pt idx="191">
                  <c:v>224.47398010000001</c:v>
                </c:pt>
                <c:pt idx="192">
                  <c:v>188.96658210000001</c:v>
                </c:pt>
                <c:pt idx="193">
                  <c:v>229.3752854</c:v>
                </c:pt>
                <c:pt idx="194">
                  <c:v>229.4074325</c:v>
                </c:pt>
                <c:pt idx="195">
                  <c:v>228.50559870000001</c:v>
                </c:pt>
                <c:pt idx="196">
                  <c:v>229.3569967</c:v>
                </c:pt>
                <c:pt idx="197">
                  <c:v>207.10158469999999</c:v>
                </c:pt>
                <c:pt idx="198">
                  <c:v>93.064969570000002</c:v>
                </c:pt>
                <c:pt idx="199">
                  <c:v>229.40167579999999</c:v>
                </c:pt>
                <c:pt idx="200">
                  <c:v>107.56837059999999</c:v>
                </c:pt>
                <c:pt idx="201">
                  <c:v>30.54070463</c:v>
                </c:pt>
                <c:pt idx="202">
                  <c:v>114.3385651</c:v>
                </c:pt>
                <c:pt idx="203">
                  <c:v>19.538021449999999</c:v>
                </c:pt>
                <c:pt idx="204">
                  <c:v>1.742333701</c:v>
                </c:pt>
                <c:pt idx="205">
                  <c:v>3.9084042050000001</c:v>
                </c:pt>
                <c:pt idx="206">
                  <c:v>101.5778897</c:v>
                </c:pt>
                <c:pt idx="207">
                  <c:v>101.67579050000001</c:v>
                </c:pt>
                <c:pt idx="208">
                  <c:v>97.94323627</c:v>
                </c:pt>
                <c:pt idx="209">
                  <c:v>192.67309979999999</c:v>
                </c:pt>
                <c:pt idx="210">
                  <c:v>3.3872006899999998</c:v>
                </c:pt>
                <c:pt idx="211">
                  <c:v>107.3073168</c:v>
                </c:pt>
                <c:pt idx="212">
                  <c:v>184.56923090000001</c:v>
                </c:pt>
                <c:pt idx="213">
                  <c:v>198.9267352</c:v>
                </c:pt>
                <c:pt idx="214">
                  <c:v>3.4257470790000002</c:v>
                </c:pt>
                <c:pt idx="215">
                  <c:v>149.544049</c:v>
                </c:pt>
                <c:pt idx="216">
                  <c:v>114.99231020000001</c:v>
                </c:pt>
                <c:pt idx="217">
                  <c:v>108.2999183</c:v>
                </c:pt>
                <c:pt idx="218">
                  <c:v>87.572620200000003</c:v>
                </c:pt>
                <c:pt idx="219">
                  <c:v>79.069456340000002</c:v>
                </c:pt>
                <c:pt idx="220">
                  <c:v>102.1353766</c:v>
                </c:pt>
                <c:pt idx="221">
                  <c:v>75.697864269999997</c:v>
                </c:pt>
                <c:pt idx="222">
                  <c:v>22.84938051</c:v>
                </c:pt>
                <c:pt idx="223">
                  <c:v>2.1437890780000002</c:v>
                </c:pt>
                <c:pt idx="224">
                  <c:v>136.08534449999999</c:v>
                </c:pt>
                <c:pt idx="225">
                  <c:v>138.89975390000001</c:v>
                </c:pt>
                <c:pt idx="226">
                  <c:v>12.31620027</c:v>
                </c:pt>
                <c:pt idx="227">
                  <c:v>126.32221180000001</c:v>
                </c:pt>
                <c:pt idx="228">
                  <c:v>72.95105461</c:v>
                </c:pt>
                <c:pt idx="229">
                  <c:v>97.698362779999997</c:v>
                </c:pt>
                <c:pt idx="230">
                  <c:v>71.236099240000001</c:v>
                </c:pt>
                <c:pt idx="231">
                  <c:v>21.750268309999999</c:v>
                </c:pt>
                <c:pt idx="232">
                  <c:v>75.379063479999999</c:v>
                </c:pt>
                <c:pt idx="233">
                  <c:v>93.990715320000007</c:v>
                </c:pt>
                <c:pt idx="234">
                  <c:v>87.06420679</c:v>
                </c:pt>
                <c:pt idx="235">
                  <c:v>99.327875820000003</c:v>
                </c:pt>
                <c:pt idx="236">
                  <c:v>114.2437199</c:v>
                </c:pt>
                <c:pt idx="237">
                  <c:v>6.380582811</c:v>
                </c:pt>
                <c:pt idx="238">
                  <c:v>64.988726400000004</c:v>
                </c:pt>
                <c:pt idx="239">
                  <c:v>108.1203782</c:v>
                </c:pt>
                <c:pt idx="240">
                  <c:v>111.0689039</c:v>
                </c:pt>
                <c:pt idx="241">
                  <c:v>121.7267834</c:v>
                </c:pt>
                <c:pt idx="242">
                  <c:v>201.80931870000001</c:v>
                </c:pt>
                <c:pt idx="243">
                  <c:v>135.4453398</c:v>
                </c:pt>
                <c:pt idx="244">
                  <c:v>116.7727309</c:v>
                </c:pt>
                <c:pt idx="245">
                  <c:v>104.10201669999999</c:v>
                </c:pt>
                <c:pt idx="246">
                  <c:v>89.87271939</c:v>
                </c:pt>
                <c:pt idx="247">
                  <c:v>103.15498340000001</c:v>
                </c:pt>
                <c:pt idx="248">
                  <c:v>16.905798069999999</c:v>
                </c:pt>
                <c:pt idx="249">
                  <c:v>97.540755360000006</c:v>
                </c:pt>
                <c:pt idx="250">
                  <c:v>141.26218170000001</c:v>
                </c:pt>
                <c:pt idx="251">
                  <c:v>82.662109009999995</c:v>
                </c:pt>
                <c:pt idx="252">
                  <c:v>86.603171329999995</c:v>
                </c:pt>
                <c:pt idx="253">
                  <c:v>110.9695741</c:v>
                </c:pt>
                <c:pt idx="254">
                  <c:v>88.066100120000002</c:v>
                </c:pt>
                <c:pt idx="255">
                  <c:v>149.76043659999999</c:v>
                </c:pt>
                <c:pt idx="256">
                  <c:v>71.888632580000007</c:v>
                </c:pt>
                <c:pt idx="257">
                  <c:v>63.6868081</c:v>
                </c:pt>
                <c:pt idx="258">
                  <c:v>97.411102270000001</c:v>
                </c:pt>
                <c:pt idx="259">
                  <c:v>76.282326119999993</c:v>
                </c:pt>
                <c:pt idx="260">
                  <c:v>111.60780080000001</c:v>
                </c:pt>
                <c:pt idx="261">
                  <c:v>103.4813655</c:v>
                </c:pt>
                <c:pt idx="262">
                  <c:v>99.211775160000002</c:v>
                </c:pt>
                <c:pt idx="263">
                  <c:v>115.1200169</c:v>
                </c:pt>
                <c:pt idx="264">
                  <c:v>225.4344265</c:v>
                </c:pt>
                <c:pt idx="265">
                  <c:v>149.46489489999999</c:v>
                </c:pt>
                <c:pt idx="266">
                  <c:v>217.10356590000001</c:v>
                </c:pt>
                <c:pt idx="267">
                  <c:v>161.37386950000001</c:v>
                </c:pt>
                <c:pt idx="268">
                  <c:v>142.38214980000001</c:v>
                </c:pt>
                <c:pt idx="269">
                  <c:v>187.71795399999999</c:v>
                </c:pt>
                <c:pt idx="270">
                  <c:v>210.39857269999999</c:v>
                </c:pt>
                <c:pt idx="271">
                  <c:v>229.2590788</c:v>
                </c:pt>
                <c:pt idx="272">
                  <c:v>139.80827410000001</c:v>
                </c:pt>
                <c:pt idx="273">
                  <c:v>67.443956360000001</c:v>
                </c:pt>
                <c:pt idx="274">
                  <c:v>108.5063629</c:v>
                </c:pt>
                <c:pt idx="275">
                  <c:v>226.522333</c:v>
                </c:pt>
                <c:pt idx="276">
                  <c:v>127.1351882</c:v>
                </c:pt>
                <c:pt idx="277">
                  <c:v>147.7128836</c:v>
                </c:pt>
                <c:pt idx="278">
                  <c:v>43.763968849999998</c:v>
                </c:pt>
                <c:pt idx="279">
                  <c:v>9.9879929090000008</c:v>
                </c:pt>
                <c:pt idx="280">
                  <c:v>116.3716812</c:v>
                </c:pt>
                <c:pt idx="281">
                  <c:v>79.264864930000002</c:v>
                </c:pt>
                <c:pt idx="282">
                  <c:v>95.497073740000005</c:v>
                </c:pt>
                <c:pt idx="283">
                  <c:v>99.735836500000005</c:v>
                </c:pt>
                <c:pt idx="284">
                  <c:v>153.4790385</c:v>
                </c:pt>
                <c:pt idx="285">
                  <c:v>211.0129015</c:v>
                </c:pt>
                <c:pt idx="286">
                  <c:v>225.0533519</c:v>
                </c:pt>
                <c:pt idx="287">
                  <c:v>201.4525697</c:v>
                </c:pt>
                <c:pt idx="288">
                  <c:v>84.126680359999995</c:v>
                </c:pt>
                <c:pt idx="289">
                  <c:v>92.758914450000006</c:v>
                </c:pt>
                <c:pt idx="290">
                  <c:v>118.7451501</c:v>
                </c:pt>
                <c:pt idx="291">
                  <c:v>115.3889858</c:v>
                </c:pt>
                <c:pt idx="292">
                  <c:v>91.389080190000001</c:v>
                </c:pt>
                <c:pt idx="293">
                  <c:v>107.42939029999999</c:v>
                </c:pt>
                <c:pt idx="294">
                  <c:v>159.5578922</c:v>
                </c:pt>
                <c:pt idx="295">
                  <c:v>226.9893405</c:v>
                </c:pt>
                <c:pt idx="296">
                  <c:v>229.31406100000001</c:v>
                </c:pt>
                <c:pt idx="297">
                  <c:v>94.545966550000003</c:v>
                </c:pt>
                <c:pt idx="298">
                  <c:v>148.7166417</c:v>
                </c:pt>
                <c:pt idx="299">
                  <c:v>103.3774174</c:v>
                </c:pt>
                <c:pt idx="300">
                  <c:v>98.266465650000001</c:v>
                </c:pt>
                <c:pt idx="301">
                  <c:v>228.02538240000001</c:v>
                </c:pt>
                <c:pt idx="302">
                  <c:v>140.7468476</c:v>
                </c:pt>
                <c:pt idx="303">
                  <c:v>149.13179819999999</c:v>
                </c:pt>
                <c:pt idx="304">
                  <c:v>229.27801009999999</c:v>
                </c:pt>
                <c:pt idx="305">
                  <c:v>206.5349569</c:v>
                </c:pt>
                <c:pt idx="306">
                  <c:v>125.44411409999999</c:v>
                </c:pt>
                <c:pt idx="307">
                  <c:v>83.967876489999995</c:v>
                </c:pt>
                <c:pt idx="308">
                  <c:v>73.822012939999993</c:v>
                </c:pt>
                <c:pt idx="309">
                  <c:v>93.281604990000005</c:v>
                </c:pt>
                <c:pt idx="310">
                  <c:v>96.458564460000005</c:v>
                </c:pt>
                <c:pt idx="311">
                  <c:v>212.7757732</c:v>
                </c:pt>
                <c:pt idx="312">
                  <c:v>204.30321810000001</c:v>
                </c:pt>
                <c:pt idx="313">
                  <c:v>137.12673459999999</c:v>
                </c:pt>
                <c:pt idx="314">
                  <c:v>115.3489794</c:v>
                </c:pt>
                <c:pt idx="315">
                  <c:v>114.407118</c:v>
                </c:pt>
                <c:pt idx="316">
                  <c:v>104.0590297</c:v>
                </c:pt>
                <c:pt idx="317">
                  <c:v>121.62893</c:v>
                </c:pt>
                <c:pt idx="318">
                  <c:v>144.21136329999999</c:v>
                </c:pt>
                <c:pt idx="319">
                  <c:v>213.64775700000001</c:v>
                </c:pt>
                <c:pt idx="320">
                  <c:v>182.66689339999999</c:v>
                </c:pt>
                <c:pt idx="321">
                  <c:v>222.46111060000001</c:v>
                </c:pt>
                <c:pt idx="322">
                  <c:v>207.25224929999999</c:v>
                </c:pt>
                <c:pt idx="323">
                  <c:v>229.40516260000001</c:v>
                </c:pt>
                <c:pt idx="324">
                  <c:v>103.601664</c:v>
                </c:pt>
                <c:pt idx="325">
                  <c:v>1.019400893</c:v>
                </c:pt>
                <c:pt idx="326">
                  <c:v>31.684290799999999</c:v>
                </c:pt>
                <c:pt idx="327">
                  <c:v>2.8693062299999998</c:v>
                </c:pt>
                <c:pt idx="328">
                  <c:v>130.88117690000001</c:v>
                </c:pt>
                <c:pt idx="329">
                  <c:v>2.444147354</c:v>
                </c:pt>
                <c:pt idx="330">
                  <c:v>228.4187087</c:v>
                </c:pt>
                <c:pt idx="331">
                  <c:v>124.0385579</c:v>
                </c:pt>
                <c:pt idx="332">
                  <c:v>94.5373965</c:v>
                </c:pt>
                <c:pt idx="333">
                  <c:v>172.18235759999999</c:v>
                </c:pt>
                <c:pt idx="334">
                  <c:v>222.3846537</c:v>
                </c:pt>
                <c:pt idx="335">
                  <c:v>210.50613060000001</c:v>
                </c:pt>
                <c:pt idx="336">
                  <c:v>64.609897709999998</c:v>
                </c:pt>
                <c:pt idx="337">
                  <c:v>5.6563851779999998</c:v>
                </c:pt>
                <c:pt idx="338">
                  <c:v>128.14577629999999</c:v>
                </c:pt>
                <c:pt idx="339">
                  <c:v>100.3261541</c:v>
                </c:pt>
                <c:pt idx="340">
                  <c:v>103.8660089</c:v>
                </c:pt>
                <c:pt idx="341">
                  <c:v>114.1447082</c:v>
                </c:pt>
                <c:pt idx="342">
                  <c:v>102.1014493</c:v>
                </c:pt>
                <c:pt idx="343">
                  <c:v>107.0242251</c:v>
                </c:pt>
                <c:pt idx="344">
                  <c:v>95.907348709999994</c:v>
                </c:pt>
                <c:pt idx="345">
                  <c:v>92.744522799999999</c:v>
                </c:pt>
                <c:pt idx="346">
                  <c:v>115.8825026</c:v>
                </c:pt>
                <c:pt idx="347">
                  <c:v>106.5028942</c:v>
                </c:pt>
                <c:pt idx="348">
                  <c:v>86.484440180000007</c:v>
                </c:pt>
                <c:pt idx="349">
                  <c:v>96.630548149999996</c:v>
                </c:pt>
                <c:pt idx="350">
                  <c:v>100.17138060000001</c:v>
                </c:pt>
                <c:pt idx="351">
                  <c:v>8.4718782430000008</c:v>
                </c:pt>
                <c:pt idx="352">
                  <c:v>35.150430229999998</c:v>
                </c:pt>
                <c:pt idx="353">
                  <c:v>86.142829820000003</c:v>
                </c:pt>
                <c:pt idx="354">
                  <c:v>76.848188199999996</c:v>
                </c:pt>
                <c:pt idx="355">
                  <c:v>91.07101437</c:v>
                </c:pt>
                <c:pt idx="356">
                  <c:v>112.46239629999999</c:v>
                </c:pt>
                <c:pt idx="357">
                  <c:v>97.313715900000005</c:v>
                </c:pt>
                <c:pt idx="358">
                  <c:v>111.57033149999999</c:v>
                </c:pt>
                <c:pt idx="359">
                  <c:v>90.789654100000007</c:v>
                </c:pt>
                <c:pt idx="360">
                  <c:v>118.07743240000001</c:v>
                </c:pt>
                <c:pt idx="361">
                  <c:v>71.414795049999995</c:v>
                </c:pt>
                <c:pt idx="362">
                  <c:v>114.1774118</c:v>
                </c:pt>
                <c:pt idx="363">
                  <c:v>116.51034060000001</c:v>
                </c:pt>
                <c:pt idx="364">
                  <c:v>30.136111119999999</c:v>
                </c:pt>
                <c:pt idx="365">
                  <c:v>98.950394000000003</c:v>
                </c:pt>
                <c:pt idx="366">
                  <c:v>96.245357740000003</c:v>
                </c:pt>
                <c:pt idx="367">
                  <c:v>176.87104930000001</c:v>
                </c:pt>
                <c:pt idx="368">
                  <c:v>89.790599790000002</c:v>
                </c:pt>
                <c:pt idx="369">
                  <c:v>89.93742202</c:v>
                </c:pt>
                <c:pt idx="370">
                  <c:v>71.585231890000003</c:v>
                </c:pt>
                <c:pt idx="371">
                  <c:v>77.249086370000001</c:v>
                </c:pt>
                <c:pt idx="372">
                  <c:v>106.6397166</c:v>
                </c:pt>
                <c:pt idx="373">
                  <c:v>16.544297480000001</c:v>
                </c:pt>
                <c:pt idx="374">
                  <c:v>70.178849319999998</c:v>
                </c:pt>
                <c:pt idx="375">
                  <c:v>116.26415230000001</c:v>
                </c:pt>
                <c:pt idx="376">
                  <c:v>98.581083969999995</c:v>
                </c:pt>
                <c:pt idx="377">
                  <c:v>70.677429559999993</c:v>
                </c:pt>
                <c:pt idx="378">
                  <c:v>110.241523</c:v>
                </c:pt>
                <c:pt idx="379">
                  <c:v>29.068181979999999</c:v>
                </c:pt>
                <c:pt idx="380">
                  <c:v>96.853970899999993</c:v>
                </c:pt>
                <c:pt idx="381">
                  <c:v>88.058145400000001</c:v>
                </c:pt>
                <c:pt idx="382">
                  <c:v>14.205089559999999</c:v>
                </c:pt>
                <c:pt idx="383">
                  <c:v>14.42803372</c:v>
                </c:pt>
                <c:pt idx="384">
                  <c:v>121.4822411</c:v>
                </c:pt>
                <c:pt idx="385">
                  <c:v>136.2180366</c:v>
                </c:pt>
                <c:pt idx="386">
                  <c:v>221.198207</c:v>
                </c:pt>
                <c:pt idx="387">
                  <c:v>225.8225636</c:v>
                </c:pt>
                <c:pt idx="388">
                  <c:v>147.41139380000001</c:v>
                </c:pt>
                <c:pt idx="389">
                  <c:v>223.2807239</c:v>
                </c:pt>
                <c:pt idx="390">
                  <c:v>228.6062378</c:v>
                </c:pt>
                <c:pt idx="391">
                  <c:v>229.4079247</c:v>
                </c:pt>
                <c:pt idx="392">
                  <c:v>110.9675538</c:v>
                </c:pt>
                <c:pt idx="393">
                  <c:v>105.3371762</c:v>
                </c:pt>
                <c:pt idx="394">
                  <c:v>193.4443899</c:v>
                </c:pt>
                <c:pt idx="395">
                  <c:v>117.8744719</c:v>
                </c:pt>
                <c:pt idx="396">
                  <c:v>67.579555830000004</c:v>
                </c:pt>
                <c:pt idx="397">
                  <c:v>111.53852070000001</c:v>
                </c:pt>
                <c:pt idx="398">
                  <c:v>121.4220773</c:v>
                </c:pt>
                <c:pt idx="399">
                  <c:v>102.89565760000001</c:v>
                </c:pt>
                <c:pt idx="400">
                  <c:v>161.206728</c:v>
                </c:pt>
                <c:pt idx="401">
                  <c:v>22.145344869999999</c:v>
                </c:pt>
                <c:pt idx="402">
                  <c:v>46.209784399999997</c:v>
                </c:pt>
                <c:pt idx="403">
                  <c:v>112.04119919999999</c:v>
                </c:pt>
                <c:pt idx="404">
                  <c:v>14.821230140000001</c:v>
                </c:pt>
                <c:pt idx="405">
                  <c:v>93.394157300000003</c:v>
                </c:pt>
                <c:pt idx="406">
                  <c:v>148.0851591</c:v>
                </c:pt>
                <c:pt idx="407">
                  <c:v>223.75826699999999</c:v>
                </c:pt>
                <c:pt idx="408">
                  <c:v>126.62521340000001</c:v>
                </c:pt>
                <c:pt idx="409">
                  <c:v>215.43966499999999</c:v>
                </c:pt>
                <c:pt idx="410">
                  <c:v>171.02730940000001</c:v>
                </c:pt>
                <c:pt idx="411">
                  <c:v>227.14869469999999</c:v>
                </c:pt>
                <c:pt idx="412">
                  <c:v>191.5680874</c:v>
                </c:pt>
                <c:pt idx="413">
                  <c:v>216.89206669999999</c:v>
                </c:pt>
                <c:pt idx="414">
                  <c:v>190.02375000000001</c:v>
                </c:pt>
                <c:pt idx="415">
                  <c:v>119.7622068</c:v>
                </c:pt>
                <c:pt idx="416">
                  <c:v>160.87807190000001</c:v>
                </c:pt>
                <c:pt idx="417">
                  <c:v>18.98972333</c:v>
                </c:pt>
                <c:pt idx="418">
                  <c:v>2.5896227110000001</c:v>
                </c:pt>
                <c:pt idx="419">
                  <c:v>65.391197059999996</c:v>
                </c:pt>
                <c:pt idx="420">
                  <c:v>92.469700309999993</c:v>
                </c:pt>
                <c:pt idx="421">
                  <c:v>116.1481373</c:v>
                </c:pt>
                <c:pt idx="422">
                  <c:v>69.451438350000004</c:v>
                </c:pt>
                <c:pt idx="423">
                  <c:v>126.61933879999999</c:v>
                </c:pt>
                <c:pt idx="424">
                  <c:v>99.788364329999993</c:v>
                </c:pt>
                <c:pt idx="425">
                  <c:v>125.1392187</c:v>
                </c:pt>
                <c:pt idx="426">
                  <c:v>68.755555700000002</c:v>
                </c:pt>
                <c:pt idx="427">
                  <c:v>102.4066182</c:v>
                </c:pt>
                <c:pt idx="428">
                  <c:v>92.293679429999997</c:v>
                </c:pt>
                <c:pt idx="429">
                  <c:v>104.2597634</c:v>
                </c:pt>
                <c:pt idx="430">
                  <c:v>2.2418916210000002</c:v>
                </c:pt>
                <c:pt idx="431">
                  <c:v>135.91972939999999</c:v>
                </c:pt>
                <c:pt idx="432">
                  <c:v>9.1842685660000001</c:v>
                </c:pt>
                <c:pt idx="433">
                  <c:v>107.82169829999999</c:v>
                </c:pt>
                <c:pt idx="434">
                  <c:v>95.37002038</c:v>
                </c:pt>
                <c:pt idx="435">
                  <c:v>98.444373510000005</c:v>
                </c:pt>
                <c:pt idx="436">
                  <c:v>164.47239959999999</c:v>
                </c:pt>
                <c:pt idx="437">
                  <c:v>228.34465829999999</c:v>
                </c:pt>
                <c:pt idx="438">
                  <c:v>115.6535155</c:v>
                </c:pt>
                <c:pt idx="439">
                  <c:v>109.21285899999999</c:v>
                </c:pt>
                <c:pt idx="440">
                  <c:v>97.077303060000006</c:v>
                </c:pt>
                <c:pt idx="441">
                  <c:v>30.528384549999998</c:v>
                </c:pt>
                <c:pt idx="442">
                  <c:v>108.3105681</c:v>
                </c:pt>
                <c:pt idx="443">
                  <c:v>84.888019400000005</c:v>
                </c:pt>
                <c:pt idx="444">
                  <c:v>19.297903009999999</c:v>
                </c:pt>
                <c:pt idx="445">
                  <c:v>94.352884209999999</c:v>
                </c:pt>
                <c:pt idx="446">
                  <c:v>100.7443009</c:v>
                </c:pt>
                <c:pt idx="447">
                  <c:v>79.376849780000001</c:v>
                </c:pt>
                <c:pt idx="448">
                  <c:v>118.6291588</c:v>
                </c:pt>
                <c:pt idx="449">
                  <c:v>183.10866590000001</c:v>
                </c:pt>
                <c:pt idx="450">
                  <c:v>9.4800325000000005E-2</c:v>
                </c:pt>
                <c:pt idx="451">
                  <c:v>105.1842324</c:v>
                </c:pt>
                <c:pt idx="452">
                  <c:v>84.927075139999999</c:v>
                </c:pt>
                <c:pt idx="453">
                  <c:v>105.3545632</c:v>
                </c:pt>
                <c:pt idx="454">
                  <c:v>104.5531472</c:v>
                </c:pt>
                <c:pt idx="455">
                  <c:v>99.101039749999998</c:v>
                </c:pt>
                <c:pt idx="456">
                  <c:v>97.834909150000001</c:v>
                </c:pt>
                <c:pt idx="457">
                  <c:v>77.431846710000002</c:v>
                </c:pt>
                <c:pt idx="458">
                  <c:v>115.87536660000001</c:v>
                </c:pt>
                <c:pt idx="459">
                  <c:v>75.568722249999993</c:v>
                </c:pt>
                <c:pt idx="460">
                  <c:v>138.9347708</c:v>
                </c:pt>
                <c:pt idx="461">
                  <c:v>12.66060864</c:v>
                </c:pt>
                <c:pt idx="462">
                  <c:v>188.63263420000001</c:v>
                </c:pt>
                <c:pt idx="463">
                  <c:v>140.0084378</c:v>
                </c:pt>
                <c:pt idx="464">
                  <c:v>142.1078042</c:v>
                </c:pt>
                <c:pt idx="465">
                  <c:v>135.57805579999999</c:v>
                </c:pt>
                <c:pt idx="466">
                  <c:v>10.27768564</c:v>
                </c:pt>
                <c:pt idx="467">
                  <c:v>120.67881629999999</c:v>
                </c:pt>
                <c:pt idx="468">
                  <c:v>113.1746969</c:v>
                </c:pt>
                <c:pt idx="469">
                  <c:v>82.258561549999996</c:v>
                </c:pt>
                <c:pt idx="470">
                  <c:v>99.187528130000004</c:v>
                </c:pt>
                <c:pt idx="471">
                  <c:v>103.6463328</c:v>
                </c:pt>
                <c:pt idx="472">
                  <c:v>94.257530099999997</c:v>
                </c:pt>
                <c:pt idx="473">
                  <c:v>104.4827597</c:v>
                </c:pt>
                <c:pt idx="474">
                  <c:v>92.612352029999997</c:v>
                </c:pt>
                <c:pt idx="475">
                  <c:v>92.005711309999995</c:v>
                </c:pt>
                <c:pt idx="476">
                  <c:v>88.242671360000003</c:v>
                </c:pt>
                <c:pt idx="477">
                  <c:v>98.963271280000001</c:v>
                </c:pt>
                <c:pt idx="478">
                  <c:v>104.7752026</c:v>
                </c:pt>
                <c:pt idx="479">
                  <c:v>101.959695</c:v>
                </c:pt>
                <c:pt idx="480">
                  <c:v>99.23690757</c:v>
                </c:pt>
                <c:pt idx="481">
                  <c:v>82.882755979999999</c:v>
                </c:pt>
                <c:pt idx="482">
                  <c:v>18.50898737</c:v>
                </c:pt>
                <c:pt idx="483">
                  <c:v>120.85876450000001</c:v>
                </c:pt>
                <c:pt idx="484">
                  <c:v>100.0881466</c:v>
                </c:pt>
                <c:pt idx="485">
                  <c:v>105.010801</c:v>
                </c:pt>
                <c:pt idx="486">
                  <c:v>87.950255850000005</c:v>
                </c:pt>
                <c:pt idx="487">
                  <c:v>79.627896980000003</c:v>
                </c:pt>
                <c:pt idx="488">
                  <c:v>92.844351660000001</c:v>
                </c:pt>
                <c:pt idx="489">
                  <c:v>94.183932679999998</c:v>
                </c:pt>
                <c:pt idx="490">
                  <c:v>99.539128899999994</c:v>
                </c:pt>
                <c:pt idx="491">
                  <c:v>89.942541140000003</c:v>
                </c:pt>
                <c:pt idx="492">
                  <c:v>79.595787520000002</c:v>
                </c:pt>
                <c:pt idx="493">
                  <c:v>103.09964220000001</c:v>
                </c:pt>
                <c:pt idx="494">
                  <c:v>85.393641639999998</c:v>
                </c:pt>
                <c:pt idx="495">
                  <c:v>91.551205080000003</c:v>
                </c:pt>
                <c:pt idx="496">
                  <c:v>99.286157110000005</c:v>
                </c:pt>
                <c:pt idx="497">
                  <c:v>97.698966130000002</c:v>
                </c:pt>
                <c:pt idx="498">
                  <c:v>30.601388870000001</c:v>
                </c:pt>
                <c:pt idx="499">
                  <c:v>87.54776468</c:v>
                </c:pt>
                <c:pt idx="500">
                  <c:v>116.265322</c:v>
                </c:pt>
                <c:pt idx="501">
                  <c:v>198.51764990000001</c:v>
                </c:pt>
                <c:pt idx="502">
                  <c:v>104.506235</c:v>
                </c:pt>
                <c:pt idx="503">
                  <c:v>117.84778110000001</c:v>
                </c:pt>
                <c:pt idx="504">
                  <c:v>141.67505460000001</c:v>
                </c:pt>
                <c:pt idx="505">
                  <c:v>186.56309379999999</c:v>
                </c:pt>
                <c:pt idx="506">
                  <c:v>224.89297210000001</c:v>
                </c:pt>
                <c:pt idx="507">
                  <c:v>89.826796000000002</c:v>
                </c:pt>
                <c:pt idx="508">
                  <c:v>135.34995319999999</c:v>
                </c:pt>
                <c:pt idx="509">
                  <c:v>113.2181695</c:v>
                </c:pt>
                <c:pt idx="510">
                  <c:v>90.771570519999997</c:v>
                </c:pt>
                <c:pt idx="511">
                  <c:v>210.24358040000001</c:v>
                </c:pt>
                <c:pt idx="512">
                  <c:v>103.55570299999999</c:v>
                </c:pt>
                <c:pt idx="513">
                  <c:v>99.803796899999995</c:v>
                </c:pt>
                <c:pt idx="514">
                  <c:v>99.632756700000002</c:v>
                </c:pt>
                <c:pt idx="515">
                  <c:v>32.485273560000003</c:v>
                </c:pt>
                <c:pt idx="516">
                  <c:v>93.216521209999996</c:v>
                </c:pt>
                <c:pt idx="517">
                  <c:v>92.082945960000004</c:v>
                </c:pt>
                <c:pt idx="518">
                  <c:v>18.718073159999999</c:v>
                </c:pt>
                <c:pt idx="519">
                  <c:v>92.586306899999997</c:v>
                </c:pt>
                <c:pt idx="520">
                  <c:v>92.284999999999997</c:v>
                </c:pt>
                <c:pt idx="521">
                  <c:v>151.8630095</c:v>
                </c:pt>
                <c:pt idx="522">
                  <c:v>48.642951709999998</c:v>
                </c:pt>
                <c:pt idx="523">
                  <c:v>93.206120589999998</c:v>
                </c:pt>
                <c:pt idx="524">
                  <c:v>103.70156969999999</c:v>
                </c:pt>
                <c:pt idx="525">
                  <c:v>103.6890899</c:v>
                </c:pt>
                <c:pt idx="526">
                  <c:v>99.153312909999997</c:v>
                </c:pt>
                <c:pt idx="527">
                  <c:v>107.2476051</c:v>
                </c:pt>
                <c:pt idx="528">
                  <c:v>115.6007724</c:v>
                </c:pt>
                <c:pt idx="529">
                  <c:v>18.17268073</c:v>
                </c:pt>
                <c:pt idx="530">
                  <c:v>99.876344849999995</c:v>
                </c:pt>
                <c:pt idx="531">
                  <c:v>117.2245551</c:v>
                </c:pt>
                <c:pt idx="532">
                  <c:v>98.400696030000006</c:v>
                </c:pt>
                <c:pt idx="533">
                  <c:v>4.1844983569999998</c:v>
                </c:pt>
                <c:pt idx="534">
                  <c:v>150.545298</c:v>
                </c:pt>
                <c:pt idx="535">
                  <c:v>94.629829560000005</c:v>
                </c:pt>
                <c:pt idx="536">
                  <c:v>95.101069069999994</c:v>
                </c:pt>
                <c:pt idx="537">
                  <c:v>27.702554110000001</c:v>
                </c:pt>
                <c:pt idx="538">
                  <c:v>127.64738149999999</c:v>
                </c:pt>
                <c:pt idx="539">
                  <c:v>98.491151509999995</c:v>
                </c:pt>
                <c:pt idx="540">
                  <c:v>44.065660319999999</c:v>
                </c:pt>
                <c:pt idx="541">
                  <c:v>105.40711760000001</c:v>
                </c:pt>
                <c:pt idx="542">
                  <c:v>96.856435599999998</c:v>
                </c:pt>
                <c:pt idx="543">
                  <c:v>99.445562629999998</c:v>
                </c:pt>
                <c:pt idx="544">
                  <c:v>93.578867869999996</c:v>
                </c:pt>
                <c:pt idx="545">
                  <c:v>97.856561589999998</c:v>
                </c:pt>
                <c:pt idx="546">
                  <c:v>94.106357900000006</c:v>
                </c:pt>
                <c:pt idx="547">
                  <c:v>100.70748</c:v>
                </c:pt>
                <c:pt idx="548">
                  <c:v>80.178352129999993</c:v>
                </c:pt>
                <c:pt idx="549">
                  <c:v>89.62626487</c:v>
                </c:pt>
                <c:pt idx="550">
                  <c:v>149.9902348</c:v>
                </c:pt>
                <c:pt idx="551">
                  <c:v>104.7551713</c:v>
                </c:pt>
                <c:pt idx="552">
                  <c:v>156.48509619999999</c:v>
                </c:pt>
                <c:pt idx="553">
                  <c:v>213.92371449999999</c:v>
                </c:pt>
                <c:pt idx="554">
                  <c:v>228.75524780000001</c:v>
                </c:pt>
                <c:pt idx="555">
                  <c:v>156.78516730000001</c:v>
                </c:pt>
                <c:pt idx="556">
                  <c:v>95.820045030000003</c:v>
                </c:pt>
                <c:pt idx="557">
                  <c:v>14.222352709999999</c:v>
                </c:pt>
                <c:pt idx="558">
                  <c:v>96.890573900000007</c:v>
                </c:pt>
                <c:pt idx="559">
                  <c:v>212.8660065</c:v>
                </c:pt>
                <c:pt idx="560">
                  <c:v>138.83814670000001</c:v>
                </c:pt>
                <c:pt idx="561">
                  <c:v>203.8900921</c:v>
                </c:pt>
                <c:pt idx="562">
                  <c:v>162.58277530000001</c:v>
                </c:pt>
                <c:pt idx="563">
                  <c:v>162.09409149999999</c:v>
                </c:pt>
                <c:pt idx="564">
                  <c:v>85.920755650000004</c:v>
                </c:pt>
                <c:pt idx="565">
                  <c:v>74.190798229999999</c:v>
                </c:pt>
                <c:pt idx="566">
                  <c:v>88.825574399999994</c:v>
                </c:pt>
                <c:pt idx="567">
                  <c:v>86.334601180000007</c:v>
                </c:pt>
                <c:pt idx="568">
                  <c:v>26.010403190000002</c:v>
                </c:pt>
                <c:pt idx="569">
                  <c:v>95.467740059999997</c:v>
                </c:pt>
                <c:pt idx="570">
                  <c:v>189.02625449999999</c:v>
                </c:pt>
                <c:pt idx="571">
                  <c:v>42.136741039999997</c:v>
                </c:pt>
                <c:pt idx="572">
                  <c:v>118.2663242</c:v>
                </c:pt>
                <c:pt idx="573">
                  <c:v>101.4467171</c:v>
                </c:pt>
                <c:pt idx="574">
                  <c:v>111.93452000000001</c:v>
                </c:pt>
                <c:pt idx="575">
                  <c:v>150.93145920000001</c:v>
                </c:pt>
                <c:pt idx="576">
                  <c:v>4.7944720590000003</c:v>
                </c:pt>
                <c:pt idx="577">
                  <c:v>101.3076214</c:v>
                </c:pt>
                <c:pt idx="578">
                  <c:v>134.6906735</c:v>
                </c:pt>
                <c:pt idx="579">
                  <c:v>69.756773879999997</c:v>
                </c:pt>
                <c:pt idx="580">
                  <c:v>23.78313567</c:v>
                </c:pt>
                <c:pt idx="581">
                  <c:v>151.0350176</c:v>
                </c:pt>
                <c:pt idx="582">
                  <c:v>211.62019509999999</c:v>
                </c:pt>
                <c:pt idx="583">
                  <c:v>3.3127537889999998</c:v>
                </c:pt>
                <c:pt idx="584">
                  <c:v>107.58007240000001</c:v>
                </c:pt>
                <c:pt idx="585">
                  <c:v>109.2945594</c:v>
                </c:pt>
                <c:pt idx="586">
                  <c:v>82.216159149999996</c:v>
                </c:pt>
                <c:pt idx="587">
                  <c:v>100.49135990000001</c:v>
                </c:pt>
                <c:pt idx="588">
                  <c:v>96.647942909999998</c:v>
                </c:pt>
                <c:pt idx="589">
                  <c:v>98.224528169999999</c:v>
                </c:pt>
                <c:pt idx="590">
                  <c:v>75.8081399</c:v>
                </c:pt>
                <c:pt idx="591">
                  <c:v>192.90798119999999</c:v>
                </c:pt>
                <c:pt idx="592">
                  <c:v>11.885093299999999</c:v>
                </c:pt>
                <c:pt idx="593">
                  <c:v>154.90309780000001</c:v>
                </c:pt>
                <c:pt idx="594">
                  <c:v>91.869286290000005</c:v>
                </c:pt>
                <c:pt idx="595">
                  <c:v>113.1723379</c:v>
                </c:pt>
                <c:pt idx="596">
                  <c:v>86.393494160000003</c:v>
                </c:pt>
                <c:pt idx="597">
                  <c:v>11.79656241</c:v>
                </c:pt>
                <c:pt idx="598">
                  <c:v>152.07882960000001</c:v>
                </c:pt>
                <c:pt idx="599">
                  <c:v>175.8773415</c:v>
                </c:pt>
                <c:pt idx="600">
                  <c:v>158.8993663</c:v>
                </c:pt>
                <c:pt idx="601">
                  <c:v>113.9913411</c:v>
                </c:pt>
                <c:pt idx="602">
                  <c:v>97.437253380000001</c:v>
                </c:pt>
                <c:pt idx="603">
                  <c:v>107.915818</c:v>
                </c:pt>
                <c:pt idx="604">
                  <c:v>103.62943199999999</c:v>
                </c:pt>
                <c:pt idx="605">
                  <c:v>180.00431420000001</c:v>
                </c:pt>
                <c:pt idx="606">
                  <c:v>56.66008102</c:v>
                </c:pt>
                <c:pt idx="607">
                  <c:v>3.7952946879999998</c:v>
                </c:pt>
                <c:pt idx="608">
                  <c:v>119.6745258</c:v>
                </c:pt>
                <c:pt idx="609">
                  <c:v>218.1949114</c:v>
                </c:pt>
                <c:pt idx="610">
                  <c:v>207.9874475</c:v>
                </c:pt>
                <c:pt idx="611">
                  <c:v>229.40488909999999</c:v>
                </c:pt>
                <c:pt idx="612">
                  <c:v>222.37367359999999</c:v>
                </c:pt>
                <c:pt idx="613">
                  <c:v>165.023617</c:v>
                </c:pt>
                <c:pt idx="614">
                  <c:v>102.20628790000001</c:v>
                </c:pt>
                <c:pt idx="615">
                  <c:v>179.52495930000001</c:v>
                </c:pt>
                <c:pt idx="616">
                  <c:v>211.9380353</c:v>
                </c:pt>
                <c:pt idx="617">
                  <c:v>163.03945909999999</c:v>
                </c:pt>
                <c:pt idx="618">
                  <c:v>14.67541977</c:v>
                </c:pt>
                <c:pt idx="619">
                  <c:v>114.5369877</c:v>
                </c:pt>
                <c:pt idx="620">
                  <c:v>123.4303362</c:v>
                </c:pt>
                <c:pt idx="621">
                  <c:v>222.032253</c:v>
                </c:pt>
                <c:pt idx="622">
                  <c:v>122.8556451</c:v>
                </c:pt>
                <c:pt idx="623">
                  <c:v>94.559563409999996</c:v>
                </c:pt>
                <c:pt idx="624">
                  <c:v>164.2925381</c:v>
                </c:pt>
                <c:pt idx="625">
                  <c:v>211.8607921</c:v>
                </c:pt>
                <c:pt idx="626">
                  <c:v>1.011647859</c:v>
                </c:pt>
                <c:pt idx="627">
                  <c:v>124.0774624</c:v>
                </c:pt>
                <c:pt idx="628">
                  <c:v>1.1940287519999999</c:v>
                </c:pt>
                <c:pt idx="629">
                  <c:v>10.071717469999999</c:v>
                </c:pt>
                <c:pt idx="630">
                  <c:v>93.777240250000006</c:v>
                </c:pt>
                <c:pt idx="631">
                  <c:v>81.669156630000003</c:v>
                </c:pt>
                <c:pt idx="632">
                  <c:v>82.277079270000002</c:v>
                </c:pt>
                <c:pt idx="633">
                  <c:v>117.2217086</c:v>
                </c:pt>
                <c:pt idx="634">
                  <c:v>47.434688549999997</c:v>
                </c:pt>
                <c:pt idx="635">
                  <c:v>92.513391459999994</c:v>
                </c:pt>
                <c:pt idx="636">
                  <c:v>86.155103749999995</c:v>
                </c:pt>
                <c:pt idx="637">
                  <c:v>84.782290309999993</c:v>
                </c:pt>
                <c:pt idx="638">
                  <c:v>79.820710969999993</c:v>
                </c:pt>
                <c:pt idx="639">
                  <c:v>9.8140487400000005</c:v>
                </c:pt>
                <c:pt idx="640">
                  <c:v>33.566507289999997</c:v>
                </c:pt>
                <c:pt idx="641">
                  <c:v>132.8523208</c:v>
                </c:pt>
                <c:pt idx="642">
                  <c:v>2.0546770460000001</c:v>
                </c:pt>
                <c:pt idx="643">
                  <c:v>25.360850729999999</c:v>
                </c:pt>
                <c:pt idx="644">
                  <c:v>181.76127890000001</c:v>
                </c:pt>
                <c:pt idx="645">
                  <c:v>103.90601239999999</c:v>
                </c:pt>
                <c:pt idx="646">
                  <c:v>98.425809639999997</c:v>
                </c:pt>
                <c:pt idx="647">
                  <c:v>116.5825121</c:v>
                </c:pt>
                <c:pt idx="648">
                  <c:v>14.177222390000001</c:v>
                </c:pt>
                <c:pt idx="649">
                  <c:v>114.7869135</c:v>
                </c:pt>
                <c:pt idx="650">
                  <c:v>89.303001300000005</c:v>
                </c:pt>
                <c:pt idx="651">
                  <c:v>147.05416969999999</c:v>
                </c:pt>
                <c:pt idx="652">
                  <c:v>97.04651312</c:v>
                </c:pt>
                <c:pt idx="653">
                  <c:v>211.39557590000001</c:v>
                </c:pt>
                <c:pt idx="654">
                  <c:v>140.5342186</c:v>
                </c:pt>
                <c:pt idx="655">
                  <c:v>199.80425700000001</c:v>
                </c:pt>
                <c:pt idx="656">
                  <c:v>147.4777253</c:v>
                </c:pt>
                <c:pt idx="657">
                  <c:v>79.633503230000002</c:v>
                </c:pt>
                <c:pt idx="658">
                  <c:v>77.390292090000003</c:v>
                </c:pt>
                <c:pt idx="659">
                  <c:v>95.320622139999998</c:v>
                </c:pt>
                <c:pt idx="660">
                  <c:v>132.05205079999999</c:v>
                </c:pt>
                <c:pt idx="661">
                  <c:v>73.970954599999999</c:v>
                </c:pt>
                <c:pt idx="662">
                  <c:v>30.177959730000001</c:v>
                </c:pt>
                <c:pt idx="663">
                  <c:v>4.9996334710000001</c:v>
                </c:pt>
                <c:pt idx="664">
                  <c:v>93.780677490000002</c:v>
                </c:pt>
                <c:pt idx="665">
                  <c:v>111.1687154</c:v>
                </c:pt>
                <c:pt idx="666">
                  <c:v>63.112058060000003</c:v>
                </c:pt>
                <c:pt idx="667">
                  <c:v>103.70501299999999</c:v>
                </c:pt>
                <c:pt idx="668">
                  <c:v>85.965280899999996</c:v>
                </c:pt>
                <c:pt idx="669">
                  <c:v>113.6446002</c:v>
                </c:pt>
                <c:pt idx="670">
                  <c:v>110.9884375</c:v>
                </c:pt>
                <c:pt idx="671">
                  <c:v>100.96549570000001</c:v>
                </c:pt>
                <c:pt idx="672">
                  <c:v>151.16789259999999</c:v>
                </c:pt>
                <c:pt idx="673">
                  <c:v>115.88786380000001</c:v>
                </c:pt>
                <c:pt idx="674">
                  <c:v>81.222006899999997</c:v>
                </c:pt>
                <c:pt idx="675">
                  <c:v>131.80997880000001</c:v>
                </c:pt>
                <c:pt idx="676">
                  <c:v>152.0093976</c:v>
                </c:pt>
                <c:pt idx="677">
                  <c:v>195.31888069999999</c:v>
                </c:pt>
                <c:pt idx="678">
                  <c:v>137.33970540000001</c:v>
                </c:pt>
                <c:pt idx="679">
                  <c:v>229.06674340000001</c:v>
                </c:pt>
                <c:pt idx="680">
                  <c:v>98.351079010000007</c:v>
                </c:pt>
                <c:pt idx="681">
                  <c:v>96.433481619999995</c:v>
                </c:pt>
                <c:pt idx="682">
                  <c:v>78.507272510000007</c:v>
                </c:pt>
                <c:pt idx="683">
                  <c:v>126.8647268</c:v>
                </c:pt>
                <c:pt idx="684">
                  <c:v>101.0584056</c:v>
                </c:pt>
                <c:pt idx="685">
                  <c:v>96.225327359999994</c:v>
                </c:pt>
                <c:pt idx="686">
                  <c:v>116.3497036</c:v>
                </c:pt>
                <c:pt idx="687">
                  <c:v>159.04371019999999</c:v>
                </c:pt>
                <c:pt idx="688">
                  <c:v>84.510681160000004</c:v>
                </c:pt>
                <c:pt idx="689">
                  <c:v>112.1510811</c:v>
                </c:pt>
                <c:pt idx="690">
                  <c:v>107.6144615</c:v>
                </c:pt>
                <c:pt idx="691">
                  <c:v>93.591203329999999</c:v>
                </c:pt>
                <c:pt idx="692">
                  <c:v>89.738413809999997</c:v>
                </c:pt>
                <c:pt idx="693">
                  <c:v>92.583999449999993</c:v>
                </c:pt>
                <c:pt idx="694">
                  <c:v>99.119101110000003</c:v>
                </c:pt>
                <c:pt idx="695">
                  <c:v>182.55701769999999</c:v>
                </c:pt>
                <c:pt idx="696">
                  <c:v>202.3555384</c:v>
                </c:pt>
                <c:pt idx="697">
                  <c:v>104.05777519999999</c:v>
                </c:pt>
                <c:pt idx="698">
                  <c:v>156.0158428</c:v>
                </c:pt>
                <c:pt idx="699">
                  <c:v>79.485501639999995</c:v>
                </c:pt>
                <c:pt idx="700">
                  <c:v>99.56809681</c:v>
                </c:pt>
                <c:pt idx="701">
                  <c:v>1.6258467599999999</c:v>
                </c:pt>
                <c:pt idx="702">
                  <c:v>109.0693804</c:v>
                </c:pt>
                <c:pt idx="703">
                  <c:v>37.493706099999997</c:v>
                </c:pt>
                <c:pt idx="704">
                  <c:v>98.700105690000001</c:v>
                </c:pt>
                <c:pt idx="705">
                  <c:v>17.836251019999999</c:v>
                </c:pt>
                <c:pt idx="706">
                  <c:v>104.16378539999999</c:v>
                </c:pt>
                <c:pt idx="707">
                  <c:v>225.9238521</c:v>
                </c:pt>
                <c:pt idx="708">
                  <c:v>175.84258270000001</c:v>
                </c:pt>
                <c:pt idx="709">
                  <c:v>229.4046567</c:v>
                </c:pt>
                <c:pt idx="710">
                  <c:v>64.072316430000001</c:v>
                </c:pt>
                <c:pt idx="711">
                  <c:v>1.7794853639999999</c:v>
                </c:pt>
                <c:pt idx="712">
                  <c:v>2.2488515750000002</c:v>
                </c:pt>
                <c:pt idx="713">
                  <c:v>111.7017074</c:v>
                </c:pt>
                <c:pt idx="714">
                  <c:v>94.708211090000006</c:v>
                </c:pt>
                <c:pt idx="715">
                  <c:v>218.13901300000001</c:v>
                </c:pt>
                <c:pt idx="716">
                  <c:v>218.44067709999999</c:v>
                </c:pt>
                <c:pt idx="717">
                  <c:v>229.2858315</c:v>
                </c:pt>
                <c:pt idx="718">
                  <c:v>164.59389110000001</c:v>
                </c:pt>
                <c:pt idx="719">
                  <c:v>168.79810019999999</c:v>
                </c:pt>
                <c:pt idx="720">
                  <c:v>226.1758394</c:v>
                </c:pt>
                <c:pt idx="721">
                  <c:v>223.13784659999999</c:v>
                </c:pt>
                <c:pt idx="722">
                  <c:v>186.97485230000001</c:v>
                </c:pt>
                <c:pt idx="723">
                  <c:v>149.23759910000001</c:v>
                </c:pt>
                <c:pt idx="724">
                  <c:v>227.6651808</c:v>
                </c:pt>
                <c:pt idx="725">
                  <c:v>229.3719285</c:v>
                </c:pt>
                <c:pt idx="726">
                  <c:v>151.57876580000001</c:v>
                </c:pt>
                <c:pt idx="727">
                  <c:v>225.33166800000001</c:v>
                </c:pt>
                <c:pt idx="728">
                  <c:v>109.1257741</c:v>
                </c:pt>
                <c:pt idx="729">
                  <c:v>213.66888990000001</c:v>
                </c:pt>
                <c:pt idx="730">
                  <c:v>82.718263809999996</c:v>
                </c:pt>
                <c:pt idx="731">
                  <c:v>109.66072490000001</c:v>
                </c:pt>
                <c:pt idx="732">
                  <c:v>149.07223519999999</c:v>
                </c:pt>
                <c:pt idx="733">
                  <c:v>73.619617050000002</c:v>
                </c:pt>
                <c:pt idx="734">
                  <c:v>12.557658740000001</c:v>
                </c:pt>
                <c:pt idx="735">
                  <c:v>81.341785799999997</c:v>
                </c:pt>
                <c:pt idx="736">
                  <c:v>86.290882679999996</c:v>
                </c:pt>
                <c:pt idx="737">
                  <c:v>144.2009951</c:v>
                </c:pt>
                <c:pt idx="738">
                  <c:v>91.318629450000003</c:v>
                </c:pt>
                <c:pt idx="739">
                  <c:v>89.484074640000003</c:v>
                </c:pt>
                <c:pt idx="740">
                  <c:v>109.2046923</c:v>
                </c:pt>
                <c:pt idx="741">
                  <c:v>147.4139098</c:v>
                </c:pt>
                <c:pt idx="742">
                  <c:v>190.60227399999999</c:v>
                </c:pt>
                <c:pt idx="743">
                  <c:v>188.99150940000001</c:v>
                </c:pt>
                <c:pt idx="744">
                  <c:v>124.4770197</c:v>
                </c:pt>
                <c:pt idx="745">
                  <c:v>219.8669414</c:v>
                </c:pt>
                <c:pt idx="746">
                  <c:v>227.42838510000001</c:v>
                </c:pt>
                <c:pt idx="747">
                  <c:v>98.227909010000005</c:v>
                </c:pt>
                <c:pt idx="748">
                  <c:v>125.54978079999999</c:v>
                </c:pt>
                <c:pt idx="749">
                  <c:v>225.85166140000001</c:v>
                </c:pt>
                <c:pt idx="750">
                  <c:v>139.89815530000001</c:v>
                </c:pt>
                <c:pt idx="751">
                  <c:v>223.11706240000001</c:v>
                </c:pt>
                <c:pt idx="752">
                  <c:v>208.21393320000001</c:v>
                </c:pt>
                <c:pt idx="753">
                  <c:v>217.73134289999999</c:v>
                </c:pt>
                <c:pt idx="754">
                  <c:v>144.77122259999999</c:v>
                </c:pt>
                <c:pt idx="755">
                  <c:v>68.867919990000004</c:v>
                </c:pt>
                <c:pt idx="756">
                  <c:v>71.447642889999997</c:v>
                </c:pt>
                <c:pt idx="757">
                  <c:v>100.3715887</c:v>
                </c:pt>
                <c:pt idx="758">
                  <c:v>136.49391879999999</c:v>
                </c:pt>
                <c:pt idx="759">
                  <c:v>182.86678359999999</c:v>
                </c:pt>
                <c:pt idx="760">
                  <c:v>208.24954650000001</c:v>
                </c:pt>
                <c:pt idx="761">
                  <c:v>125.6548356</c:v>
                </c:pt>
                <c:pt idx="762">
                  <c:v>7.9807024000000004E-2</c:v>
                </c:pt>
                <c:pt idx="763">
                  <c:v>150.4536392</c:v>
                </c:pt>
                <c:pt idx="764">
                  <c:v>201.96184969999999</c:v>
                </c:pt>
                <c:pt idx="765">
                  <c:v>227.90195600000001</c:v>
                </c:pt>
                <c:pt idx="766">
                  <c:v>225.0689126</c:v>
                </c:pt>
                <c:pt idx="767">
                  <c:v>149.01034430000001</c:v>
                </c:pt>
                <c:pt idx="768">
                  <c:v>209.31113099999999</c:v>
                </c:pt>
                <c:pt idx="769">
                  <c:v>131.5291928</c:v>
                </c:pt>
                <c:pt idx="770">
                  <c:v>126.5542157</c:v>
                </c:pt>
                <c:pt idx="771">
                  <c:v>153.04918609999999</c:v>
                </c:pt>
                <c:pt idx="772">
                  <c:v>73.30616612</c:v>
                </c:pt>
                <c:pt idx="773">
                  <c:v>13.16670946</c:v>
                </c:pt>
                <c:pt idx="774">
                  <c:v>96.711775540000005</c:v>
                </c:pt>
                <c:pt idx="775">
                  <c:v>151.37648609999999</c:v>
                </c:pt>
                <c:pt idx="776">
                  <c:v>92.634158290000002</c:v>
                </c:pt>
                <c:pt idx="777">
                  <c:v>20.069569179999998</c:v>
                </c:pt>
                <c:pt idx="778">
                  <c:v>106.9333414</c:v>
                </c:pt>
                <c:pt idx="779">
                  <c:v>224.90815000000001</c:v>
                </c:pt>
                <c:pt idx="780">
                  <c:v>106.19726300000001</c:v>
                </c:pt>
                <c:pt idx="781">
                  <c:v>216.8180916</c:v>
                </c:pt>
                <c:pt idx="782">
                  <c:v>142.21574330000001</c:v>
                </c:pt>
                <c:pt idx="783">
                  <c:v>154.611942</c:v>
                </c:pt>
                <c:pt idx="784">
                  <c:v>34.934404999999998</c:v>
                </c:pt>
                <c:pt idx="785">
                  <c:v>161.47699030000001</c:v>
                </c:pt>
                <c:pt idx="786">
                  <c:v>222.3893028</c:v>
                </c:pt>
                <c:pt idx="787">
                  <c:v>229.18916469999999</c:v>
                </c:pt>
                <c:pt idx="788">
                  <c:v>144.2653474</c:v>
                </c:pt>
                <c:pt idx="789">
                  <c:v>229.2644047</c:v>
                </c:pt>
                <c:pt idx="790">
                  <c:v>137.9943121</c:v>
                </c:pt>
                <c:pt idx="791">
                  <c:v>190.19046069999999</c:v>
                </c:pt>
                <c:pt idx="792">
                  <c:v>155.82513800000001</c:v>
                </c:pt>
                <c:pt idx="793">
                  <c:v>95.605641849999998</c:v>
                </c:pt>
                <c:pt idx="794">
                  <c:v>104.9052265</c:v>
                </c:pt>
                <c:pt idx="795">
                  <c:v>155.2773219</c:v>
                </c:pt>
                <c:pt idx="796">
                  <c:v>214.3781831</c:v>
                </c:pt>
                <c:pt idx="797">
                  <c:v>30.859857519999998</c:v>
                </c:pt>
                <c:pt idx="798">
                  <c:v>79.631742729999999</c:v>
                </c:pt>
                <c:pt idx="799">
                  <c:v>147.5923937</c:v>
                </c:pt>
                <c:pt idx="800">
                  <c:v>100.8276161</c:v>
                </c:pt>
                <c:pt idx="801">
                  <c:v>100.0997642</c:v>
                </c:pt>
                <c:pt idx="802">
                  <c:v>74.184169870000005</c:v>
                </c:pt>
                <c:pt idx="803">
                  <c:v>54.756294140000001</c:v>
                </c:pt>
                <c:pt idx="804">
                  <c:v>114.4925446</c:v>
                </c:pt>
                <c:pt idx="805">
                  <c:v>97.119809709999998</c:v>
                </c:pt>
                <c:pt idx="806">
                  <c:v>95.267501210000006</c:v>
                </c:pt>
                <c:pt idx="807">
                  <c:v>12.66257766</c:v>
                </c:pt>
                <c:pt idx="808">
                  <c:v>114.1497282</c:v>
                </c:pt>
                <c:pt idx="809">
                  <c:v>160.00124070000001</c:v>
                </c:pt>
                <c:pt idx="810">
                  <c:v>110.4923074</c:v>
                </c:pt>
                <c:pt idx="811">
                  <c:v>101.19786019999999</c:v>
                </c:pt>
                <c:pt idx="812">
                  <c:v>219.9111077</c:v>
                </c:pt>
                <c:pt idx="813">
                  <c:v>210.40214839999999</c:v>
                </c:pt>
                <c:pt idx="814">
                  <c:v>145.77894950000001</c:v>
                </c:pt>
                <c:pt idx="815">
                  <c:v>224.37754570000001</c:v>
                </c:pt>
                <c:pt idx="816">
                  <c:v>192.4056338</c:v>
                </c:pt>
                <c:pt idx="817">
                  <c:v>72.120861250000004</c:v>
                </c:pt>
                <c:pt idx="818">
                  <c:v>80.759795490000002</c:v>
                </c:pt>
                <c:pt idx="819">
                  <c:v>108.0518362</c:v>
                </c:pt>
                <c:pt idx="820">
                  <c:v>173.79213770000001</c:v>
                </c:pt>
                <c:pt idx="821">
                  <c:v>113.95304830000001</c:v>
                </c:pt>
                <c:pt idx="822">
                  <c:v>205.04613509999999</c:v>
                </c:pt>
                <c:pt idx="823">
                  <c:v>229.40562750000001</c:v>
                </c:pt>
                <c:pt idx="824">
                  <c:v>93.354592220000001</c:v>
                </c:pt>
                <c:pt idx="825">
                  <c:v>96.860277929999995</c:v>
                </c:pt>
                <c:pt idx="826">
                  <c:v>1.5795336630000001</c:v>
                </c:pt>
                <c:pt idx="827">
                  <c:v>224.06563310000001</c:v>
                </c:pt>
                <c:pt idx="828">
                  <c:v>156.997781</c:v>
                </c:pt>
                <c:pt idx="829">
                  <c:v>218.0928093</c:v>
                </c:pt>
                <c:pt idx="830">
                  <c:v>99.26134433</c:v>
                </c:pt>
                <c:pt idx="831">
                  <c:v>97.993996760000002</c:v>
                </c:pt>
                <c:pt idx="832">
                  <c:v>112.9668492</c:v>
                </c:pt>
                <c:pt idx="833">
                  <c:v>202.34191250000001</c:v>
                </c:pt>
                <c:pt idx="834">
                  <c:v>1.0542690349999999</c:v>
                </c:pt>
                <c:pt idx="835">
                  <c:v>109.73105</c:v>
                </c:pt>
                <c:pt idx="836">
                  <c:v>133.1228361</c:v>
                </c:pt>
                <c:pt idx="837">
                  <c:v>125.7624995</c:v>
                </c:pt>
                <c:pt idx="838">
                  <c:v>170.2977209</c:v>
                </c:pt>
                <c:pt idx="839">
                  <c:v>96.160599099999999</c:v>
                </c:pt>
                <c:pt idx="840">
                  <c:v>220.55660589999999</c:v>
                </c:pt>
                <c:pt idx="841">
                  <c:v>205.51693710000001</c:v>
                </c:pt>
                <c:pt idx="842">
                  <c:v>201.7723858</c:v>
                </c:pt>
                <c:pt idx="843">
                  <c:v>221.44270789999999</c:v>
                </c:pt>
                <c:pt idx="844">
                  <c:v>183.38593599999999</c:v>
                </c:pt>
                <c:pt idx="845">
                  <c:v>137.11778509999999</c:v>
                </c:pt>
                <c:pt idx="846">
                  <c:v>229.3839341</c:v>
                </c:pt>
                <c:pt idx="847">
                  <c:v>110.4912255</c:v>
                </c:pt>
                <c:pt idx="848">
                  <c:v>100.3909824</c:v>
                </c:pt>
                <c:pt idx="849">
                  <c:v>82.841016760000002</c:v>
                </c:pt>
                <c:pt idx="850">
                  <c:v>84.682902429999999</c:v>
                </c:pt>
                <c:pt idx="851">
                  <c:v>98.133857320000004</c:v>
                </c:pt>
                <c:pt idx="852">
                  <c:v>102.4914205</c:v>
                </c:pt>
                <c:pt idx="853">
                  <c:v>226.89871070000001</c:v>
                </c:pt>
                <c:pt idx="854">
                  <c:v>168.84940080000001</c:v>
                </c:pt>
                <c:pt idx="855">
                  <c:v>156.36238090000001</c:v>
                </c:pt>
                <c:pt idx="856">
                  <c:v>210.66143059999999</c:v>
                </c:pt>
                <c:pt idx="857">
                  <c:v>218.86249960000001</c:v>
                </c:pt>
                <c:pt idx="858">
                  <c:v>229.3704654</c:v>
                </c:pt>
                <c:pt idx="859">
                  <c:v>153.71701010000001</c:v>
                </c:pt>
                <c:pt idx="860">
                  <c:v>160.3837202</c:v>
                </c:pt>
                <c:pt idx="861">
                  <c:v>180.17704140000001</c:v>
                </c:pt>
                <c:pt idx="862">
                  <c:v>206.7250157</c:v>
                </c:pt>
                <c:pt idx="863">
                  <c:v>3.0751581680000002</c:v>
                </c:pt>
                <c:pt idx="864">
                  <c:v>158.1075074</c:v>
                </c:pt>
                <c:pt idx="865">
                  <c:v>90.837577280000005</c:v>
                </c:pt>
                <c:pt idx="866">
                  <c:v>201.24623919999999</c:v>
                </c:pt>
                <c:pt idx="867">
                  <c:v>221.5072413</c:v>
                </c:pt>
                <c:pt idx="868">
                  <c:v>167.86010279999999</c:v>
                </c:pt>
                <c:pt idx="869">
                  <c:v>98.370707719999999</c:v>
                </c:pt>
                <c:pt idx="870">
                  <c:v>160.88543859999999</c:v>
                </c:pt>
                <c:pt idx="871">
                  <c:v>229.3920153</c:v>
                </c:pt>
                <c:pt idx="872">
                  <c:v>130.35332969999999</c:v>
                </c:pt>
                <c:pt idx="873">
                  <c:v>4.0203856360000003</c:v>
                </c:pt>
                <c:pt idx="874">
                  <c:v>47.983704539999998</c:v>
                </c:pt>
                <c:pt idx="875">
                  <c:v>76.899546920000006</c:v>
                </c:pt>
                <c:pt idx="876">
                  <c:v>114.6488801</c:v>
                </c:pt>
                <c:pt idx="877">
                  <c:v>19.995491470000001</c:v>
                </c:pt>
                <c:pt idx="878">
                  <c:v>155.1427856</c:v>
                </c:pt>
                <c:pt idx="879">
                  <c:v>88.524513630000001</c:v>
                </c:pt>
                <c:pt idx="880">
                  <c:v>103.33411169999999</c:v>
                </c:pt>
                <c:pt idx="881">
                  <c:v>98.269361070000002</c:v>
                </c:pt>
                <c:pt idx="882">
                  <c:v>7.0290071999999995E-2</c:v>
                </c:pt>
                <c:pt idx="883">
                  <c:v>151.53838709999999</c:v>
                </c:pt>
                <c:pt idx="884">
                  <c:v>210.17709840000001</c:v>
                </c:pt>
                <c:pt idx="885">
                  <c:v>226.72960699999999</c:v>
                </c:pt>
                <c:pt idx="886">
                  <c:v>143.88581450000001</c:v>
                </c:pt>
                <c:pt idx="887">
                  <c:v>170.4835544</c:v>
                </c:pt>
                <c:pt idx="888">
                  <c:v>148.81578690000001</c:v>
                </c:pt>
                <c:pt idx="889">
                  <c:v>11.787414650000001</c:v>
                </c:pt>
                <c:pt idx="890">
                  <c:v>106.5566262</c:v>
                </c:pt>
                <c:pt idx="891">
                  <c:v>100.7277531</c:v>
                </c:pt>
                <c:pt idx="892">
                  <c:v>98.991022220000005</c:v>
                </c:pt>
                <c:pt idx="893">
                  <c:v>229.3463927</c:v>
                </c:pt>
                <c:pt idx="894">
                  <c:v>172.46150789999999</c:v>
                </c:pt>
                <c:pt idx="895">
                  <c:v>181.44497010000001</c:v>
                </c:pt>
                <c:pt idx="896">
                  <c:v>89.259185380000005</c:v>
                </c:pt>
                <c:pt idx="897">
                  <c:v>167.50285819999999</c:v>
                </c:pt>
                <c:pt idx="898">
                  <c:v>196.27640779999999</c:v>
                </c:pt>
                <c:pt idx="899">
                  <c:v>229.4077059</c:v>
                </c:pt>
                <c:pt idx="900">
                  <c:v>116.4568773</c:v>
                </c:pt>
                <c:pt idx="901">
                  <c:v>103.2536491</c:v>
                </c:pt>
                <c:pt idx="902">
                  <c:v>226.7501245</c:v>
                </c:pt>
                <c:pt idx="903">
                  <c:v>165.5407218</c:v>
                </c:pt>
                <c:pt idx="904">
                  <c:v>34.661127649999997</c:v>
                </c:pt>
                <c:pt idx="905">
                  <c:v>111.02716940000001</c:v>
                </c:pt>
                <c:pt idx="906">
                  <c:v>108.4534104</c:v>
                </c:pt>
                <c:pt idx="907">
                  <c:v>17.9766534</c:v>
                </c:pt>
                <c:pt idx="908">
                  <c:v>117.8328672</c:v>
                </c:pt>
                <c:pt idx="909">
                  <c:v>201.45372520000001</c:v>
                </c:pt>
                <c:pt idx="910">
                  <c:v>155.81767210000001</c:v>
                </c:pt>
                <c:pt idx="911">
                  <c:v>220.84775490000001</c:v>
                </c:pt>
                <c:pt idx="912">
                  <c:v>166.42493350000001</c:v>
                </c:pt>
                <c:pt idx="913">
                  <c:v>157.6143557</c:v>
                </c:pt>
                <c:pt idx="914">
                  <c:v>108.5909793</c:v>
                </c:pt>
                <c:pt idx="915">
                  <c:v>103.4773206</c:v>
                </c:pt>
                <c:pt idx="916">
                  <c:v>79.573666770000003</c:v>
                </c:pt>
                <c:pt idx="917">
                  <c:v>1.727388258</c:v>
                </c:pt>
                <c:pt idx="918">
                  <c:v>161.410799</c:v>
                </c:pt>
                <c:pt idx="919">
                  <c:v>67.82091174</c:v>
                </c:pt>
                <c:pt idx="920">
                  <c:v>94.356618859999998</c:v>
                </c:pt>
                <c:pt idx="921">
                  <c:v>151.59817229999999</c:v>
                </c:pt>
                <c:pt idx="922">
                  <c:v>229.40624969999999</c:v>
                </c:pt>
                <c:pt idx="923">
                  <c:v>221.0150946</c:v>
                </c:pt>
                <c:pt idx="924">
                  <c:v>101.65396629999999</c:v>
                </c:pt>
                <c:pt idx="925">
                  <c:v>104.68498719999999</c:v>
                </c:pt>
                <c:pt idx="926">
                  <c:v>107.7314877</c:v>
                </c:pt>
                <c:pt idx="927">
                  <c:v>95.466998259999997</c:v>
                </c:pt>
                <c:pt idx="928">
                  <c:v>195.56109119999999</c:v>
                </c:pt>
                <c:pt idx="929">
                  <c:v>81.77048619</c:v>
                </c:pt>
                <c:pt idx="930">
                  <c:v>102.2421269</c:v>
                </c:pt>
                <c:pt idx="931">
                  <c:v>110.65806139999999</c:v>
                </c:pt>
                <c:pt idx="932">
                  <c:v>136.51993490000001</c:v>
                </c:pt>
                <c:pt idx="933">
                  <c:v>190.0226151</c:v>
                </c:pt>
                <c:pt idx="934">
                  <c:v>147.56221909999999</c:v>
                </c:pt>
                <c:pt idx="935">
                  <c:v>111.1750436</c:v>
                </c:pt>
                <c:pt idx="936">
                  <c:v>92.100967999999995</c:v>
                </c:pt>
                <c:pt idx="937">
                  <c:v>83.334694959999993</c:v>
                </c:pt>
                <c:pt idx="938">
                  <c:v>114.1728585</c:v>
                </c:pt>
                <c:pt idx="939">
                  <c:v>90.673495329999994</c:v>
                </c:pt>
                <c:pt idx="940">
                  <c:v>105.56720249999999</c:v>
                </c:pt>
                <c:pt idx="941">
                  <c:v>217.75868360000001</c:v>
                </c:pt>
                <c:pt idx="942">
                  <c:v>149.4973291</c:v>
                </c:pt>
                <c:pt idx="943">
                  <c:v>176.77459450000001</c:v>
                </c:pt>
                <c:pt idx="944">
                  <c:v>118.3044642</c:v>
                </c:pt>
                <c:pt idx="945">
                  <c:v>157.12195940000001</c:v>
                </c:pt>
                <c:pt idx="946">
                  <c:v>139.90257199999999</c:v>
                </c:pt>
                <c:pt idx="947">
                  <c:v>218.43706040000001</c:v>
                </c:pt>
                <c:pt idx="948">
                  <c:v>225.59843660000001</c:v>
                </c:pt>
                <c:pt idx="949">
                  <c:v>229.17491659999999</c:v>
                </c:pt>
                <c:pt idx="950">
                  <c:v>119.82053139999999</c:v>
                </c:pt>
                <c:pt idx="951">
                  <c:v>228.98256760000001</c:v>
                </c:pt>
                <c:pt idx="952">
                  <c:v>153.7739546</c:v>
                </c:pt>
                <c:pt idx="953">
                  <c:v>155.50133260000001</c:v>
                </c:pt>
                <c:pt idx="954">
                  <c:v>228.89389310000001</c:v>
                </c:pt>
                <c:pt idx="955">
                  <c:v>111.6615719</c:v>
                </c:pt>
                <c:pt idx="956">
                  <c:v>136.90877789999999</c:v>
                </c:pt>
                <c:pt idx="957">
                  <c:v>228.9421068</c:v>
                </c:pt>
                <c:pt idx="958">
                  <c:v>229.40797939999999</c:v>
                </c:pt>
                <c:pt idx="959">
                  <c:v>168.59240209999999</c:v>
                </c:pt>
                <c:pt idx="960">
                  <c:v>91.636129519999997</c:v>
                </c:pt>
                <c:pt idx="961">
                  <c:v>1.2531541820000001</c:v>
                </c:pt>
                <c:pt idx="962">
                  <c:v>172.179281</c:v>
                </c:pt>
                <c:pt idx="963">
                  <c:v>229.40244150000001</c:v>
                </c:pt>
                <c:pt idx="964">
                  <c:v>229.38249149999999</c:v>
                </c:pt>
                <c:pt idx="965">
                  <c:v>228.27442300000001</c:v>
                </c:pt>
                <c:pt idx="966">
                  <c:v>178.3039043</c:v>
                </c:pt>
                <c:pt idx="967">
                  <c:v>229.3759349</c:v>
                </c:pt>
                <c:pt idx="968">
                  <c:v>229.08456029999999</c:v>
                </c:pt>
                <c:pt idx="969">
                  <c:v>221.0906559</c:v>
                </c:pt>
                <c:pt idx="970">
                  <c:v>229.17206569999999</c:v>
                </c:pt>
                <c:pt idx="971">
                  <c:v>222.6014788</c:v>
                </c:pt>
                <c:pt idx="972">
                  <c:v>228.7409792</c:v>
                </c:pt>
                <c:pt idx="973">
                  <c:v>155.31625460000001</c:v>
                </c:pt>
                <c:pt idx="974">
                  <c:v>229.20504679999999</c:v>
                </c:pt>
                <c:pt idx="975">
                  <c:v>164.80053269999999</c:v>
                </c:pt>
                <c:pt idx="976">
                  <c:v>213.106583</c:v>
                </c:pt>
                <c:pt idx="977">
                  <c:v>194.486209</c:v>
                </c:pt>
                <c:pt idx="978">
                  <c:v>88.493781810000002</c:v>
                </c:pt>
                <c:pt idx="979">
                  <c:v>122.02704300000001</c:v>
                </c:pt>
                <c:pt idx="980">
                  <c:v>129.92439680000001</c:v>
                </c:pt>
                <c:pt idx="981">
                  <c:v>227.28555560000001</c:v>
                </c:pt>
                <c:pt idx="982">
                  <c:v>147.19574119999999</c:v>
                </c:pt>
                <c:pt idx="983">
                  <c:v>212.8419475</c:v>
                </c:pt>
                <c:pt idx="984">
                  <c:v>161.01991000000001</c:v>
                </c:pt>
                <c:pt idx="985">
                  <c:v>1.676849963</c:v>
                </c:pt>
                <c:pt idx="986">
                  <c:v>171.95825120000001</c:v>
                </c:pt>
                <c:pt idx="987">
                  <c:v>144.07299829999999</c:v>
                </c:pt>
                <c:pt idx="988">
                  <c:v>204.6393812</c:v>
                </c:pt>
                <c:pt idx="989">
                  <c:v>138.1272486</c:v>
                </c:pt>
                <c:pt idx="990">
                  <c:v>215.4085504</c:v>
                </c:pt>
                <c:pt idx="991">
                  <c:v>204.2065581</c:v>
                </c:pt>
                <c:pt idx="992">
                  <c:v>117.7232655</c:v>
                </c:pt>
                <c:pt idx="993">
                  <c:v>118.63341010000001</c:v>
                </c:pt>
                <c:pt idx="994">
                  <c:v>180.4950662</c:v>
                </c:pt>
                <c:pt idx="995">
                  <c:v>229.21005829999999</c:v>
                </c:pt>
                <c:pt idx="996">
                  <c:v>174.400621</c:v>
                </c:pt>
                <c:pt idx="997">
                  <c:v>113.27535779999999</c:v>
                </c:pt>
                <c:pt idx="998">
                  <c:v>106.40484290000001</c:v>
                </c:pt>
                <c:pt idx="999">
                  <c:v>115.8100165</c:v>
                </c:pt>
                <c:pt idx="1000">
                  <c:v>229.36578209999999</c:v>
                </c:pt>
                <c:pt idx="1001">
                  <c:v>94.900915679999997</c:v>
                </c:pt>
                <c:pt idx="1002">
                  <c:v>110.93325780000001</c:v>
                </c:pt>
                <c:pt idx="1003">
                  <c:v>122.3553052</c:v>
                </c:pt>
                <c:pt idx="1004">
                  <c:v>99.178241920000005</c:v>
                </c:pt>
                <c:pt idx="1005">
                  <c:v>124.3904082</c:v>
                </c:pt>
                <c:pt idx="1006">
                  <c:v>227.4245975</c:v>
                </c:pt>
                <c:pt idx="1007">
                  <c:v>222.87937790000001</c:v>
                </c:pt>
                <c:pt idx="1008">
                  <c:v>153.7582639</c:v>
                </c:pt>
                <c:pt idx="1009">
                  <c:v>229.40223639999999</c:v>
                </c:pt>
                <c:pt idx="1010">
                  <c:v>87.645457010000001</c:v>
                </c:pt>
                <c:pt idx="1011">
                  <c:v>75.726777479999996</c:v>
                </c:pt>
                <c:pt idx="1012">
                  <c:v>152.08753300000001</c:v>
                </c:pt>
                <c:pt idx="1013">
                  <c:v>151.72986449999999</c:v>
                </c:pt>
                <c:pt idx="1014">
                  <c:v>76.737584400000003</c:v>
                </c:pt>
                <c:pt idx="1015">
                  <c:v>90.303821240000005</c:v>
                </c:pt>
                <c:pt idx="1016">
                  <c:v>105.516248</c:v>
                </c:pt>
                <c:pt idx="1017">
                  <c:v>149.1112704</c:v>
                </c:pt>
                <c:pt idx="1018">
                  <c:v>17.977945569999999</c:v>
                </c:pt>
                <c:pt idx="1019">
                  <c:v>75.285729669999995</c:v>
                </c:pt>
                <c:pt idx="1020">
                  <c:v>87.003496920000003</c:v>
                </c:pt>
                <c:pt idx="1021">
                  <c:v>80.198503869999996</c:v>
                </c:pt>
                <c:pt idx="1022">
                  <c:v>143.67561430000001</c:v>
                </c:pt>
                <c:pt idx="1023">
                  <c:v>18.373616940000002</c:v>
                </c:pt>
                <c:pt idx="1024">
                  <c:v>132.1017482</c:v>
                </c:pt>
                <c:pt idx="1025">
                  <c:v>221.48616319999999</c:v>
                </c:pt>
                <c:pt idx="1026">
                  <c:v>189.0114868</c:v>
                </c:pt>
                <c:pt idx="1027">
                  <c:v>94.183363510000007</c:v>
                </c:pt>
                <c:pt idx="1028">
                  <c:v>82.408576600000004</c:v>
                </c:pt>
                <c:pt idx="1029">
                  <c:v>117.4908338</c:v>
                </c:pt>
                <c:pt idx="1030">
                  <c:v>203.54866469999999</c:v>
                </c:pt>
                <c:pt idx="1031">
                  <c:v>221.87529850000001</c:v>
                </c:pt>
                <c:pt idx="1032">
                  <c:v>220.6184045</c:v>
                </c:pt>
                <c:pt idx="1033">
                  <c:v>139.47554830000001</c:v>
                </c:pt>
                <c:pt idx="1034">
                  <c:v>227.14442170000001</c:v>
                </c:pt>
                <c:pt idx="1035">
                  <c:v>211.06792479999999</c:v>
                </c:pt>
                <c:pt idx="1036">
                  <c:v>229.3926716</c:v>
                </c:pt>
                <c:pt idx="1037">
                  <c:v>228.2844048</c:v>
                </c:pt>
                <c:pt idx="1038">
                  <c:v>158.6143295</c:v>
                </c:pt>
                <c:pt idx="1039">
                  <c:v>228.1643627</c:v>
                </c:pt>
                <c:pt idx="1040">
                  <c:v>153.7596245</c:v>
                </c:pt>
                <c:pt idx="1041">
                  <c:v>197.47910569999999</c:v>
                </c:pt>
                <c:pt idx="1042">
                  <c:v>224.79534129999999</c:v>
                </c:pt>
                <c:pt idx="1043">
                  <c:v>229.40270820000001</c:v>
                </c:pt>
                <c:pt idx="1044">
                  <c:v>228.38695129999999</c:v>
                </c:pt>
                <c:pt idx="1045">
                  <c:v>228.17424879999999</c:v>
                </c:pt>
                <c:pt idx="1046">
                  <c:v>53.287107900000002</c:v>
                </c:pt>
                <c:pt idx="1047">
                  <c:v>116.25282470000001</c:v>
                </c:pt>
                <c:pt idx="1048">
                  <c:v>12.01502157</c:v>
                </c:pt>
                <c:pt idx="1049">
                  <c:v>113.293975</c:v>
                </c:pt>
                <c:pt idx="1050">
                  <c:v>128.50419350000001</c:v>
                </c:pt>
                <c:pt idx="1051">
                  <c:v>82.457080919999996</c:v>
                </c:pt>
                <c:pt idx="1052">
                  <c:v>125.9711341</c:v>
                </c:pt>
                <c:pt idx="1053">
                  <c:v>91.743610570000001</c:v>
                </c:pt>
                <c:pt idx="1054">
                  <c:v>206.22603889999999</c:v>
                </c:pt>
                <c:pt idx="1055">
                  <c:v>193.5717065</c:v>
                </c:pt>
                <c:pt idx="1056">
                  <c:v>228.209575</c:v>
                </c:pt>
                <c:pt idx="1057">
                  <c:v>113.426244</c:v>
                </c:pt>
                <c:pt idx="1058">
                  <c:v>91.859268540000002</c:v>
                </c:pt>
                <c:pt idx="1059">
                  <c:v>109.2977198</c:v>
                </c:pt>
                <c:pt idx="1060">
                  <c:v>117.86284190000001</c:v>
                </c:pt>
                <c:pt idx="1061">
                  <c:v>76.107988829999996</c:v>
                </c:pt>
                <c:pt idx="1062">
                  <c:v>188.38657449999999</c:v>
                </c:pt>
                <c:pt idx="1063">
                  <c:v>5.4086640999999998E-2</c:v>
                </c:pt>
                <c:pt idx="1064">
                  <c:v>156.50229100000001</c:v>
                </c:pt>
                <c:pt idx="1065">
                  <c:v>228.9737001</c:v>
                </c:pt>
                <c:pt idx="1066">
                  <c:v>141.50067799999999</c:v>
                </c:pt>
                <c:pt idx="1067">
                  <c:v>226.82650630000001</c:v>
                </c:pt>
                <c:pt idx="1068">
                  <c:v>131.446663</c:v>
                </c:pt>
                <c:pt idx="1069">
                  <c:v>32.795634200000002</c:v>
                </c:pt>
                <c:pt idx="1070">
                  <c:v>116.1336574</c:v>
                </c:pt>
                <c:pt idx="1071">
                  <c:v>88.345799020000001</c:v>
                </c:pt>
                <c:pt idx="1072">
                  <c:v>78.068566329999996</c:v>
                </c:pt>
                <c:pt idx="1073">
                  <c:v>168.99711869999999</c:v>
                </c:pt>
                <c:pt idx="1074">
                  <c:v>53.250441649999999</c:v>
                </c:pt>
                <c:pt idx="1075">
                  <c:v>126.2164314</c:v>
                </c:pt>
                <c:pt idx="1076">
                  <c:v>82.764300019999993</c:v>
                </c:pt>
                <c:pt idx="1077">
                  <c:v>118.6892812</c:v>
                </c:pt>
                <c:pt idx="1078">
                  <c:v>225.41928279999999</c:v>
                </c:pt>
                <c:pt idx="1079">
                  <c:v>229.10249350000001</c:v>
                </c:pt>
                <c:pt idx="1080">
                  <c:v>175.40756500000001</c:v>
                </c:pt>
                <c:pt idx="1081">
                  <c:v>212.46848230000001</c:v>
                </c:pt>
                <c:pt idx="1082">
                  <c:v>137.12741650000001</c:v>
                </c:pt>
                <c:pt idx="1083">
                  <c:v>141.5458836</c:v>
                </c:pt>
                <c:pt idx="1084">
                  <c:v>228.48329000000001</c:v>
                </c:pt>
                <c:pt idx="1085">
                  <c:v>229.085285</c:v>
                </c:pt>
                <c:pt idx="1086">
                  <c:v>227.1942626</c:v>
                </c:pt>
                <c:pt idx="1087">
                  <c:v>229.40472500000001</c:v>
                </c:pt>
                <c:pt idx="1088">
                  <c:v>181.51707200000001</c:v>
                </c:pt>
                <c:pt idx="1089">
                  <c:v>199.6856574</c:v>
                </c:pt>
                <c:pt idx="1090">
                  <c:v>226.14433500000001</c:v>
                </c:pt>
                <c:pt idx="1091">
                  <c:v>192.90329109999999</c:v>
                </c:pt>
                <c:pt idx="1092">
                  <c:v>181.6755785</c:v>
                </c:pt>
                <c:pt idx="1093">
                  <c:v>229.0700387</c:v>
                </c:pt>
                <c:pt idx="1094">
                  <c:v>219.6224747</c:v>
                </c:pt>
                <c:pt idx="1095">
                  <c:v>228.55347750000001</c:v>
                </c:pt>
                <c:pt idx="1096">
                  <c:v>219.23474780000001</c:v>
                </c:pt>
                <c:pt idx="1097">
                  <c:v>229.2979943</c:v>
                </c:pt>
                <c:pt idx="1098">
                  <c:v>229.40790419999999</c:v>
                </c:pt>
                <c:pt idx="1099">
                  <c:v>162.14569969999999</c:v>
                </c:pt>
                <c:pt idx="1100">
                  <c:v>215.3417608</c:v>
                </c:pt>
                <c:pt idx="1101">
                  <c:v>221.390604</c:v>
                </c:pt>
                <c:pt idx="1102">
                  <c:v>226.9897986</c:v>
                </c:pt>
                <c:pt idx="1103">
                  <c:v>185.6387598</c:v>
                </c:pt>
                <c:pt idx="1104">
                  <c:v>144.18331839999999</c:v>
                </c:pt>
                <c:pt idx="1105">
                  <c:v>228.9843793</c:v>
                </c:pt>
                <c:pt idx="1106">
                  <c:v>200.61511899999999</c:v>
                </c:pt>
                <c:pt idx="1107">
                  <c:v>229.38672349999999</c:v>
                </c:pt>
                <c:pt idx="1108">
                  <c:v>222.7688733</c:v>
                </c:pt>
                <c:pt idx="1109">
                  <c:v>217.73358540000001</c:v>
                </c:pt>
                <c:pt idx="1110">
                  <c:v>219.66560860000001</c:v>
                </c:pt>
                <c:pt idx="1111">
                  <c:v>168.44256480000001</c:v>
                </c:pt>
                <c:pt idx="1112">
                  <c:v>229.38241629999999</c:v>
                </c:pt>
                <c:pt idx="1113">
                  <c:v>142.55809550000001</c:v>
                </c:pt>
                <c:pt idx="1114">
                  <c:v>164.24195879999999</c:v>
                </c:pt>
                <c:pt idx="1115">
                  <c:v>229.38918480000001</c:v>
                </c:pt>
                <c:pt idx="1116">
                  <c:v>197.2203772</c:v>
                </c:pt>
                <c:pt idx="1117">
                  <c:v>211.40559200000001</c:v>
                </c:pt>
                <c:pt idx="1118">
                  <c:v>206.64860659999999</c:v>
                </c:pt>
                <c:pt idx="1119">
                  <c:v>225.6698069</c:v>
                </c:pt>
                <c:pt idx="1120">
                  <c:v>192.6887084</c:v>
                </c:pt>
                <c:pt idx="1121">
                  <c:v>140.7953297</c:v>
                </c:pt>
                <c:pt idx="1122">
                  <c:v>226.79811950000001</c:v>
                </c:pt>
                <c:pt idx="1123">
                  <c:v>157.3332432</c:v>
                </c:pt>
                <c:pt idx="1124">
                  <c:v>224.7401266</c:v>
                </c:pt>
                <c:pt idx="1125">
                  <c:v>224.83931620000001</c:v>
                </c:pt>
                <c:pt idx="1126">
                  <c:v>228.4127469</c:v>
                </c:pt>
                <c:pt idx="1127">
                  <c:v>224.12587300000001</c:v>
                </c:pt>
                <c:pt idx="1128">
                  <c:v>221.641053</c:v>
                </c:pt>
                <c:pt idx="1129">
                  <c:v>204.83075940000001</c:v>
                </c:pt>
                <c:pt idx="1130">
                  <c:v>228.86264850000001</c:v>
                </c:pt>
                <c:pt idx="1131">
                  <c:v>228.68369970000001</c:v>
                </c:pt>
                <c:pt idx="1132">
                  <c:v>147.05359200000001</c:v>
                </c:pt>
                <c:pt idx="1133">
                  <c:v>229.3882413</c:v>
                </c:pt>
                <c:pt idx="1134">
                  <c:v>136.85051390000001</c:v>
                </c:pt>
                <c:pt idx="1135">
                  <c:v>0.68214391900000004</c:v>
                </c:pt>
                <c:pt idx="1136">
                  <c:v>122.0783411</c:v>
                </c:pt>
                <c:pt idx="1137">
                  <c:v>227.96346070000001</c:v>
                </c:pt>
                <c:pt idx="1138">
                  <c:v>229.37920980000001</c:v>
                </c:pt>
                <c:pt idx="1139">
                  <c:v>229.26334499999999</c:v>
                </c:pt>
                <c:pt idx="1140">
                  <c:v>228.50863430000001</c:v>
                </c:pt>
                <c:pt idx="1141">
                  <c:v>229.40797939999999</c:v>
                </c:pt>
                <c:pt idx="1142">
                  <c:v>148.5915061</c:v>
                </c:pt>
                <c:pt idx="1143">
                  <c:v>149.8606039</c:v>
                </c:pt>
                <c:pt idx="1144">
                  <c:v>229.4065095</c:v>
                </c:pt>
                <c:pt idx="1145">
                  <c:v>223.14619440000001</c:v>
                </c:pt>
                <c:pt idx="1146">
                  <c:v>183.06901880000001</c:v>
                </c:pt>
                <c:pt idx="1147">
                  <c:v>214.5037494</c:v>
                </c:pt>
                <c:pt idx="1148">
                  <c:v>228.21388909999999</c:v>
                </c:pt>
                <c:pt idx="1149">
                  <c:v>157.74174060000001</c:v>
                </c:pt>
                <c:pt idx="1150">
                  <c:v>229.3799003</c:v>
                </c:pt>
                <c:pt idx="1151">
                  <c:v>191.27920140000001</c:v>
                </c:pt>
                <c:pt idx="1152">
                  <c:v>161.1074701</c:v>
                </c:pt>
                <c:pt idx="1153">
                  <c:v>144.9604301</c:v>
                </c:pt>
                <c:pt idx="1154">
                  <c:v>219.65454650000001</c:v>
                </c:pt>
                <c:pt idx="1155">
                  <c:v>229.18546599999999</c:v>
                </c:pt>
                <c:pt idx="1156">
                  <c:v>229.40797939999999</c:v>
                </c:pt>
                <c:pt idx="1157">
                  <c:v>228.57832959999999</c:v>
                </c:pt>
                <c:pt idx="1158">
                  <c:v>144.6984507</c:v>
                </c:pt>
                <c:pt idx="1159">
                  <c:v>161.39998979999999</c:v>
                </c:pt>
                <c:pt idx="1160">
                  <c:v>224.39152720000001</c:v>
                </c:pt>
                <c:pt idx="1161">
                  <c:v>142.12923269999999</c:v>
                </c:pt>
                <c:pt idx="1162">
                  <c:v>229.36234999999999</c:v>
                </c:pt>
                <c:pt idx="1163">
                  <c:v>144.2566372</c:v>
                </c:pt>
                <c:pt idx="1164">
                  <c:v>195.8875117</c:v>
                </c:pt>
                <c:pt idx="1165">
                  <c:v>97.88194867</c:v>
                </c:pt>
                <c:pt idx="1166">
                  <c:v>114.35951660000001</c:v>
                </c:pt>
                <c:pt idx="1167">
                  <c:v>126.2312931</c:v>
                </c:pt>
                <c:pt idx="1168">
                  <c:v>186.4444053</c:v>
                </c:pt>
                <c:pt idx="1169">
                  <c:v>212.25251180000001</c:v>
                </c:pt>
                <c:pt idx="1170">
                  <c:v>170.98277049999999</c:v>
                </c:pt>
                <c:pt idx="1171">
                  <c:v>229.40797939999999</c:v>
                </c:pt>
                <c:pt idx="1172">
                  <c:v>163.4377456</c:v>
                </c:pt>
                <c:pt idx="1173">
                  <c:v>222.7871346</c:v>
                </c:pt>
                <c:pt idx="1174">
                  <c:v>228.09725180000001</c:v>
                </c:pt>
                <c:pt idx="1175">
                  <c:v>228.21714349999999</c:v>
                </c:pt>
                <c:pt idx="1176">
                  <c:v>209.28111029999999</c:v>
                </c:pt>
                <c:pt idx="1177">
                  <c:v>139.26266810000001</c:v>
                </c:pt>
                <c:pt idx="1178">
                  <c:v>228.98930189999999</c:v>
                </c:pt>
                <c:pt idx="1179">
                  <c:v>171.69465829999999</c:v>
                </c:pt>
                <c:pt idx="1180">
                  <c:v>17.58600715</c:v>
                </c:pt>
                <c:pt idx="1181">
                  <c:v>154.91992339999999</c:v>
                </c:pt>
                <c:pt idx="1182">
                  <c:v>226.5431992</c:v>
                </c:pt>
                <c:pt idx="1183">
                  <c:v>178.48464440000001</c:v>
                </c:pt>
                <c:pt idx="1184">
                  <c:v>83.591512499999993</c:v>
                </c:pt>
                <c:pt idx="1185">
                  <c:v>140.5215738</c:v>
                </c:pt>
                <c:pt idx="1186">
                  <c:v>154.02641019999999</c:v>
                </c:pt>
                <c:pt idx="1187">
                  <c:v>226.03240829999999</c:v>
                </c:pt>
                <c:pt idx="1188">
                  <c:v>228.8362923</c:v>
                </c:pt>
                <c:pt idx="1189">
                  <c:v>198.01708690000001</c:v>
                </c:pt>
                <c:pt idx="1190">
                  <c:v>203.21278190000001</c:v>
                </c:pt>
                <c:pt idx="1191">
                  <c:v>224.464258</c:v>
                </c:pt>
                <c:pt idx="1192">
                  <c:v>217.36409929999999</c:v>
                </c:pt>
                <c:pt idx="1193">
                  <c:v>101.516091</c:v>
                </c:pt>
                <c:pt idx="1194">
                  <c:v>145.70851239999999</c:v>
                </c:pt>
                <c:pt idx="1195">
                  <c:v>229.14690590000001</c:v>
                </c:pt>
                <c:pt idx="1196">
                  <c:v>145.28451920000001</c:v>
                </c:pt>
                <c:pt idx="1197">
                  <c:v>160.41279750000001</c:v>
                </c:pt>
                <c:pt idx="1198">
                  <c:v>163.023912</c:v>
                </c:pt>
                <c:pt idx="1199">
                  <c:v>182.66475349999999</c:v>
                </c:pt>
                <c:pt idx="1200">
                  <c:v>144.1475136</c:v>
                </c:pt>
                <c:pt idx="1201">
                  <c:v>229.39266480000001</c:v>
                </c:pt>
                <c:pt idx="1202">
                  <c:v>182.56736190000001</c:v>
                </c:pt>
                <c:pt idx="1203">
                  <c:v>229.40797939999999</c:v>
                </c:pt>
                <c:pt idx="1204">
                  <c:v>229.21516539999999</c:v>
                </c:pt>
                <c:pt idx="1205">
                  <c:v>223.5779714</c:v>
                </c:pt>
                <c:pt idx="1206">
                  <c:v>225.73322590000001</c:v>
                </c:pt>
                <c:pt idx="1207">
                  <c:v>195.774204</c:v>
                </c:pt>
                <c:pt idx="1208">
                  <c:v>228.08614180000001</c:v>
                </c:pt>
                <c:pt idx="1209">
                  <c:v>198.5300451</c:v>
                </c:pt>
                <c:pt idx="1210">
                  <c:v>229.40359699999999</c:v>
                </c:pt>
                <c:pt idx="1211">
                  <c:v>156.8820632</c:v>
                </c:pt>
                <c:pt idx="1212">
                  <c:v>229.21679940000001</c:v>
                </c:pt>
                <c:pt idx="1213">
                  <c:v>151.27313280000001</c:v>
                </c:pt>
                <c:pt idx="1214">
                  <c:v>227.6224229</c:v>
                </c:pt>
                <c:pt idx="1215">
                  <c:v>139.27461890000001</c:v>
                </c:pt>
                <c:pt idx="1216">
                  <c:v>226.2261111</c:v>
                </c:pt>
                <c:pt idx="1217">
                  <c:v>214.96122629999999</c:v>
                </c:pt>
                <c:pt idx="1218">
                  <c:v>137.76015369999999</c:v>
                </c:pt>
                <c:pt idx="1219">
                  <c:v>138.01970600000001</c:v>
                </c:pt>
                <c:pt idx="1220">
                  <c:v>138.11983050000001</c:v>
                </c:pt>
                <c:pt idx="1221">
                  <c:v>201.9059992</c:v>
                </c:pt>
                <c:pt idx="1222">
                  <c:v>228.28828820000001</c:v>
                </c:pt>
                <c:pt idx="1223">
                  <c:v>145.55851100000001</c:v>
                </c:pt>
                <c:pt idx="1224">
                  <c:v>143.62102849999999</c:v>
                </c:pt>
                <c:pt idx="1225">
                  <c:v>140.3205213</c:v>
                </c:pt>
                <c:pt idx="1226">
                  <c:v>218.5762048</c:v>
                </c:pt>
                <c:pt idx="1227">
                  <c:v>225.5690927</c:v>
                </c:pt>
                <c:pt idx="1228">
                  <c:v>196.53437729999999</c:v>
                </c:pt>
                <c:pt idx="1229">
                  <c:v>228.21644610000001</c:v>
                </c:pt>
                <c:pt idx="1230">
                  <c:v>228.17872700000001</c:v>
                </c:pt>
                <c:pt idx="1231">
                  <c:v>180.4128321</c:v>
                </c:pt>
                <c:pt idx="1232">
                  <c:v>229.40790419999999</c:v>
                </c:pt>
                <c:pt idx="1233">
                  <c:v>147.08810120000001</c:v>
                </c:pt>
                <c:pt idx="1234">
                  <c:v>192.38133550000001</c:v>
                </c:pt>
                <c:pt idx="1235">
                  <c:v>226.438335</c:v>
                </c:pt>
                <c:pt idx="1236">
                  <c:v>167.9358316</c:v>
                </c:pt>
                <c:pt idx="1237">
                  <c:v>223.07097490000001</c:v>
                </c:pt>
                <c:pt idx="1238">
                  <c:v>229.30814029999999</c:v>
                </c:pt>
                <c:pt idx="1239">
                  <c:v>155.58830130000001</c:v>
                </c:pt>
                <c:pt idx="1240">
                  <c:v>225.0708133</c:v>
                </c:pt>
                <c:pt idx="1241">
                  <c:v>229.3760101</c:v>
                </c:pt>
                <c:pt idx="1242">
                  <c:v>184.73514850000001</c:v>
                </c:pt>
                <c:pt idx="1243">
                  <c:v>229.06495889999999</c:v>
                </c:pt>
                <c:pt idx="1244">
                  <c:v>207.81265550000001</c:v>
                </c:pt>
                <c:pt idx="1245">
                  <c:v>228.02579940000001</c:v>
                </c:pt>
                <c:pt idx="1246">
                  <c:v>228.69207489999999</c:v>
                </c:pt>
                <c:pt idx="1247">
                  <c:v>210.98128080000001</c:v>
                </c:pt>
                <c:pt idx="1248">
                  <c:v>154.44034289999999</c:v>
                </c:pt>
                <c:pt idx="1249">
                  <c:v>199.64614700000001</c:v>
                </c:pt>
                <c:pt idx="1250">
                  <c:v>24.80678911</c:v>
                </c:pt>
                <c:pt idx="1251">
                  <c:v>101.2719414</c:v>
                </c:pt>
                <c:pt idx="1252">
                  <c:v>6.826375423</c:v>
                </c:pt>
                <c:pt idx="1253">
                  <c:v>229.40574369999999</c:v>
                </c:pt>
                <c:pt idx="1254">
                  <c:v>115.48156899999999</c:v>
                </c:pt>
                <c:pt idx="1255">
                  <c:v>185.1762032</c:v>
                </c:pt>
                <c:pt idx="1256">
                  <c:v>204.475706</c:v>
                </c:pt>
                <c:pt idx="1257">
                  <c:v>153.55516040000001</c:v>
                </c:pt>
                <c:pt idx="1258">
                  <c:v>74.857989869999997</c:v>
                </c:pt>
                <c:pt idx="1259">
                  <c:v>71.664673140000005</c:v>
                </c:pt>
                <c:pt idx="1260">
                  <c:v>229.11672100000001</c:v>
                </c:pt>
                <c:pt idx="1261">
                  <c:v>91.363899919999994</c:v>
                </c:pt>
                <c:pt idx="1262">
                  <c:v>38.478799479999999</c:v>
                </c:pt>
                <c:pt idx="1263">
                  <c:v>92.885193529999995</c:v>
                </c:pt>
                <c:pt idx="1264">
                  <c:v>143.47919379999999</c:v>
                </c:pt>
                <c:pt idx="1265">
                  <c:v>207.014599</c:v>
                </c:pt>
                <c:pt idx="1266">
                  <c:v>221.87208519999999</c:v>
                </c:pt>
                <c:pt idx="1267">
                  <c:v>71.333740289999994</c:v>
                </c:pt>
                <c:pt idx="1268">
                  <c:v>107.94393719999999</c:v>
                </c:pt>
                <c:pt idx="1269">
                  <c:v>127.55780799999999</c:v>
                </c:pt>
                <c:pt idx="1270">
                  <c:v>204.01493379999999</c:v>
                </c:pt>
                <c:pt idx="1271">
                  <c:v>225.4966627</c:v>
                </c:pt>
                <c:pt idx="1272">
                  <c:v>174.65941090000001</c:v>
                </c:pt>
                <c:pt idx="1273">
                  <c:v>228.16821870000001</c:v>
                </c:pt>
                <c:pt idx="1274">
                  <c:v>184.18823829999999</c:v>
                </c:pt>
                <c:pt idx="1275">
                  <c:v>225.8792756</c:v>
                </c:pt>
                <c:pt idx="1276">
                  <c:v>227.65792690000001</c:v>
                </c:pt>
                <c:pt idx="1277">
                  <c:v>218.450447</c:v>
                </c:pt>
                <c:pt idx="1278">
                  <c:v>228.70585130000001</c:v>
                </c:pt>
                <c:pt idx="1279">
                  <c:v>228.7606011</c:v>
                </c:pt>
                <c:pt idx="1280">
                  <c:v>138.7790401</c:v>
                </c:pt>
                <c:pt idx="1281">
                  <c:v>223.8975892</c:v>
                </c:pt>
                <c:pt idx="1282">
                  <c:v>228.95359970000001</c:v>
                </c:pt>
                <c:pt idx="1283">
                  <c:v>229.3942236</c:v>
                </c:pt>
                <c:pt idx="1284">
                  <c:v>161.4453594</c:v>
                </c:pt>
                <c:pt idx="1285">
                  <c:v>141.73273409999999</c:v>
                </c:pt>
                <c:pt idx="1286">
                  <c:v>214.3170408</c:v>
                </c:pt>
                <c:pt idx="1287">
                  <c:v>228.647389</c:v>
                </c:pt>
                <c:pt idx="1288">
                  <c:v>141.77789340000001</c:v>
                </c:pt>
                <c:pt idx="1289">
                  <c:v>228.56123729999999</c:v>
                </c:pt>
                <c:pt idx="1290">
                  <c:v>108.7430864</c:v>
                </c:pt>
                <c:pt idx="1291">
                  <c:v>84.876420620000005</c:v>
                </c:pt>
                <c:pt idx="1292">
                  <c:v>108.17178</c:v>
                </c:pt>
                <c:pt idx="1293">
                  <c:v>171.86159470000001</c:v>
                </c:pt>
                <c:pt idx="1294">
                  <c:v>227.56414520000001</c:v>
                </c:pt>
                <c:pt idx="1295">
                  <c:v>229.40608560000001</c:v>
                </c:pt>
                <c:pt idx="1296">
                  <c:v>174.20133240000001</c:v>
                </c:pt>
                <c:pt idx="1297">
                  <c:v>227.32091600000001</c:v>
                </c:pt>
                <c:pt idx="1298">
                  <c:v>198.6873415</c:v>
                </c:pt>
                <c:pt idx="1299">
                  <c:v>229.39628149999999</c:v>
                </c:pt>
                <c:pt idx="1300">
                  <c:v>138.97095329999999</c:v>
                </c:pt>
                <c:pt idx="1301">
                  <c:v>169.61145089999999</c:v>
                </c:pt>
                <c:pt idx="1302">
                  <c:v>229.2087046</c:v>
                </c:pt>
                <c:pt idx="1303">
                  <c:v>144.0308489</c:v>
                </c:pt>
                <c:pt idx="1304">
                  <c:v>102.2904774</c:v>
                </c:pt>
                <c:pt idx="1305">
                  <c:v>156.44679249999999</c:v>
                </c:pt>
                <c:pt idx="1306">
                  <c:v>157.1050176</c:v>
                </c:pt>
                <c:pt idx="1307">
                  <c:v>200.8262148</c:v>
                </c:pt>
                <c:pt idx="1308">
                  <c:v>158.00875199999999</c:v>
                </c:pt>
                <c:pt idx="1309">
                  <c:v>204.0027504</c:v>
                </c:pt>
                <c:pt idx="1310">
                  <c:v>172.3772774</c:v>
                </c:pt>
                <c:pt idx="1311">
                  <c:v>205.23118919999999</c:v>
                </c:pt>
                <c:pt idx="1312">
                  <c:v>205.46451859999999</c:v>
                </c:pt>
                <c:pt idx="1313">
                  <c:v>229.0671399</c:v>
                </c:pt>
                <c:pt idx="1314">
                  <c:v>207.02617380000001</c:v>
                </c:pt>
                <c:pt idx="1315">
                  <c:v>139.51990950000001</c:v>
                </c:pt>
                <c:pt idx="1316">
                  <c:v>214.5919385</c:v>
                </c:pt>
                <c:pt idx="1317">
                  <c:v>228.35637679999999</c:v>
                </c:pt>
                <c:pt idx="1318">
                  <c:v>229.4078974</c:v>
                </c:pt>
                <c:pt idx="1319">
                  <c:v>148.20083930000001</c:v>
                </c:pt>
                <c:pt idx="1320">
                  <c:v>218.88657230000001</c:v>
                </c:pt>
                <c:pt idx="1321">
                  <c:v>220.6157723</c:v>
                </c:pt>
                <c:pt idx="1322">
                  <c:v>192.76917180000001</c:v>
                </c:pt>
                <c:pt idx="1323">
                  <c:v>189.85145349999999</c:v>
                </c:pt>
                <c:pt idx="1324">
                  <c:v>219.03567799999999</c:v>
                </c:pt>
                <c:pt idx="1325">
                  <c:v>187.7841214</c:v>
                </c:pt>
                <c:pt idx="1326">
                  <c:v>228.25498569999999</c:v>
                </c:pt>
                <c:pt idx="1327">
                  <c:v>135.96891909999999</c:v>
                </c:pt>
                <c:pt idx="1328">
                  <c:v>215.94273029999999</c:v>
                </c:pt>
                <c:pt idx="1329">
                  <c:v>217.41789199999999</c:v>
                </c:pt>
                <c:pt idx="1330">
                  <c:v>227.35406130000001</c:v>
                </c:pt>
                <c:pt idx="1331">
                  <c:v>168.57360750000001</c:v>
                </c:pt>
                <c:pt idx="1332">
                  <c:v>136.95795910000001</c:v>
                </c:pt>
                <c:pt idx="1333">
                  <c:v>226.8272241</c:v>
                </c:pt>
                <c:pt idx="1334">
                  <c:v>109.62005310000001</c:v>
                </c:pt>
                <c:pt idx="1335">
                  <c:v>144.16734400000001</c:v>
                </c:pt>
                <c:pt idx="1336">
                  <c:v>229.39635670000001</c:v>
                </c:pt>
                <c:pt idx="1337">
                  <c:v>227.43077120000001</c:v>
                </c:pt>
                <c:pt idx="1338">
                  <c:v>162.7581792</c:v>
                </c:pt>
                <c:pt idx="1339">
                  <c:v>215.72241149999999</c:v>
                </c:pt>
                <c:pt idx="1340">
                  <c:v>112.6641699</c:v>
                </c:pt>
                <c:pt idx="1341">
                  <c:v>218.4049339</c:v>
                </c:pt>
                <c:pt idx="1342">
                  <c:v>214.17789640000001</c:v>
                </c:pt>
                <c:pt idx="1343">
                  <c:v>229.35746159999999</c:v>
                </c:pt>
                <c:pt idx="1344">
                  <c:v>67.77688216</c:v>
                </c:pt>
                <c:pt idx="1345">
                  <c:v>105.9432272</c:v>
                </c:pt>
                <c:pt idx="1346">
                  <c:v>111.4123865</c:v>
                </c:pt>
                <c:pt idx="1347">
                  <c:v>1.9564856239999999</c:v>
                </c:pt>
                <c:pt idx="1348">
                  <c:v>150.54740029999999</c:v>
                </c:pt>
                <c:pt idx="1349">
                  <c:v>73.575666100000007</c:v>
                </c:pt>
                <c:pt idx="1350">
                  <c:v>137.10975859999999</c:v>
                </c:pt>
                <c:pt idx="1351">
                  <c:v>128.4065986</c:v>
                </c:pt>
                <c:pt idx="1352">
                  <c:v>8.4794193329999992</c:v>
                </c:pt>
                <c:pt idx="1353">
                  <c:v>26.795319240000001</c:v>
                </c:pt>
                <c:pt idx="1354">
                  <c:v>167.4077297</c:v>
                </c:pt>
                <c:pt idx="1355">
                  <c:v>227.6302306</c:v>
                </c:pt>
                <c:pt idx="1356">
                  <c:v>228.99362970000001</c:v>
                </c:pt>
                <c:pt idx="1357">
                  <c:v>228.6297088</c:v>
                </c:pt>
                <c:pt idx="1358">
                  <c:v>149.15120469999999</c:v>
                </c:pt>
                <c:pt idx="1359">
                  <c:v>209.1031528</c:v>
                </c:pt>
                <c:pt idx="1360">
                  <c:v>202.32213329999999</c:v>
                </c:pt>
                <c:pt idx="1361">
                  <c:v>199.59874690000001</c:v>
                </c:pt>
                <c:pt idx="1362">
                  <c:v>228.8860238</c:v>
                </c:pt>
                <c:pt idx="1363">
                  <c:v>190.06020430000001</c:v>
                </c:pt>
                <c:pt idx="1364">
                  <c:v>223.82232189999999</c:v>
                </c:pt>
                <c:pt idx="1365">
                  <c:v>215.66253399999999</c:v>
                </c:pt>
                <c:pt idx="1366">
                  <c:v>136.55002400000001</c:v>
                </c:pt>
                <c:pt idx="1367">
                  <c:v>225.7426677</c:v>
                </c:pt>
                <c:pt idx="1368">
                  <c:v>127.600677</c:v>
                </c:pt>
                <c:pt idx="1369">
                  <c:v>169.01090869999999</c:v>
                </c:pt>
                <c:pt idx="1370">
                  <c:v>226.2706671</c:v>
                </c:pt>
                <c:pt idx="1371">
                  <c:v>171.79364279999999</c:v>
                </c:pt>
                <c:pt idx="1372">
                  <c:v>222.99545459999999</c:v>
                </c:pt>
                <c:pt idx="1373">
                  <c:v>215.99042439999999</c:v>
                </c:pt>
                <c:pt idx="1374">
                  <c:v>179.3608466</c:v>
                </c:pt>
                <c:pt idx="1375">
                  <c:v>8.3330278329999992</c:v>
                </c:pt>
                <c:pt idx="1376">
                  <c:v>88.287758949999997</c:v>
                </c:pt>
                <c:pt idx="1377">
                  <c:v>19.670171700000001</c:v>
                </c:pt>
                <c:pt idx="1378">
                  <c:v>106.4116892</c:v>
                </c:pt>
                <c:pt idx="1379">
                  <c:v>122.41806699999999</c:v>
                </c:pt>
                <c:pt idx="1380">
                  <c:v>117.9268606</c:v>
                </c:pt>
                <c:pt idx="1381">
                  <c:v>126.7942137</c:v>
                </c:pt>
                <c:pt idx="1382">
                  <c:v>207.9496327</c:v>
                </c:pt>
                <c:pt idx="1383">
                  <c:v>219.26939709999999</c:v>
                </c:pt>
                <c:pt idx="1384">
                  <c:v>160.55606119999999</c:v>
                </c:pt>
                <c:pt idx="1385">
                  <c:v>145.22106600000001</c:v>
                </c:pt>
                <c:pt idx="1386">
                  <c:v>228.786383</c:v>
                </c:pt>
                <c:pt idx="1387">
                  <c:v>97.178521509999996</c:v>
                </c:pt>
                <c:pt idx="1388">
                  <c:v>199.930924</c:v>
                </c:pt>
                <c:pt idx="1389">
                  <c:v>111.5528643</c:v>
                </c:pt>
                <c:pt idx="1390">
                  <c:v>222.0793113</c:v>
                </c:pt>
                <c:pt idx="1391">
                  <c:v>139.59282830000001</c:v>
                </c:pt>
                <c:pt idx="1392">
                  <c:v>182.45329530000001</c:v>
                </c:pt>
                <c:pt idx="1393">
                  <c:v>99.855974340000003</c:v>
                </c:pt>
                <c:pt idx="1394">
                  <c:v>40.848999030000002</c:v>
                </c:pt>
                <c:pt idx="1395">
                  <c:v>11.554741590000001</c:v>
                </c:pt>
                <c:pt idx="1396">
                  <c:v>97.506933259999997</c:v>
                </c:pt>
                <c:pt idx="1397">
                  <c:v>229.40752130000001</c:v>
                </c:pt>
                <c:pt idx="1398">
                  <c:v>156.7038938</c:v>
                </c:pt>
                <c:pt idx="1399">
                  <c:v>229.40797939999999</c:v>
                </c:pt>
                <c:pt idx="1400">
                  <c:v>142.52049260000001</c:v>
                </c:pt>
                <c:pt idx="1401">
                  <c:v>181.42467819999999</c:v>
                </c:pt>
                <c:pt idx="1402">
                  <c:v>38.924352800000001</c:v>
                </c:pt>
                <c:pt idx="1403">
                  <c:v>141.15440150000001</c:v>
                </c:pt>
                <c:pt idx="1404">
                  <c:v>164.6186338</c:v>
                </c:pt>
                <c:pt idx="1405">
                  <c:v>215.54702470000001</c:v>
                </c:pt>
                <c:pt idx="1406">
                  <c:v>229.124098</c:v>
                </c:pt>
                <c:pt idx="1407">
                  <c:v>184.54620420000001</c:v>
                </c:pt>
                <c:pt idx="1408">
                  <c:v>178.91124579999999</c:v>
                </c:pt>
                <c:pt idx="1409">
                  <c:v>153.0021175</c:v>
                </c:pt>
                <c:pt idx="1410">
                  <c:v>21.962451210000001</c:v>
                </c:pt>
                <c:pt idx="1411">
                  <c:v>121.39810679999999</c:v>
                </c:pt>
                <c:pt idx="1412">
                  <c:v>90.614892920000003</c:v>
                </c:pt>
                <c:pt idx="1413">
                  <c:v>222.1019551</c:v>
                </c:pt>
                <c:pt idx="1414">
                  <c:v>229.4044447</c:v>
                </c:pt>
                <c:pt idx="1415">
                  <c:v>142.4667255</c:v>
                </c:pt>
                <c:pt idx="1416">
                  <c:v>218.3646851</c:v>
                </c:pt>
                <c:pt idx="1417">
                  <c:v>229.40730260000001</c:v>
                </c:pt>
                <c:pt idx="1418">
                  <c:v>143.8811517</c:v>
                </c:pt>
                <c:pt idx="1419">
                  <c:v>227.2955785</c:v>
                </c:pt>
                <c:pt idx="1420">
                  <c:v>161.16495119999999</c:v>
                </c:pt>
                <c:pt idx="1421">
                  <c:v>229.40797939999999</c:v>
                </c:pt>
                <c:pt idx="1422">
                  <c:v>143.8015259</c:v>
                </c:pt>
                <c:pt idx="1423">
                  <c:v>219.66099370000001</c:v>
                </c:pt>
                <c:pt idx="1424">
                  <c:v>137.31842900000001</c:v>
                </c:pt>
                <c:pt idx="1425">
                  <c:v>159.63386030000001</c:v>
                </c:pt>
                <c:pt idx="1426">
                  <c:v>227.18004869999999</c:v>
                </c:pt>
                <c:pt idx="1427">
                  <c:v>229.40768539999999</c:v>
                </c:pt>
                <c:pt idx="1428">
                  <c:v>153.22400200000001</c:v>
                </c:pt>
                <c:pt idx="1429">
                  <c:v>229.21980769999999</c:v>
                </c:pt>
                <c:pt idx="1430">
                  <c:v>141.97431560000001</c:v>
                </c:pt>
                <c:pt idx="1431">
                  <c:v>143.61755539999999</c:v>
                </c:pt>
                <c:pt idx="1432">
                  <c:v>222.7674375</c:v>
                </c:pt>
                <c:pt idx="1433">
                  <c:v>192.2034601</c:v>
                </c:pt>
                <c:pt idx="1434">
                  <c:v>184.9728945</c:v>
                </c:pt>
                <c:pt idx="1435">
                  <c:v>178.6456805</c:v>
                </c:pt>
                <c:pt idx="1436">
                  <c:v>222.84720350000001</c:v>
                </c:pt>
                <c:pt idx="1437">
                  <c:v>226.93156880000001</c:v>
                </c:pt>
                <c:pt idx="1438">
                  <c:v>219.04261070000001</c:v>
                </c:pt>
                <c:pt idx="1439">
                  <c:v>175.08660040000001</c:v>
                </c:pt>
                <c:pt idx="1440">
                  <c:v>220.51638449999999</c:v>
                </c:pt>
                <c:pt idx="1441">
                  <c:v>194.5364328</c:v>
                </c:pt>
                <c:pt idx="1442">
                  <c:v>98.498971209999993</c:v>
                </c:pt>
                <c:pt idx="1443">
                  <c:v>124.9075703</c:v>
                </c:pt>
                <c:pt idx="1444">
                  <c:v>185.16393780000001</c:v>
                </c:pt>
                <c:pt idx="1445">
                  <c:v>229.00511560000001</c:v>
                </c:pt>
                <c:pt idx="1446">
                  <c:v>228.9374373</c:v>
                </c:pt>
                <c:pt idx="1447">
                  <c:v>0.100098915</c:v>
                </c:pt>
                <c:pt idx="1448">
                  <c:v>229.03192989999999</c:v>
                </c:pt>
                <c:pt idx="1449">
                  <c:v>134.33522189999999</c:v>
                </c:pt>
                <c:pt idx="1450">
                  <c:v>18.76128915</c:v>
                </c:pt>
                <c:pt idx="1451">
                  <c:v>226.7743887</c:v>
                </c:pt>
                <c:pt idx="1452">
                  <c:v>181.5308005</c:v>
                </c:pt>
                <c:pt idx="1453">
                  <c:v>221.40641769999999</c:v>
                </c:pt>
                <c:pt idx="1454">
                  <c:v>129.96490539999999</c:v>
                </c:pt>
                <c:pt idx="1455">
                  <c:v>227.26201620000001</c:v>
                </c:pt>
                <c:pt idx="1456">
                  <c:v>183.50536969999999</c:v>
                </c:pt>
                <c:pt idx="1457">
                  <c:v>120.84168</c:v>
                </c:pt>
                <c:pt idx="1458">
                  <c:v>215.66828380000001</c:v>
                </c:pt>
                <c:pt idx="1459">
                  <c:v>201.70872069999999</c:v>
                </c:pt>
                <c:pt idx="1460">
                  <c:v>161.3745327</c:v>
                </c:pt>
                <c:pt idx="1461">
                  <c:v>229.40797939999999</c:v>
                </c:pt>
                <c:pt idx="1462">
                  <c:v>158.7600032</c:v>
                </c:pt>
                <c:pt idx="1463">
                  <c:v>95.080548149999998</c:v>
                </c:pt>
                <c:pt idx="1464">
                  <c:v>167.2394635</c:v>
                </c:pt>
                <c:pt idx="1465">
                  <c:v>110.2161787</c:v>
                </c:pt>
                <c:pt idx="1466">
                  <c:v>104.8837271</c:v>
                </c:pt>
                <c:pt idx="1467">
                  <c:v>93.616470759999999</c:v>
                </c:pt>
                <c:pt idx="1468">
                  <c:v>27.73973312</c:v>
                </c:pt>
                <c:pt idx="1469">
                  <c:v>88.391025049999996</c:v>
                </c:pt>
                <c:pt idx="1470">
                  <c:v>227.66934449999999</c:v>
                </c:pt>
                <c:pt idx="1471">
                  <c:v>226.99687470000001</c:v>
                </c:pt>
                <c:pt idx="1472">
                  <c:v>229.40720680000001</c:v>
                </c:pt>
                <c:pt idx="1473">
                  <c:v>170.4095724</c:v>
                </c:pt>
                <c:pt idx="1474">
                  <c:v>146.3282184</c:v>
                </c:pt>
                <c:pt idx="1475">
                  <c:v>167.43029139999999</c:v>
                </c:pt>
                <c:pt idx="1476">
                  <c:v>229.40797939999999</c:v>
                </c:pt>
                <c:pt idx="1477">
                  <c:v>148.5209323</c:v>
                </c:pt>
                <c:pt idx="1478">
                  <c:v>228.60866490000001</c:v>
                </c:pt>
                <c:pt idx="1479">
                  <c:v>189.98633169999999</c:v>
                </c:pt>
                <c:pt idx="1480">
                  <c:v>138.69139970000001</c:v>
                </c:pt>
                <c:pt idx="1481">
                  <c:v>192.5068129</c:v>
                </c:pt>
                <c:pt idx="1482">
                  <c:v>228.01512700000001</c:v>
                </c:pt>
                <c:pt idx="1483">
                  <c:v>180.72319279999999</c:v>
                </c:pt>
                <c:pt idx="1484">
                  <c:v>227.97643020000001</c:v>
                </c:pt>
                <c:pt idx="1485">
                  <c:v>200.0931703</c:v>
                </c:pt>
                <c:pt idx="1486">
                  <c:v>229.40700860000001</c:v>
                </c:pt>
                <c:pt idx="1487">
                  <c:v>130.28509070000001</c:v>
                </c:pt>
                <c:pt idx="1488">
                  <c:v>111.3555343</c:v>
                </c:pt>
                <c:pt idx="1489">
                  <c:v>13.79210035</c:v>
                </c:pt>
                <c:pt idx="1490">
                  <c:v>78.195482949999999</c:v>
                </c:pt>
                <c:pt idx="1491">
                  <c:v>69.765056770000001</c:v>
                </c:pt>
                <c:pt idx="1492">
                  <c:v>117.363917</c:v>
                </c:pt>
                <c:pt idx="1493">
                  <c:v>69.679209360000002</c:v>
                </c:pt>
                <c:pt idx="1494">
                  <c:v>0.84782912499999996</c:v>
                </c:pt>
                <c:pt idx="1495">
                  <c:v>226.017709</c:v>
                </c:pt>
                <c:pt idx="1496">
                  <c:v>147.04443739999999</c:v>
                </c:pt>
                <c:pt idx="1497">
                  <c:v>229.330873</c:v>
                </c:pt>
                <c:pt idx="1498">
                  <c:v>148.886347</c:v>
                </c:pt>
                <c:pt idx="1499">
                  <c:v>215.42217629999999</c:v>
                </c:pt>
                <c:pt idx="1500">
                  <c:v>183.62165830000001</c:v>
                </c:pt>
                <c:pt idx="1501">
                  <c:v>228.2747033</c:v>
                </c:pt>
                <c:pt idx="1502">
                  <c:v>217.55005589999999</c:v>
                </c:pt>
                <c:pt idx="1503">
                  <c:v>194.0682357</c:v>
                </c:pt>
                <c:pt idx="1504">
                  <c:v>137.15858940000001</c:v>
                </c:pt>
                <c:pt idx="1505">
                  <c:v>139.87660199999999</c:v>
                </c:pt>
                <c:pt idx="1506">
                  <c:v>225.84632859999999</c:v>
                </c:pt>
                <c:pt idx="1507">
                  <c:v>208.70846599999999</c:v>
                </c:pt>
                <c:pt idx="1508">
                  <c:v>108.99950870000001</c:v>
                </c:pt>
                <c:pt idx="1509">
                  <c:v>101.4101055</c:v>
                </c:pt>
                <c:pt idx="1510">
                  <c:v>223.2185082</c:v>
                </c:pt>
                <c:pt idx="1511">
                  <c:v>93.958228120000001</c:v>
                </c:pt>
                <c:pt idx="1512">
                  <c:v>145.65390619999999</c:v>
                </c:pt>
                <c:pt idx="1513">
                  <c:v>228.76739689999999</c:v>
                </c:pt>
                <c:pt idx="1514">
                  <c:v>225.2514166</c:v>
                </c:pt>
                <c:pt idx="1515">
                  <c:v>99.74251443</c:v>
                </c:pt>
                <c:pt idx="1516">
                  <c:v>90.538244539999994</c:v>
                </c:pt>
                <c:pt idx="1517">
                  <c:v>222.58736060000001</c:v>
                </c:pt>
                <c:pt idx="1518">
                  <c:v>15.50461153</c:v>
                </c:pt>
                <c:pt idx="1519">
                  <c:v>3.3211084689999999</c:v>
                </c:pt>
                <c:pt idx="1520">
                  <c:v>190.50124529999999</c:v>
                </c:pt>
                <c:pt idx="1521">
                  <c:v>158.52105040000001</c:v>
                </c:pt>
                <c:pt idx="1522">
                  <c:v>228.1835265</c:v>
                </c:pt>
                <c:pt idx="1523">
                  <c:v>226.484443</c:v>
                </c:pt>
                <c:pt idx="1524">
                  <c:v>167.89727149999999</c:v>
                </c:pt>
                <c:pt idx="1525">
                  <c:v>227.11907729999999</c:v>
                </c:pt>
                <c:pt idx="1526">
                  <c:v>221.04299589999999</c:v>
                </c:pt>
                <c:pt idx="1527">
                  <c:v>223.11272779999999</c:v>
                </c:pt>
                <c:pt idx="1528">
                  <c:v>157.0852658</c:v>
                </c:pt>
                <c:pt idx="1529">
                  <c:v>14.54193632</c:v>
                </c:pt>
                <c:pt idx="1530">
                  <c:v>166.32898460000001</c:v>
                </c:pt>
                <c:pt idx="1531">
                  <c:v>217.96863769999999</c:v>
                </c:pt>
                <c:pt idx="1532">
                  <c:v>225.3938153</c:v>
                </c:pt>
                <c:pt idx="1533">
                  <c:v>228.9782261</c:v>
                </c:pt>
                <c:pt idx="1534">
                  <c:v>150.1775963</c:v>
                </c:pt>
                <c:pt idx="1535">
                  <c:v>198.76377790000001</c:v>
                </c:pt>
                <c:pt idx="1536">
                  <c:v>103.22980889999999</c:v>
                </c:pt>
                <c:pt idx="1537">
                  <c:v>229.26623699999999</c:v>
                </c:pt>
                <c:pt idx="1538">
                  <c:v>154.85885630000001</c:v>
                </c:pt>
                <c:pt idx="1539">
                  <c:v>225.7530324</c:v>
                </c:pt>
                <c:pt idx="1540">
                  <c:v>202.29633770000001</c:v>
                </c:pt>
                <c:pt idx="1541">
                  <c:v>173.26029600000001</c:v>
                </c:pt>
                <c:pt idx="1542">
                  <c:v>212.7517689</c:v>
                </c:pt>
                <c:pt idx="1543">
                  <c:v>229.4031799</c:v>
                </c:pt>
                <c:pt idx="1544">
                  <c:v>201.6350395</c:v>
                </c:pt>
                <c:pt idx="1545">
                  <c:v>166.8523793</c:v>
                </c:pt>
                <c:pt idx="1546">
                  <c:v>226.13975429999999</c:v>
                </c:pt>
                <c:pt idx="1547">
                  <c:v>229.3318438</c:v>
                </c:pt>
                <c:pt idx="1548">
                  <c:v>162.5063662</c:v>
                </c:pt>
                <c:pt idx="1549">
                  <c:v>226.49461629999999</c:v>
                </c:pt>
                <c:pt idx="1550">
                  <c:v>166.56824839999999</c:v>
                </c:pt>
                <c:pt idx="1551">
                  <c:v>157.4338071</c:v>
                </c:pt>
                <c:pt idx="1552">
                  <c:v>228.6720565</c:v>
                </c:pt>
                <c:pt idx="1553">
                  <c:v>219.8959366</c:v>
                </c:pt>
                <c:pt idx="1554">
                  <c:v>159.68549250000001</c:v>
                </c:pt>
                <c:pt idx="1555">
                  <c:v>229.35124690000001</c:v>
                </c:pt>
                <c:pt idx="1556">
                  <c:v>201.3707732</c:v>
                </c:pt>
                <c:pt idx="1557">
                  <c:v>219.405</c:v>
                </c:pt>
                <c:pt idx="1558">
                  <c:v>222.13806750000001</c:v>
                </c:pt>
                <c:pt idx="1559">
                  <c:v>135.99844250000001</c:v>
                </c:pt>
                <c:pt idx="1560">
                  <c:v>214.3166032</c:v>
                </c:pt>
                <c:pt idx="1561">
                  <c:v>141.48485579999999</c:v>
                </c:pt>
                <c:pt idx="1562">
                  <c:v>229.40790419999999</c:v>
                </c:pt>
                <c:pt idx="1563">
                  <c:v>200.3875941</c:v>
                </c:pt>
                <c:pt idx="1564">
                  <c:v>221.82324919999999</c:v>
                </c:pt>
                <c:pt idx="1565">
                  <c:v>179.2261872</c:v>
                </c:pt>
                <c:pt idx="1566">
                  <c:v>229.2656695</c:v>
                </c:pt>
                <c:pt idx="1567">
                  <c:v>167.56751800000001</c:v>
                </c:pt>
                <c:pt idx="1568">
                  <c:v>214.92472409999999</c:v>
                </c:pt>
                <c:pt idx="1569">
                  <c:v>226.64854879999999</c:v>
                </c:pt>
                <c:pt idx="1570">
                  <c:v>228.42119729999999</c:v>
                </c:pt>
                <c:pt idx="1571">
                  <c:v>217.60466220000001</c:v>
                </c:pt>
                <c:pt idx="1572">
                  <c:v>141.20690200000001</c:v>
                </c:pt>
                <c:pt idx="1573">
                  <c:v>95.755159520000007</c:v>
                </c:pt>
                <c:pt idx="1574">
                  <c:v>146.9758736</c:v>
                </c:pt>
                <c:pt idx="1575">
                  <c:v>229.153524</c:v>
                </c:pt>
                <c:pt idx="1576">
                  <c:v>229.3647292</c:v>
                </c:pt>
                <c:pt idx="1577">
                  <c:v>139.0413203</c:v>
                </c:pt>
                <c:pt idx="1578">
                  <c:v>226.1643808</c:v>
                </c:pt>
                <c:pt idx="1579">
                  <c:v>0.12458865700000001</c:v>
                </c:pt>
                <c:pt idx="1580">
                  <c:v>149.45185359999999</c:v>
                </c:pt>
                <c:pt idx="1581">
                  <c:v>228.06184350000001</c:v>
                </c:pt>
                <c:pt idx="1582">
                  <c:v>159.05954790000001</c:v>
                </c:pt>
                <c:pt idx="1583">
                  <c:v>229.32619650000001</c:v>
                </c:pt>
                <c:pt idx="1584">
                  <c:v>136.47234159999999</c:v>
                </c:pt>
                <c:pt idx="1585">
                  <c:v>129.48387719999999</c:v>
                </c:pt>
                <c:pt idx="1586">
                  <c:v>171.32544569999999</c:v>
                </c:pt>
                <c:pt idx="1587">
                  <c:v>222.17354420000001</c:v>
                </c:pt>
                <c:pt idx="1588">
                  <c:v>147.79689189999999</c:v>
                </c:pt>
                <c:pt idx="1589">
                  <c:v>216.1490403</c:v>
                </c:pt>
                <c:pt idx="1590">
                  <c:v>149.7080216</c:v>
                </c:pt>
                <c:pt idx="1591">
                  <c:v>168.6424208</c:v>
                </c:pt>
                <c:pt idx="1592">
                  <c:v>1.562783281</c:v>
                </c:pt>
                <c:pt idx="1593">
                  <c:v>93.691697070000004</c:v>
                </c:pt>
                <c:pt idx="1594">
                  <c:v>194.47968660000001</c:v>
                </c:pt>
                <c:pt idx="1595">
                  <c:v>165.42574579999999</c:v>
                </c:pt>
                <c:pt idx="1596">
                  <c:v>101.038324</c:v>
                </c:pt>
                <c:pt idx="1597">
                  <c:v>109.1789634</c:v>
                </c:pt>
                <c:pt idx="1598">
                  <c:v>18.404341930000001</c:v>
                </c:pt>
                <c:pt idx="1599">
                  <c:v>117.4451282</c:v>
                </c:pt>
                <c:pt idx="1600">
                  <c:v>216.40813109999999</c:v>
                </c:pt>
                <c:pt idx="1601">
                  <c:v>97.253705089999997</c:v>
                </c:pt>
                <c:pt idx="1602">
                  <c:v>168.0078719</c:v>
                </c:pt>
                <c:pt idx="1603">
                  <c:v>220.49073240000001</c:v>
                </c:pt>
                <c:pt idx="1604">
                  <c:v>228.30229700000001</c:v>
                </c:pt>
                <c:pt idx="1605">
                  <c:v>222.7590692</c:v>
                </c:pt>
                <c:pt idx="1606">
                  <c:v>126.48350689999999</c:v>
                </c:pt>
                <c:pt idx="1607">
                  <c:v>85.958430329999999</c:v>
                </c:pt>
                <c:pt idx="1608">
                  <c:v>142.01369099999999</c:v>
                </c:pt>
                <c:pt idx="1609">
                  <c:v>193.06367080000001</c:v>
                </c:pt>
                <c:pt idx="1610">
                  <c:v>189.02742359999999</c:v>
                </c:pt>
                <c:pt idx="1611">
                  <c:v>216.48192169999999</c:v>
                </c:pt>
                <c:pt idx="1612">
                  <c:v>227.35199650000001</c:v>
                </c:pt>
                <c:pt idx="1613">
                  <c:v>227.84263229999999</c:v>
                </c:pt>
                <c:pt idx="1614">
                  <c:v>185.31356310000001</c:v>
                </c:pt>
                <c:pt idx="1615">
                  <c:v>5.9036960199999999</c:v>
                </c:pt>
                <c:pt idx="1616">
                  <c:v>91.847553520000005</c:v>
                </c:pt>
                <c:pt idx="1617">
                  <c:v>94.208880489999999</c:v>
                </c:pt>
                <c:pt idx="1618">
                  <c:v>91.406692019999994</c:v>
                </c:pt>
                <c:pt idx="1619">
                  <c:v>215.94280549999999</c:v>
                </c:pt>
                <c:pt idx="1620">
                  <c:v>177.64439049999999</c:v>
                </c:pt>
                <c:pt idx="1621">
                  <c:v>151.26653870000001</c:v>
                </c:pt>
                <c:pt idx="1622">
                  <c:v>124.1883217</c:v>
                </c:pt>
                <c:pt idx="1623">
                  <c:v>221.26615889999999</c:v>
                </c:pt>
                <c:pt idx="1624">
                  <c:v>212.80935600000001</c:v>
                </c:pt>
                <c:pt idx="1625">
                  <c:v>72.184003349999998</c:v>
                </c:pt>
                <c:pt idx="1626">
                  <c:v>84.45764398</c:v>
                </c:pt>
                <c:pt idx="1627">
                  <c:v>65.902476829999998</c:v>
                </c:pt>
                <c:pt idx="1628">
                  <c:v>105.3129351</c:v>
                </c:pt>
                <c:pt idx="1629">
                  <c:v>26.951398619999999</c:v>
                </c:pt>
                <c:pt idx="1630">
                  <c:v>157.23565350000001</c:v>
                </c:pt>
                <c:pt idx="1631">
                  <c:v>226.01420160000001</c:v>
                </c:pt>
                <c:pt idx="1632">
                  <c:v>72.870526290000001</c:v>
                </c:pt>
                <c:pt idx="1633">
                  <c:v>147.83433070000001</c:v>
                </c:pt>
                <c:pt idx="1634">
                  <c:v>222.64842089999999</c:v>
                </c:pt>
                <c:pt idx="1635">
                  <c:v>161.94608310000001</c:v>
                </c:pt>
                <c:pt idx="1636">
                  <c:v>190.17680060000001</c:v>
                </c:pt>
                <c:pt idx="1637">
                  <c:v>226.0940975</c:v>
                </c:pt>
                <c:pt idx="1638">
                  <c:v>78.720634770000004</c:v>
                </c:pt>
                <c:pt idx="1639">
                  <c:v>144.56946590000001</c:v>
                </c:pt>
                <c:pt idx="1640">
                  <c:v>2.8820707049999998</c:v>
                </c:pt>
                <c:pt idx="1641">
                  <c:v>127.2936186</c:v>
                </c:pt>
                <c:pt idx="1642">
                  <c:v>4.3041576160000004</c:v>
                </c:pt>
                <c:pt idx="1643">
                  <c:v>95.267637949999994</c:v>
                </c:pt>
                <c:pt idx="1644">
                  <c:v>8.3045863680000007</c:v>
                </c:pt>
                <c:pt idx="1645">
                  <c:v>142.97612520000001</c:v>
                </c:pt>
                <c:pt idx="1646">
                  <c:v>154.93815739999999</c:v>
                </c:pt>
                <c:pt idx="1647">
                  <c:v>224.017898</c:v>
                </c:pt>
                <c:pt idx="1648">
                  <c:v>125.5527403</c:v>
                </c:pt>
                <c:pt idx="1649">
                  <c:v>89.842090119999995</c:v>
                </c:pt>
                <c:pt idx="1650">
                  <c:v>183.40120959999999</c:v>
                </c:pt>
                <c:pt idx="1651">
                  <c:v>80.067403069999997</c:v>
                </c:pt>
                <c:pt idx="1652">
                  <c:v>107.2004357</c:v>
                </c:pt>
                <c:pt idx="1653">
                  <c:v>139.18357889999999</c:v>
                </c:pt>
                <c:pt idx="1654">
                  <c:v>67.426771830000007</c:v>
                </c:pt>
                <c:pt idx="1655">
                  <c:v>93.183558849999997</c:v>
                </c:pt>
                <c:pt idx="1656">
                  <c:v>160.68083780000001</c:v>
                </c:pt>
                <c:pt idx="1657">
                  <c:v>227.3257634</c:v>
                </c:pt>
                <c:pt idx="1658">
                  <c:v>206.5925441</c:v>
                </c:pt>
                <c:pt idx="1659">
                  <c:v>144.24176349999999</c:v>
                </c:pt>
                <c:pt idx="1660">
                  <c:v>124.87997919999999</c:v>
                </c:pt>
                <c:pt idx="1661">
                  <c:v>139.11797379999999</c:v>
                </c:pt>
                <c:pt idx="1662">
                  <c:v>6.8308877710000004</c:v>
                </c:pt>
                <c:pt idx="1663">
                  <c:v>115.1608394</c:v>
                </c:pt>
                <c:pt idx="1664">
                  <c:v>78.551753320000003</c:v>
                </c:pt>
                <c:pt idx="1665">
                  <c:v>71.318135089999998</c:v>
                </c:pt>
                <c:pt idx="1666">
                  <c:v>131.38488649999999</c:v>
                </c:pt>
                <c:pt idx="1667">
                  <c:v>8.9028211289999994</c:v>
                </c:pt>
                <c:pt idx="1668">
                  <c:v>148.3089784</c:v>
                </c:pt>
                <c:pt idx="1669">
                  <c:v>10.968710679999999</c:v>
                </c:pt>
                <c:pt idx="1670">
                  <c:v>113.7564465</c:v>
                </c:pt>
                <c:pt idx="1671">
                  <c:v>139.53462590000001</c:v>
                </c:pt>
                <c:pt idx="1672">
                  <c:v>140.2427859</c:v>
                </c:pt>
                <c:pt idx="1673">
                  <c:v>95.846028630000006</c:v>
                </c:pt>
                <c:pt idx="1674">
                  <c:v>112.8066786</c:v>
                </c:pt>
                <c:pt idx="1675">
                  <c:v>134.67717920000001</c:v>
                </c:pt>
                <c:pt idx="1676">
                  <c:v>211.91140559999999</c:v>
                </c:pt>
                <c:pt idx="1677">
                  <c:v>228.16754180000001</c:v>
                </c:pt>
                <c:pt idx="1678">
                  <c:v>139.3882122</c:v>
                </c:pt>
                <c:pt idx="1679">
                  <c:v>191.73663719999999</c:v>
                </c:pt>
                <c:pt idx="1680">
                  <c:v>126.86541560000001</c:v>
                </c:pt>
                <c:pt idx="1681">
                  <c:v>71.935024299999995</c:v>
                </c:pt>
                <c:pt idx="1682">
                  <c:v>105.99019490000001</c:v>
                </c:pt>
                <c:pt idx="1683">
                  <c:v>88.14884017</c:v>
                </c:pt>
                <c:pt idx="1684">
                  <c:v>98.65137575</c:v>
                </c:pt>
                <c:pt idx="1685">
                  <c:v>137.07212490000001</c:v>
                </c:pt>
                <c:pt idx="1686">
                  <c:v>139.23812530000001</c:v>
                </c:pt>
                <c:pt idx="1687">
                  <c:v>102.3878766</c:v>
                </c:pt>
                <c:pt idx="1688">
                  <c:v>107.9726936</c:v>
                </c:pt>
                <c:pt idx="1689">
                  <c:v>78.611015480000006</c:v>
                </c:pt>
                <c:pt idx="1690">
                  <c:v>108.5027723</c:v>
                </c:pt>
                <c:pt idx="1691">
                  <c:v>27.01770278</c:v>
                </c:pt>
                <c:pt idx="1692">
                  <c:v>73.864856309999993</c:v>
                </c:pt>
                <c:pt idx="1693">
                  <c:v>75.081310060000007</c:v>
                </c:pt>
                <c:pt idx="1694">
                  <c:v>9.592287357</c:v>
                </c:pt>
                <c:pt idx="1695">
                  <c:v>118.2617747</c:v>
                </c:pt>
                <c:pt idx="1696">
                  <c:v>184.35809399999999</c:v>
                </c:pt>
                <c:pt idx="1697">
                  <c:v>110.6616495</c:v>
                </c:pt>
                <c:pt idx="1698">
                  <c:v>183.6154641</c:v>
                </c:pt>
                <c:pt idx="1699">
                  <c:v>228.1393807</c:v>
                </c:pt>
                <c:pt idx="1700">
                  <c:v>200.50757469999999</c:v>
                </c:pt>
                <c:pt idx="1701">
                  <c:v>157.78953730000001</c:v>
                </c:pt>
                <c:pt idx="1702">
                  <c:v>229.34897699999999</c:v>
                </c:pt>
                <c:pt idx="1703">
                  <c:v>229.40797939999999</c:v>
                </c:pt>
                <c:pt idx="1704">
                  <c:v>102.24610939999999</c:v>
                </c:pt>
                <c:pt idx="1705">
                  <c:v>88.840883910000002</c:v>
                </c:pt>
                <c:pt idx="1706">
                  <c:v>118.1459366</c:v>
                </c:pt>
                <c:pt idx="1707">
                  <c:v>81.369177800000003</c:v>
                </c:pt>
                <c:pt idx="1708">
                  <c:v>95.262187240000003</c:v>
                </c:pt>
                <c:pt idx="1709">
                  <c:v>228.36492290000001</c:v>
                </c:pt>
                <c:pt idx="1710">
                  <c:v>149.32543949999999</c:v>
                </c:pt>
                <c:pt idx="1711">
                  <c:v>225.592974</c:v>
                </c:pt>
                <c:pt idx="1712">
                  <c:v>229.40797939999999</c:v>
                </c:pt>
                <c:pt idx="1713">
                  <c:v>212.07130000000001</c:v>
                </c:pt>
                <c:pt idx="1714">
                  <c:v>147.1867575</c:v>
                </c:pt>
                <c:pt idx="1715">
                  <c:v>229.3989205</c:v>
                </c:pt>
                <c:pt idx="1716">
                  <c:v>109.92747559999999</c:v>
                </c:pt>
                <c:pt idx="1717">
                  <c:v>132.08194510000001</c:v>
                </c:pt>
                <c:pt idx="1718">
                  <c:v>205.3940303</c:v>
                </c:pt>
                <c:pt idx="1719">
                  <c:v>228.5488421</c:v>
                </c:pt>
                <c:pt idx="1720">
                  <c:v>179.23740649999999</c:v>
                </c:pt>
                <c:pt idx="1721">
                  <c:v>228.98057800000001</c:v>
                </c:pt>
                <c:pt idx="1722">
                  <c:v>211.4996744</c:v>
                </c:pt>
                <c:pt idx="1723">
                  <c:v>106.2366682</c:v>
                </c:pt>
                <c:pt idx="1724">
                  <c:v>229.36241150000001</c:v>
                </c:pt>
                <c:pt idx="1725">
                  <c:v>206.56983869999999</c:v>
                </c:pt>
                <c:pt idx="1726">
                  <c:v>227.5531173</c:v>
                </c:pt>
                <c:pt idx="1727">
                  <c:v>94.706004480000004</c:v>
                </c:pt>
                <c:pt idx="1728">
                  <c:v>94.052847270000001</c:v>
                </c:pt>
                <c:pt idx="1729">
                  <c:v>108.205568</c:v>
                </c:pt>
                <c:pt idx="1730">
                  <c:v>124.8615059</c:v>
                </c:pt>
                <c:pt idx="1731">
                  <c:v>100.8102427</c:v>
                </c:pt>
                <c:pt idx="1732">
                  <c:v>0.40477810600000003</c:v>
                </c:pt>
                <c:pt idx="1733">
                  <c:v>10.415763480000001</c:v>
                </c:pt>
                <c:pt idx="1734">
                  <c:v>106.2779075</c:v>
                </c:pt>
                <c:pt idx="1735">
                  <c:v>214.02021719999999</c:v>
                </c:pt>
                <c:pt idx="1736">
                  <c:v>179.49601190000001</c:v>
                </c:pt>
                <c:pt idx="1737">
                  <c:v>81.502182669999996</c:v>
                </c:pt>
                <c:pt idx="1738">
                  <c:v>3.2696950519999999</c:v>
                </c:pt>
                <c:pt idx="1739">
                  <c:v>77.504222040000002</c:v>
                </c:pt>
                <c:pt idx="1740">
                  <c:v>218.64251580000001</c:v>
                </c:pt>
                <c:pt idx="1741">
                  <c:v>196.8206994</c:v>
                </c:pt>
                <c:pt idx="1742">
                  <c:v>115.360371</c:v>
                </c:pt>
                <c:pt idx="1743">
                  <c:v>90.538036020000007</c:v>
                </c:pt>
                <c:pt idx="1744">
                  <c:v>219.75561630000001</c:v>
                </c:pt>
                <c:pt idx="1745">
                  <c:v>114.1311493</c:v>
                </c:pt>
                <c:pt idx="1746">
                  <c:v>70.089446719999998</c:v>
                </c:pt>
                <c:pt idx="1747">
                  <c:v>91.163090190000005</c:v>
                </c:pt>
                <c:pt idx="1748">
                  <c:v>98.107448120000001</c:v>
                </c:pt>
                <c:pt idx="1749">
                  <c:v>91.237412320000004</c:v>
                </c:pt>
                <c:pt idx="1750">
                  <c:v>109.964826</c:v>
                </c:pt>
                <c:pt idx="1751">
                  <c:v>94.794073890000007</c:v>
                </c:pt>
                <c:pt idx="1752">
                  <c:v>86.719998410000002</c:v>
                </c:pt>
                <c:pt idx="1753">
                  <c:v>168.40408339999999</c:v>
                </c:pt>
                <c:pt idx="1754">
                  <c:v>56.040932210000001</c:v>
                </c:pt>
                <c:pt idx="1755">
                  <c:v>110.3675885</c:v>
                </c:pt>
                <c:pt idx="1756">
                  <c:v>88.480542170000007</c:v>
                </c:pt>
                <c:pt idx="1757">
                  <c:v>69.791399310000003</c:v>
                </c:pt>
                <c:pt idx="1758">
                  <c:v>39.588905400000002</c:v>
                </c:pt>
                <c:pt idx="1759">
                  <c:v>104.069309</c:v>
                </c:pt>
                <c:pt idx="1760">
                  <c:v>111.2413632</c:v>
                </c:pt>
                <c:pt idx="1761">
                  <c:v>218.91152009999999</c:v>
                </c:pt>
                <c:pt idx="1762">
                  <c:v>85.889798209999995</c:v>
                </c:pt>
                <c:pt idx="1763">
                  <c:v>99.89005453</c:v>
                </c:pt>
                <c:pt idx="1764">
                  <c:v>104.1893263</c:v>
                </c:pt>
                <c:pt idx="1765">
                  <c:v>2.6472713730000001</c:v>
                </c:pt>
                <c:pt idx="1766">
                  <c:v>155.24155809999999</c:v>
                </c:pt>
                <c:pt idx="1767">
                  <c:v>21.49588129</c:v>
                </c:pt>
                <c:pt idx="1768">
                  <c:v>135.4386824</c:v>
                </c:pt>
                <c:pt idx="1769">
                  <c:v>223.251756</c:v>
                </c:pt>
                <c:pt idx="1770">
                  <c:v>80.763200260000005</c:v>
                </c:pt>
                <c:pt idx="1771">
                  <c:v>188.6094435</c:v>
                </c:pt>
                <c:pt idx="1772">
                  <c:v>25.44382323</c:v>
                </c:pt>
                <c:pt idx="1773">
                  <c:v>111.1830116</c:v>
                </c:pt>
                <c:pt idx="1774">
                  <c:v>145.6570375</c:v>
                </c:pt>
                <c:pt idx="1775">
                  <c:v>95.712075150000004</c:v>
                </c:pt>
                <c:pt idx="1776">
                  <c:v>17.008590720000001</c:v>
                </c:pt>
                <c:pt idx="1777">
                  <c:v>88.535170640000004</c:v>
                </c:pt>
                <c:pt idx="1778">
                  <c:v>92.453259299999999</c:v>
                </c:pt>
                <c:pt idx="1779">
                  <c:v>145.74447789999999</c:v>
                </c:pt>
                <c:pt idx="1780">
                  <c:v>227.627072</c:v>
                </c:pt>
                <c:pt idx="1781">
                  <c:v>229.40797259999999</c:v>
                </c:pt>
                <c:pt idx="1782">
                  <c:v>186.3107373</c:v>
                </c:pt>
                <c:pt idx="1783">
                  <c:v>77.412864089999999</c:v>
                </c:pt>
                <c:pt idx="1784">
                  <c:v>229.4060446</c:v>
                </c:pt>
                <c:pt idx="1785">
                  <c:v>17.045291150000001</c:v>
                </c:pt>
                <c:pt idx="1786">
                  <c:v>94.66640692</c:v>
                </c:pt>
                <c:pt idx="1787">
                  <c:v>167.33745669999999</c:v>
                </c:pt>
                <c:pt idx="1788">
                  <c:v>172.7954148</c:v>
                </c:pt>
                <c:pt idx="1789">
                  <c:v>229.40787</c:v>
                </c:pt>
                <c:pt idx="1790">
                  <c:v>90.252209550000003</c:v>
                </c:pt>
                <c:pt idx="1791">
                  <c:v>216.6529396</c:v>
                </c:pt>
                <c:pt idx="1792">
                  <c:v>117.01011010000001</c:v>
                </c:pt>
                <c:pt idx="1793">
                  <c:v>170.2485944</c:v>
                </c:pt>
                <c:pt idx="1794">
                  <c:v>153.1215785</c:v>
                </c:pt>
                <c:pt idx="1795">
                  <c:v>220.25304790000001</c:v>
                </c:pt>
                <c:pt idx="1796">
                  <c:v>3.888761819</c:v>
                </c:pt>
                <c:pt idx="1797">
                  <c:v>159.76167599999999</c:v>
                </c:pt>
                <c:pt idx="1798">
                  <c:v>226.9658148</c:v>
                </c:pt>
                <c:pt idx="1799">
                  <c:v>1.3801767709999999</c:v>
                </c:pt>
                <c:pt idx="1800">
                  <c:v>170.19279510000001</c:v>
                </c:pt>
                <c:pt idx="1801">
                  <c:v>169.32967869999999</c:v>
                </c:pt>
                <c:pt idx="1802">
                  <c:v>98.17121238</c:v>
                </c:pt>
                <c:pt idx="1803">
                  <c:v>77.620442339999997</c:v>
                </c:pt>
                <c:pt idx="1804">
                  <c:v>89.128387119999999</c:v>
                </c:pt>
                <c:pt idx="1805">
                  <c:v>104.659307</c:v>
                </c:pt>
                <c:pt idx="1806">
                  <c:v>204.43323520000001</c:v>
                </c:pt>
                <c:pt idx="1807">
                  <c:v>229.02903789999999</c:v>
                </c:pt>
                <c:pt idx="1808">
                  <c:v>93.206517129999995</c:v>
                </c:pt>
                <c:pt idx="1809">
                  <c:v>3.2845311050000001</c:v>
                </c:pt>
                <c:pt idx="1810">
                  <c:v>88.430979840000006</c:v>
                </c:pt>
                <c:pt idx="1811">
                  <c:v>186.78879319999999</c:v>
                </c:pt>
                <c:pt idx="1812">
                  <c:v>3.742801042</c:v>
                </c:pt>
                <c:pt idx="1813">
                  <c:v>79.061528969999998</c:v>
                </c:pt>
                <c:pt idx="1814">
                  <c:v>133.1235078</c:v>
                </c:pt>
                <c:pt idx="1815">
                  <c:v>229.2369204</c:v>
                </c:pt>
                <c:pt idx="1816">
                  <c:v>171.66101739999999</c:v>
                </c:pt>
                <c:pt idx="1817">
                  <c:v>229.40701540000001</c:v>
                </c:pt>
                <c:pt idx="1818">
                  <c:v>210.3612364</c:v>
                </c:pt>
                <c:pt idx="1819">
                  <c:v>229.34438950000001</c:v>
                </c:pt>
                <c:pt idx="1820">
                  <c:v>149.34932409999999</c:v>
                </c:pt>
                <c:pt idx="1821">
                  <c:v>228.38627450000001</c:v>
                </c:pt>
                <c:pt idx="1822">
                  <c:v>152.45985300000001</c:v>
                </c:pt>
                <c:pt idx="1823">
                  <c:v>13.66645881</c:v>
                </c:pt>
                <c:pt idx="1824">
                  <c:v>111.48271560000001</c:v>
                </c:pt>
                <c:pt idx="1825">
                  <c:v>134.99927880000001</c:v>
                </c:pt>
                <c:pt idx="1826">
                  <c:v>211.79433069999999</c:v>
                </c:pt>
                <c:pt idx="1827">
                  <c:v>201.17685850000001</c:v>
                </c:pt>
                <c:pt idx="1828">
                  <c:v>112.7059625</c:v>
                </c:pt>
                <c:pt idx="1829">
                  <c:v>222.10619399999999</c:v>
                </c:pt>
                <c:pt idx="1830">
                  <c:v>189.17704209999999</c:v>
                </c:pt>
                <c:pt idx="1831">
                  <c:v>229.4076034</c:v>
                </c:pt>
                <c:pt idx="1832">
                  <c:v>183.44999770000001</c:v>
                </c:pt>
                <c:pt idx="1833">
                  <c:v>229.40182619999999</c:v>
                </c:pt>
                <c:pt idx="1834">
                  <c:v>164.20420200000001</c:v>
                </c:pt>
                <c:pt idx="1835">
                  <c:v>1.5510511769999999</c:v>
                </c:pt>
                <c:pt idx="1836">
                  <c:v>168.4636601</c:v>
                </c:pt>
                <c:pt idx="1837">
                  <c:v>117.3631019</c:v>
                </c:pt>
                <c:pt idx="1838">
                  <c:v>167.33412709999999</c:v>
                </c:pt>
                <c:pt idx="1839">
                  <c:v>144.91601080000001</c:v>
                </c:pt>
                <c:pt idx="1840">
                  <c:v>106.9701735</c:v>
                </c:pt>
                <c:pt idx="1841">
                  <c:v>120.0962081</c:v>
                </c:pt>
                <c:pt idx="1842">
                  <c:v>229.40797939999999</c:v>
                </c:pt>
                <c:pt idx="1843">
                  <c:v>157.54325539999999</c:v>
                </c:pt>
                <c:pt idx="1844">
                  <c:v>229.4040755</c:v>
                </c:pt>
                <c:pt idx="1845">
                  <c:v>20.724686869999999</c:v>
                </c:pt>
                <c:pt idx="1846">
                  <c:v>141.0035968</c:v>
                </c:pt>
                <c:pt idx="1847">
                  <c:v>90.24645289</c:v>
                </c:pt>
                <c:pt idx="1848">
                  <c:v>179.1244543</c:v>
                </c:pt>
                <c:pt idx="1849">
                  <c:v>93.660146530000006</c:v>
                </c:pt>
                <c:pt idx="1850">
                  <c:v>94.028008850000006</c:v>
                </c:pt>
                <c:pt idx="1851">
                  <c:v>105.9502794</c:v>
                </c:pt>
                <c:pt idx="1852">
                  <c:v>212.56636610000001</c:v>
                </c:pt>
                <c:pt idx="1853">
                  <c:v>141.08132370000001</c:v>
                </c:pt>
                <c:pt idx="1854">
                  <c:v>198.49930649999999</c:v>
                </c:pt>
                <c:pt idx="1855">
                  <c:v>91.341580890000003</c:v>
                </c:pt>
                <c:pt idx="1856">
                  <c:v>7.9681224730000002</c:v>
                </c:pt>
                <c:pt idx="1857">
                  <c:v>169.66203709999999</c:v>
                </c:pt>
                <c:pt idx="1858">
                  <c:v>8.2770200250000006</c:v>
                </c:pt>
                <c:pt idx="1859">
                  <c:v>124.39042190000001</c:v>
                </c:pt>
                <c:pt idx="1860">
                  <c:v>64.746290259999995</c:v>
                </c:pt>
                <c:pt idx="1861">
                  <c:v>115.2263014</c:v>
                </c:pt>
                <c:pt idx="1862">
                  <c:v>181.34895280000001</c:v>
                </c:pt>
                <c:pt idx="1863">
                  <c:v>217.2222338</c:v>
                </c:pt>
                <c:pt idx="1864">
                  <c:v>221.52825110000001</c:v>
                </c:pt>
                <c:pt idx="1865">
                  <c:v>94.385019310000004</c:v>
                </c:pt>
                <c:pt idx="1866">
                  <c:v>222.5314827</c:v>
                </c:pt>
                <c:pt idx="1867">
                  <c:v>178.962085</c:v>
                </c:pt>
                <c:pt idx="1868">
                  <c:v>229.40797939999999</c:v>
                </c:pt>
                <c:pt idx="1869">
                  <c:v>228.12898860000001</c:v>
                </c:pt>
                <c:pt idx="1870">
                  <c:v>222.96519459999999</c:v>
                </c:pt>
                <c:pt idx="1871">
                  <c:v>90.278275199999996</c:v>
                </c:pt>
                <c:pt idx="1872">
                  <c:v>14.397171999999999</c:v>
                </c:pt>
                <c:pt idx="1873">
                  <c:v>179.34173749999999</c:v>
                </c:pt>
                <c:pt idx="1874">
                  <c:v>193.24434930000001</c:v>
                </c:pt>
                <c:pt idx="1875">
                  <c:v>158.9830431</c:v>
                </c:pt>
                <c:pt idx="1876">
                  <c:v>97.897813679999999</c:v>
                </c:pt>
                <c:pt idx="1877">
                  <c:v>226.67141820000001</c:v>
                </c:pt>
                <c:pt idx="1878">
                  <c:v>229.14114240000001</c:v>
                </c:pt>
                <c:pt idx="1879">
                  <c:v>25.131274779999998</c:v>
                </c:pt>
                <c:pt idx="1880">
                  <c:v>187.90749310000001</c:v>
                </c:pt>
                <c:pt idx="1881">
                  <c:v>150.22477090000001</c:v>
                </c:pt>
                <c:pt idx="1882">
                  <c:v>205.00094329999999</c:v>
                </c:pt>
                <c:pt idx="1883">
                  <c:v>229.2514898</c:v>
                </c:pt>
                <c:pt idx="1884">
                  <c:v>138.16864079999999</c:v>
                </c:pt>
                <c:pt idx="1885">
                  <c:v>229.4071658</c:v>
                </c:pt>
                <c:pt idx="1886">
                  <c:v>223.5569548</c:v>
                </c:pt>
                <c:pt idx="1887">
                  <c:v>173.0142568</c:v>
                </c:pt>
                <c:pt idx="1888">
                  <c:v>190.9855364</c:v>
                </c:pt>
                <c:pt idx="1889">
                  <c:v>222.6248473</c:v>
                </c:pt>
                <c:pt idx="1890">
                  <c:v>228.35035350000001</c:v>
                </c:pt>
                <c:pt idx="1891">
                  <c:v>89.050795249999993</c:v>
                </c:pt>
                <c:pt idx="1892">
                  <c:v>134.04400630000001</c:v>
                </c:pt>
                <c:pt idx="1893">
                  <c:v>102.43301030000001</c:v>
                </c:pt>
                <c:pt idx="1894">
                  <c:v>229.40797939999999</c:v>
                </c:pt>
                <c:pt idx="1895">
                  <c:v>228.86385179999999</c:v>
                </c:pt>
                <c:pt idx="1896">
                  <c:v>227.71928800000001</c:v>
                </c:pt>
                <c:pt idx="1897">
                  <c:v>147.98542939999999</c:v>
                </c:pt>
                <c:pt idx="1898">
                  <c:v>81.968930349999994</c:v>
                </c:pt>
                <c:pt idx="1899">
                  <c:v>219.29921970000001</c:v>
                </c:pt>
                <c:pt idx="1900">
                  <c:v>123.6007901</c:v>
                </c:pt>
                <c:pt idx="1901">
                  <c:v>174.4080185</c:v>
                </c:pt>
                <c:pt idx="1902">
                  <c:v>138.1255769</c:v>
                </c:pt>
                <c:pt idx="1903">
                  <c:v>229.40678299999999</c:v>
                </c:pt>
                <c:pt idx="1904">
                  <c:v>144.1574305</c:v>
                </c:pt>
                <c:pt idx="1905">
                  <c:v>229.40797939999999</c:v>
                </c:pt>
                <c:pt idx="1906">
                  <c:v>156.20847219999999</c:v>
                </c:pt>
                <c:pt idx="1907">
                  <c:v>10.64986545</c:v>
                </c:pt>
                <c:pt idx="1908">
                  <c:v>110.0593507</c:v>
                </c:pt>
                <c:pt idx="1909">
                  <c:v>3.0338223279999998</c:v>
                </c:pt>
                <c:pt idx="1910">
                  <c:v>94.921740850000006</c:v>
                </c:pt>
                <c:pt idx="1911">
                  <c:v>146.9976423</c:v>
                </c:pt>
                <c:pt idx="1912">
                  <c:v>125.33344959999999</c:v>
                </c:pt>
                <c:pt idx="1913">
                  <c:v>197.36353489999999</c:v>
                </c:pt>
                <c:pt idx="1914">
                  <c:v>31.73273017</c:v>
                </c:pt>
                <c:pt idx="1915">
                  <c:v>117.7516153</c:v>
                </c:pt>
                <c:pt idx="1916">
                  <c:v>207.7626095</c:v>
                </c:pt>
                <c:pt idx="1917">
                  <c:v>193.17346449999999</c:v>
                </c:pt>
                <c:pt idx="1918">
                  <c:v>228.2643727</c:v>
                </c:pt>
                <c:pt idx="1919">
                  <c:v>76.771874830000002</c:v>
                </c:pt>
                <c:pt idx="1920">
                  <c:v>31.973477599999999</c:v>
                </c:pt>
                <c:pt idx="1921">
                  <c:v>126.8636953</c:v>
                </c:pt>
                <c:pt idx="1922">
                  <c:v>176.01396990000001</c:v>
                </c:pt>
                <c:pt idx="1923">
                  <c:v>159.10095889999999</c:v>
                </c:pt>
                <c:pt idx="1924">
                  <c:v>222.5422782</c:v>
                </c:pt>
                <c:pt idx="1925">
                  <c:v>135.63109979999999</c:v>
                </c:pt>
                <c:pt idx="1926">
                  <c:v>136.4063553</c:v>
                </c:pt>
                <c:pt idx="1927">
                  <c:v>161.41090840000001</c:v>
                </c:pt>
                <c:pt idx="1928">
                  <c:v>27.945215869999998</c:v>
                </c:pt>
                <c:pt idx="1929">
                  <c:v>102.68802460000001</c:v>
                </c:pt>
                <c:pt idx="1930">
                  <c:v>211.18251789999999</c:v>
                </c:pt>
                <c:pt idx="1931">
                  <c:v>229.18756490000001</c:v>
                </c:pt>
                <c:pt idx="1932">
                  <c:v>209.10270159999999</c:v>
                </c:pt>
                <c:pt idx="1933">
                  <c:v>157.8007977</c:v>
                </c:pt>
                <c:pt idx="1934">
                  <c:v>8.8408310419999996</c:v>
                </c:pt>
                <c:pt idx="1935">
                  <c:v>145.08926450000001</c:v>
                </c:pt>
                <c:pt idx="1936">
                  <c:v>143.2719079</c:v>
                </c:pt>
                <c:pt idx="1937">
                  <c:v>210.7442322</c:v>
                </c:pt>
                <c:pt idx="1938">
                  <c:v>229.36683500000001</c:v>
                </c:pt>
                <c:pt idx="1939">
                  <c:v>218.60807840000001</c:v>
                </c:pt>
                <c:pt idx="1940">
                  <c:v>9.2633850629999994</c:v>
                </c:pt>
                <c:pt idx="1941">
                  <c:v>131.9787953</c:v>
                </c:pt>
                <c:pt idx="1942">
                  <c:v>224.8186551</c:v>
                </c:pt>
                <c:pt idx="1943">
                  <c:v>110.40069819999999</c:v>
                </c:pt>
                <c:pt idx="1944">
                  <c:v>121.4223192</c:v>
                </c:pt>
                <c:pt idx="1945">
                  <c:v>194.568197</c:v>
                </c:pt>
                <c:pt idx="1946">
                  <c:v>227.71857009999999</c:v>
                </c:pt>
                <c:pt idx="1947">
                  <c:v>200.85103960000001</c:v>
                </c:pt>
                <c:pt idx="1948">
                  <c:v>229.2824541</c:v>
                </c:pt>
                <c:pt idx="1949">
                  <c:v>229.40797939999999</c:v>
                </c:pt>
                <c:pt idx="1950">
                  <c:v>180.36806419999999</c:v>
                </c:pt>
                <c:pt idx="1951">
                  <c:v>1.5847911999999999E-2</c:v>
                </c:pt>
                <c:pt idx="1952">
                  <c:v>0.109998732</c:v>
                </c:pt>
                <c:pt idx="1953">
                  <c:v>97.053103879999995</c:v>
                </c:pt>
                <c:pt idx="1954">
                  <c:v>225.67353299999999</c:v>
                </c:pt>
                <c:pt idx="1955">
                  <c:v>98.583109399999998</c:v>
                </c:pt>
                <c:pt idx="1956">
                  <c:v>229.39847610000001</c:v>
                </c:pt>
                <c:pt idx="1957">
                  <c:v>22.44942241</c:v>
                </c:pt>
                <c:pt idx="1958">
                  <c:v>98.782464579999996</c:v>
                </c:pt>
                <c:pt idx="1959">
                  <c:v>116.97028880000001</c:v>
                </c:pt>
                <c:pt idx="1960">
                  <c:v>120.8877325</c:v>
                </c:pt>
                <c:pt idx="1961">
                  <c:v>143.6906759</c:v>
                </c:pt>
                <c:pt idx="1962">
                  <c:v>226.76867300000001</c:v>
                </c:pt>
                <c:pt idx="1963">
                  <c:v>194.1443166</c:v>
                </c:pt>
                <c:pt idx="1964">
                  <c:v>132.46427600000001</c:v>
                </c:pt>
                <c:pt idx="1965">
                  <c:v>224.25007189999999</c:v>
                </c:pt>
                <c:pt idx="1966">
                  <c:v>23.567356570000001</c:v>
                </c:pt>
                <c:pt idx="1967">
                  <c:v>87.264582379999993</c:v>
                </c:pt>
                <c:pt idx="1968">
                  <c:v>100.69997909999999</c:v>
                </c:pt>
                <c:pt idx="1969">
                  <c:v>147.83294280000001</c:v>
                </c:pt>
                <c:pt idx="1970">
                  <c:v>84.514475630000007</c:v>
                </c:pt>
                <c:pt idx="1971">
                  <c:v>22.070180090000001</c:v>
                </c:pt>
                <c:pt idx="1972">
                  <c:v>109.6348806</c:v>
                </c:pt>
                <c:pt idx="1973">
                  <c:v>8.634186025</c:v>
                </c:pt>
                <c:pt idx="1974">
                  <c:v>15.39740909</c:v>
                </c:pt>
                <c:pt idx="1975">
                  <c:v>17.811337389999998</c:v>
                </c:pt>
                <c:pt idx="1976">
                  <c:v>78.017918640000005</c:v>
                </c:pt>
                <c:pt idx="1977">
                  <c:v>159.3258687</c:v>
                </c:pt>
                <c:pt idx="1978">
                  <c:v>22.199916930000001</c:v>
                </c:pt>
                <c:pt idx="1979">
                  <c:v>78.784470810000002</c:v>
                </c:pt>
                <c:pt idx="1980">
                  <c:v>104.3027948</c:v>
                </c:pt>
                <c:pt idx="1981">
                  <c:v>104.20135070000001</c:v>
                </c:pt>
                <c:pt idx="1982">
                  <c:v>78.392453759999995</c:v>
                </c:pt>
                <c:pt idx="1983">
                  <c:v>91.214773660000006</c:v>
                </c:pt>
                <c:pt idx="1984">
                  <c:v>99.146949469999996</c:v>
                </c:pt>
                <c:pt idx="1985">
                  <c:v>117.8561605</c:v>
                </c:pt>
                <c:pt idx="1986">
                  <c:v>227.73109529999999</c:v>
                </c:pt>
                <c:pt idx="1987">
                  <c:v>109.5217002</c:v>
                </c:pt>
                <c:pt idx="1988">
                  <c:v>229.0493161</c:v>
                </c:pt>
                <c:pt idx="1989">
                  <c:v>112.1436688</c:v>
                </c:pt>
                <c:pt idx="1990">
                  <c:v>153.73379130000001</c:v>
                </c:pt>
                <c:pt idx="1991">
                  <c:v>108.189532</c:v>
                </c:pt>
                <c:pt idx="1992">
                  <c:v>100.7669695</c:v>
                </c:pt>
                <c:pt idx="1993">
                  <c:v>194.6665251</c:v>
                </c:pt>
                <c:pt idx="1994">
                  <c:v>23.96592678</c:v>
                </c:pt>
                <c:pt idx="1995">
                  <c:v>106.8826305</c:v>
                </c:pt>
                <c:pt idx="1996">
                  <c:v>145.78663069999999</c:v>
                </c:pt>
                <c:pt idx="1997">
                  <c:v>227.945213</c:v>
                </c:pt>
                <c:pt idx="1998">
                  <c:v>228.42519010000001</c:v>
                </c:pt>
                <c:pt idx="1999">
                  <c:v>29.544651720000001</c:v>
                </c:pt>
                <c:pt idx="2000">
                  <c:v>143.37136749999999</c:v>
                </c:pt>
                <c:pt idx="2001">
                  <c:v>162.99530300000001</c:v>
                </c:pt>
                <c:pt idx="2002">
                  <c:v>228.968422</c:v>
                </c:pt>
                <c:pt idx="2003">
                  <c:v>145.20745719999999</c:v>
                </c:pt>
                <c:pt idx="2004">
                  <c:v>150.09428539999999</c:v>
                </c:pt>
                <c:pt idx="2005">
                  <c:v>133.6293694</c:v>
                </c:pt>
                <c:pt idx="2006">
                  <c:v>224.94425559999999</c:v>
                </c:pt>
                <c:pt idx="2007">
                  <c:v>183.665223</c:v>
                </c:pt>
                <c:pt idx="2008">
                  <c:v>225.6129924</c:v>
                </c:pt>
                <c:pt idx="2009">
                  <c:v>219.35755889999999</c:v>
                </c:pt>
                <c:pt idx="2010">
                  <c:v>228.9313046</c:v>
                </c:pt>
                <c:pt idx="2011">
                  <c:v>168.46182780000001</c:v>
                </c:pt>
                <c:pt idx="2012">
                  <c:v>229.4066804</c:v>
                </c:pt>
                <c:pt idx="2013">
                  <c:v>135.80900600000001</c:v>
                </c:pt>
                <c:pt idx="2014">
                  <c:v>224.73736450000001</c:v>
                </c:pt>
                <c:pt idx="2015">
                  <c:v>107.23976999999999</c:v>
                </c:pt>
                <c:pt idx="2016">
                  <c:v>3.6618796059999998</c:v>
                </c:pt>
                <c:pt idx="2017">
                  <c:v>118.9028545</c:v>
                </c:pt>
                <c:pt idx="2018">
                  <c:v>91.384331970000005</c:v>
                </c:pt>
                <c:pt idx="2019">
                  <c:v>75.77021225</c:v>
                </c:pt>
                <c:pt idx="2020">
                  <c:v>125.5557041</c:v>
                </c:pt>
                <c:pt idx="2021">
                  <c:v>174.4877161</c:v>
                </c:pt>
                <c:pt idx="2022">
                  <c:v>17.355973129999999</c:v>
                </c:pt>
                <c:pt idx="2023">
                  <c:v>148.348229</c:v>
                </c:pt>
                <c:pt idx="2024">
                  <c:v>214.8524855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49E-4161-BAB0-731CD76C2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3040960"/>
        <c:axId val="903039520"/>
      </c:scatterChart>
      <c:valAx>
        <c:axId val="9030409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039520"/>
        <c:crosses val="autoZero"/>
        <c:crossBetween val="midCat"/>
      </c:valAx>
      <c:valAx>
        <c:axId val="903039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30409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D37F-5148-492B-9258-A3AE83184E4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2B0E1-0E36-4471-827E-2A521DB0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F555-9A81-12B8-1FAD-20D550C06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B31DE-0169-E75B-42E2-6196144B9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9065F-86DC-38CF-8EB9-F8CAF234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872-7BBB-4203-A844-3736834E14E0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9898-8A56-82DA-1E1F-77205379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74AC-A221-DC12-7129-8218E664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3916-884A-034F-38AB-C3816CA5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AA5C2-A151-9ED5-7E6E-3D989204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1D2AD-86E3-E90F-41D3-D053F876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ABB6-06A0-43E8-8D73-87F900702564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1B4C-622B-255B-B209-59EEA9F5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F7CB-03EA-B32F-3112-ACA43778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EB38F-2DB0-3061-BBB8-38A61BEBA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C2272-5D80-9913-94F3-96B9649BB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4CB9-00CF-AAAC-3C3A-44A213D2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6B6D-83E6-449C-B0DA-253406AA905D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C02B-A953-0FBB-0A04-264DD3C7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E304-80CA-81E3-B80A-E11ED242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9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B6A5-980B-B04A-E3A7-F421B337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AF26-196E-AD27-FBA4-1858CFBE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6E61-88D3-1222-3382-7DC362CB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0907-E962-4139-8E28-A015E57609D0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FD90-2F4C-02CD-8BF2-98C4CB78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D4A2-CD7A-3EAF-4074-B41D47C1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E4DB-A9D0-9F97-CBE2-E585859B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9FE79-3916-588F-3A1B-C20774AF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7A559-AA83-B016-FE69-A78EE834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7B3C-E18A-4A1C-B261-B566D578F681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1729-FE40-3E73-4E9D-BB5A985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196A-EB4E-7FE6-E208-30886913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2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379C-84E7-152C-61D0-F295D645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15C7-14D9-49A7-B10D-5989CE650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FD8EE-1E77-CFA4-2687-965F358FE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CD752-A2C8-DD20-BE2C-4B836B38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B5-2AF4-46B9-8577-6C893C19CC40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5659-56E5-AFA2-92A7-96A9A9BC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6A13-CDDE-719B-523C-20BA4CE4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4D7E-7ACE-D3B1-D225-DA77876B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588FA-2774-A69A-BE79-E3FD9092D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724F4-1334-7659-04DD-30E09F63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01A16-5A6A-EB49-1DC6-F8516012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1ACA5-26B2-7475-A133-641F77276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7AA59-576A-A4D6-8E89-AD86456E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212F-FAFE-4F6B-8842-06AFF4E8A72E}" type="datetime1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8AE8-1517-201D-9B25-7CCBF986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0DF9B-14C5-546F-B3F5-82496C2D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E6C8-BC10-836B-EF6A-8D97D26B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7EFBE-2099-BA30-DD02-A0E28545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213C-022E-4E24-A63E-1D4625CF4775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E3406-3586-AA18-6EC6-723FEABB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52886-D9C0-D317-6365-89D3E3CC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2C425-B241-7286-67D5-EEE7CA4D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C6DC-1D3E-4CF6-9CDE-2E1C5C94CD56}" type="datetime1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B4F46-F9AB-A7FD-AEA5-BD5F645C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CD45A-1C40-8CCF-5762-9853C83F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8BAB-2905-0F7E-18AF-3E48A643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FE9-50B5-F275-2A92-7080B0F0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FD627-390A-5EDE-4AC3-6D7098E0C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BF450-E0DE-A5B4-07D5-C8C7ED72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68B8-B5DB-4902-9B7A-75984093BD9B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282A5-8C3F-DEBD-F6E6-B144F900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4C1C5-FA7C-0154-C859-4257C960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5DF-BC74-F26E-BA2C-7B87217C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76EE6-1616-5771-8BF3-9E7446AEC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3CB6B-BEBC-FCD8-2209-5A65CBE47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9187-FFE4-377D-092E-BD2AF333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047F-607B-4FFA-950E-A52B25440912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BE36-7CC9-3B60-0C61-52019D4D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3ADE3-6428-24CC-FB5E-198FC11D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DC301-1F1A-F30E-79C5-C78DB26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3C707-D69C-A9F5-DBA7-A870ED971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0825-2262-DC39-C83C-FE84FF0B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7AA34-D7E7-497A-A527-0D9AA2C2A15A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4760-E302-DE92-BD91-8D0F8B4B7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57E8-A04D-EC98-1C94-FBE95D9D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FA575-CD0F-CA75-6781-9CA8C0EB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8D5B86-22DC-EEAE-EA54-6EAF783B18E6}"/>
              </a:ext>
            </a:extLst>
          </p:cNvPr>
          <p:cNvSpPr/>
          <p:nvPr/>
        </p:nvSpPr>
        <p:spPr>
          <a:xfrm>
            <a:off x="0" y="0"/>
            <a:ext cx="12192000" cy="7848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1F1E65-43DC-7DE3-E249-6190528239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74" y="284299"/>
            <a:ext cx="1968517" cy="2162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4BECB5-60DE-AC6C-0392-5039B55206EA}"/>
              </a:ext>
            </a:extLst>
          </p:cNvPr>
          <p:cNvSpPr txBox="1"/>
          <p:nvPr/>
        </p:nvSpPr>
        <p:spPr>
          <a:xfrm>
            <a:off x="428017" y="4137495"/>
            <a:ext cx="539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E7B47E-8A76-CEC3-B9AD-A602B7994650}"/>
              </a:ext>
            </a:extLst>
          </p:cNvPr>
          <p:cNvCxnSpPr>
            <a:cxnSpLocks/>
          </p:cNvCxnSpPr>
          <p:nvPr/>
        </p:nvCxnSpPr>
        <p:spPr>
          <a:xfrm>
            <a:off x="525294" y="4537605"/>
            <a:ext cx="11916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CABEF98-827A-5460-4DA4-2BD582CE7675}"/>
              </a:ext>
            </a:extLst>
          </p:cNvPr>
          <p:cNvSpPr txBox="1"/>
          <p:nvPr/>
        </p:nvSpPr>
        <p:spPr>
          <a:xfrm>
            <a:off x="10546259" y="852082"/>
            <a:ext cx="324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13 August 2025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3C313-DF8B-6759-3061-BD6E63D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040" y="6360755"/>
            <a:ext cx="2743200" cy="365125"/>
          </a:xfrm>
        </p:spPr>
        <p:txBody>
          <a:bodyPr/>
          <a:lstStyle/>
          <a:p>
            <a:fld id="{A4153723-570A-472C-AA4A-BDFF6AD3D13A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67E38-E578-BFA3-2E2F-EEF720376262}"/>
              </a:ext>
            </a:extLst>
          </p:cNvPr>
          <p:cNvSpPr txBox="1"/>
          <p:nvPr/>
        </p:nvSpPr>
        <p:spPr>
          <a:xfrm>
            <a:off x="948446" y="4635497"/>
            <a:ext cx="9396919" cy="880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Pretrain RL using generated constraint – Actor/Critic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Concern about Hierarchical framework</a:t>
            </a: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6D0382-D7DC-4DA8-50E0-6E47BAC7515B}"/>
              </a:ext>
            </a:extLst>
          </p:cNvPr>
          <p:cNvGrpSpPr/>
          <p:nvPr/>
        </p:nvGrpSpPr>
        <p:grpSpPr>
          <a:xfrm>
            <a:off x="384517" y="1186730"/>
            <a:ext cx="12032571" cy="2757016"/>
            <a:chOff x="322636" y="3456754"/>
            <a:chExt cx="12032571" cy="275701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04FE940-6B63-97EC-CCDF-6174AD611D88}"/>
                </a:ext>
              </a:extLst>
            </p:cNvPr>
            <p:cNvSpPr/>
            <p:nvPr/>
          </p:nvSpPr>
          <p:spPr>
            <a:xfrm>
              <a:off x="10337260" y="3456754"/>
              <a:ext cx="145915" cy="2744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13ADD62-E5ED-7D04-91A3-C4FB34BFCB4F}"/>
                </a:ext>
              </a:extLst>
            </p:cNvPr>
            <p:cNvSpPr txBox="1"/>
            <p:nvPr/>
          </p:nvSpPr>
          <p:spPr>
            <a:xfrm>
              <a:off x="322636" y="3528505"/>
              <a:ext cx="5392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Writing 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D38C95B-7A16-070C-735C-B63424079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775" y="3928615"/>
              <a:ext cx="1779889" cy="102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8A7F4D-987A-26B8-FA74-68846D81710B}"/>
                </a:ext>
              </a:extLst>
            </p:cNvPr>
            <p:cNvGrpSpPr/>
            <p:nvPr/>
          </p:nvGrpSpPr>
          <p:grpSpPr>
            <a:xfrm>
              <a:off x="418057" y="3544702"/>
              <a:ext cx="11355885" cy="879791"/>
              <a:chOff x="421299" y="3506788"/>
              <a:chExt cx="11355885" cy="87979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8A3ED97-F9EA-8340-0A08-FCFAC951E32C}"/>
                  </a:ext>
                </a:extLst>
              </p:cNvPr>
              <p:cNvGrpSpPr/>
              <p:nvPr/>
            </p:nvGrpSpPr>
            <p:grpSpPr>
              <a:xfrm>
                <a:off x="421299" y="4285958"/>
                <a:ext cx="11355885" cy="100621"/>
                <a:chOff x="421299" y="4600918"/>
                <a:chExt cx="11355885" cy="100621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F2E4D4B-0447-0755-94FA-A30B6716B8AE}"/>
                    </a:ext>
                  </a:extLst>
                </p:cNvPr>
                <p:cNvSpPr/>
                <p:nvPr/>
              </p:nvSpPr>
              <p:spPr>
                <a:xfrm flipV="1">
                  <a:off x="805207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136F95F8-4A75-ECEE-6977-9216698BEEF2}"/>
                    </a:ext>
                  </a:extLst>
                </p:cNvPr>
                <p:cNvSpPr/>
                <p:nvPr/>
              </p:nvSpPr>
              <p:spPr>
                <a:xfrm>
                  <a:off x="421299" y="4600918"/>
                  <a:ext cx="356913" cy="10062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309699F4-9883-ADC0-694B-4A5FB4F8E447}"/>
                    </a:ext>
                  </a:extLst>
                </p:cNvPr>
                <p:cNvSpPr/>
                <p:nvPr/>
              </p:nvSpPr>
              <p:spPr>
                <a:xfrm flipV="1">
                  <a:off x="1182397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4FDFD9CF-E22E-6D9B-D3B4-AC14C30718A0}"/>
                    </a:ext>
                  </a:extLst>
                </p:cNvPr>
                <p:cNvSpPr/>
                <p:nvPr/>
              </p:nvSpPr>
              <p:spPr>
                <a:xfrm flipV="1">
                  <a:off x="1943495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EA37B99C-9A49-0D58-9519-BB087544291F}"/>
                    </a:ext>
                  </a:extLst>
                </p:cNvPr>
                <p:cNvSpPr/>
                <p:nvPr/>
              </p:nvSpPr>
              <p:spPr>
                <a:xfrm>
                  <a:off x="1559587" y="4600918"/>
                  <a:ext cx="356913" cy="10062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710D4A3-5FF7-F3F7-425E-9C33A077F9A4}"/>
                    </a:ext>
                  </a:extLst>
                </p:cNvPr>
                <p:cNvSpPr/>
                <p:nvPr/>
              </p:nvSpPr>
              <p:spPr>
                <a:xfrm flipV="1">
                  <a:off x="2320685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6F068D1F-F3B0-9193-BC8B-4B7E039C7D3C}"/>
                    </a:ext>
                  </a:extLst>
                </p:cNvPr>
                <p:cNvSpPr/>
                <p:nvPr/>
              </p:nvSpPr>
              <p:spPr>
                <a:xfrm flipV="1">
                  <a:off x="3081783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CF773067-717D-5C69-B754-3BA531C97F22}"/>
                    </a:ext>
                  </a:extLst>
                </p:cNvPr>
                <p:cNvSpPr/>
                <p:nvPr/>
              </p:nvSpPr>
              <p:spPr>
                <a:xfrm>
                  <a:off x="2697875" y="4600918"/>
                  <a:ext cx="356913" cy="10062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E0B73251-690E-A969-8C4D-EED8C48E4F57}"/>
                    </a:ext>
                  </a:extLst>
                </p:cNvPr>
                <p:cNvSpPr/>
                <p:nvPr/>
              </p:nvSpPr>
              <p:spPr>
                <a:xfrm flipV="1">
                  <a:off x="3458973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EC13B560-0FB5-1BFE-ADDA-1B908FAFBBED}"/>
                    </a:ext>
                  </a:extLst>
                </p:cNvPr>
                <p:cNvSpPr/>
                <p:nvPr/>
              </p:nvSpPr>
              <p:spPr>
                <a:xfrm flipV="1">
                  <a:off x="4220071" y="4600918"/>
                  <a:ext cx="350195" cy="100620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770CE255-42BC-CC90-DE7B-32A4BEDB2731}"/>
                    </a:ext>
                  </a:extLst>
                </p:cNvPr>
                <p:cNvSpPr/>
                <p:nvPr/>
              </p:nvSpPr>
              <p:spPr>
                <a:xfrm>
                  <a:off x="3836163" y="4600918"/>
                  <a:ext cx="356913" cy="100621"/>
                </a:xfrm>
                <a:prstGeom prst="round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3ACDF135-9369-EFBE-C9FA-704E1A6061E8}"/>
                    </a:ext>
                  </a:extLst>
                </p:cNvPr>
                <p:cNvSpPr/>
                <p:nvPr/>
              </p:nvSpPr>
              <p:spPr>
                <a:xfrm flipV="1">
                  <a:off x="4597261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BF7149D5-67AB-B268-BE1F-5198651A51BE}"/>
                    </a:ext>
                  </a:extLst>
                </p:cNvPr>
                <p:cNvSpPr/>
                <p:nvPr/>
              </p:nvSpPr>
              <p:spPr>
                <a:xfrm flipV="1">
                  <a:off x="5358359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F0C4A8F6-E681-88C2-CA61-F0AAF5DF5DD9}"/>
                    </a:ext>
                  </a:extLst>
                </p:cNvPr>
                <p:cNvSpPr/>
                <p:nvPr/>
              </p:nvSpPr>
              <p:spPr>
                <a:xfrm>
                  <a:off x="4974451" y="4600918"/>
                  <a:ext cx="356913" cy="10062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C25BE7CE-C256-8804-B6A9-BF82E4DC8AEA}"/>
                    </a:ext>
                  </a:extLst>
                </p:cNvPr>
                <p:cNvSpPr/>
                <p:nvPr/>
              </p:nvSpPr>
              <p:spPr>
                <a:xfrm flipV="1">
                  <a:off x="5735549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2CEE0589-30FF-EB89-9B1E-31A848BCA0AF}"/>
                    </a:ext>
                  </a:extLst>
                </p:cNvPr>
                <p:cNvSpPr/>
                <p:nvPr/>
              </p:nvSpPr>
              <p:spPr>
                <a:xfrm flipV="1">
                  <a:off x="6496647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CC2AE0A-78E6-A0E4-E83B-3165CA69E617}"/>
                    </a:ext>
                  </a:extLst>
                </p:cNvPr>
                <p:cNvSpPr/>
                <p:nvPr/>
              </p:nvSpPr>
              <p:spPr>
                <a:xfrm>
                  <a:off x="6112739" y="4600918"/>
                  <a:ext cx="356913" cy="10062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A6093F23-27DF-B62A-BFC0-5967588A8138}"/>
                    </a:ext>
                  </a:extLst>
                </p:cNvPr>
                <p:cNvSpPr/>
                <p:nvPr/>
              </p:nvSpPr>
              <p:spPr>
                <a:xfrm flipV="1">
                  <a:off x="6873837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1C025E09-C1F1-9161-0C05-625075F0987A}"/>
                    </a:ext>
                  </a:extLst>
                </p:cNvPr>
                <p:cNvSpPr/>
                <p:nvPr/>
              </p:nvSpPr>
              <p:spPr>
                <a:xfrm flipV="1">
                  <a:off x="7634935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967F8CB3-5628-3296-27E0-F402186DB6A0}"/>
                    </a:ext>
                  </a:extLst>
                </p:cNvPr>
                <p:cNvSpPr/>
                <p:nvPr/>
              </p:nvSpPr>
              <p:spPr>
                <a:xfrm>
                  <a:off x="7251027" y="4600918"/>
                  <a:ext cx="356913" cy="10062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19E59130-475A-694E-17E8-9BF36DAFCC72}"/>
                    </a:ext>
                  </a:extLst>
                </p:cNvPr>
                <p:cNvSpPr/>
                <p:nvPr/>
              </p:nvSpPr>
              <p:spPr>
                <a:xfrm flipV="1">
                  <a:off x="8012125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7DE47935-12C1-EE79-69DA-F81E1423729C}"/>
                    </a:ext>
                  </a:extLst>
                </p:cNvPr>
                <p:cNvSpPr/>
                <p:nvPr/>
              </p:nvSpPr>
              <p:spPr>
                <a:xfrm flipV="1">
                  <a:off x="8773223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6A612F5D-E038-68F6-9067-381095A3257D}"/>
                    </a:ext>
                  </a:extLst>
                </p:cNvPr>
                <p:cNvSpPr/>
                <p:nvPr/>
              </p:nvSpPr>
              <p:spPr>
                <a:xfrm>
                  <a:off x="8389315" y="4600918"/>
                  <a:ext cx="356913" cy="10062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48AD0379-AEF6-71DD-B47C-BD743F1CB416}"/>
                    </a:ext>
                  </a:extLst>
                </p:cNvPr>
                <p:cNvSpPr/>
                <p:nvPr/>
              </p:nvSpPr>
              <p:spPr>
                <a:xfrm flipV="1">
                  <a:off x="9150413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C80E3393-3450-DD91-CDE5-4B5B5ABA8C1F}"/>
                    </a:ext>
                  </a:extLst>
                </p:cNvPr>
                <p:cNvSpPr/>
                <p:nvPr/>
              </p:nvSpPr>
              <p:spPr>
                <a:xfrm flipV="1">
                  <a:off x="9911511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F2F92B48-E6C8-9565-5995-16642C5C149D}"/>
                    </a:ext>
                  </a:extLst>
                </p:cNvPr>
                <p:cNvSpPr/>
                <p:nvPr/>
              </p:nvSpPr>
              <p:spPr>
                <a:xfrm>
                  <a:off x="9527603" y="4600918"/>
                  <a:ext cx="356913" cy="10062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A028324C-6485-3FF1-695E-C19DC5E79E64}"/>
                    </a:ext>
                  </a:extLst>
                </p:cNvPr>
                <p:cNvSpPr/>
                <p:nvPr/>
              </p:nvSpPr>
              <p:spPr>
                <a:xfrm flipV="1">
                  <a:off x="10288701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EE23EB76-4097-4EFB-6EFA-3B24ABB160E8}"/>
                    </a:ext>
                  </a:extLst>
                </p:cNvPr>
                <p:cNvSpPr/>
                <p:nvPr/>
              </p:nvSpPr>
              <p:spPr>
                <a:xfrm flipV="1">
                  <a:off x="11049799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5C4AD4D7-B552-1A01-F967-2C0147F83539}"/>
                    </a:ext>
                  </a:extLst>
                </p:cNvPr>
                <p:cNvSpPr/>
                <p:nvPr/>
              </p:nvSpPr>
              <p:spPr>
                <a:xfrm>
                  <a:off x="10665891" y="4600918"/>
                  <a:ext cx="356913" cy="100621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B8685B7C-5154-C92A-A77B-34C68F8FCEF0}"/>
                    </a:ext>
                  </a:extLst>
                </p:cNvPr>
                <p:cNvSpPr/>
                <p:nvPr/>
              </p:nvSpPr>
              <p:spPr>
                <a:xfrm flipV="1">
                  <a:off x="11426989" y="4600918"/>
                  <a:ext cx="350195" cy="10062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AD7C21AD-A88E-391B-E80D-0433EE06656A}"/>
                  </a:ext>
                </a:extLst>
              </p:cNvPr>
              <p:cNvSpPr/>
              <p:nvPr/>
            </p:nvSpPr>
            <p:spPr>
              <a:xfrm rot="10800000">
                <a:off x="4560981" y="3940232"/>
                <a:ext cx="45719" cy="306355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DB9FEF-31B2-DFBF-BD5C-9F99792BBD19}"/>
                  </a:ext>
                </a:extLst>
              </p:cNvPr>
              <p:cNvSpPr txBox="1"/>
              <p:nvPr/>
            </p:nvSpPr>
            <p:spPr>
              <a:xfrm>
                <a:off x="4308658" y="3506788"/>
                <a:ext cx="617065" cy="467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37%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3093B40-42CF-43E3-BAD4-88D7D47A1ACB}"/>
                </a:ext>
              </a:extLst>
            </p:cNvPr>
            <p:cNvSpPr txBox="1"/>
            <p:nvPr/>
          </p:nvSpPr>
          <p:spPr>
            <a:xfrm>
              <a:off x="473627" y="4499390"/>
              <a:ext cx="11881580" cy="1714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dirty="0"/>
                <a:t>Introduction: Renewable energy problem, BESS and its problem, Recent solution, our proposed framework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dirty="0"/>
                <a:t>Preliminaries: High/Low-fidelity environment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arenR"/>
              </a:pPr>
              <a:r>
                <a:rPr lang="en-US" dirty="0"/>
                <a:t>Methodology: Data structure, …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dirty="0"/>
                <a:t>~ 4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406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6237D-F5FD-37E4-0A46-25D754FD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7EA2D-B8C4-A9D2-1595-D5518BCC3014}"/>
              </a:ext>
            </a:extLst>
          </p:cNvPr>
          <p:cNvSpPr txBox="1"/>
          <p:nvPr/>
        </p:nvSpPr>
        <p:spPr>
          <a:xfrm>
            <a:off x="515566" y="293346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Old approach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8EA0C5-0A1A-7979-988E-C8851BE35F52}"/>
              </a:ext>
            </a:extLst>
          </p:cNvPr>
          <p:cNvCxnSpPr>
            <a:cxnSpLocks/>
          </p:cNvCxnSpPr>
          <p:nvPr/>
        </p:nvCxnSpPr>
        <p:spPr>
          <a:xfrm>
            <a:off x="625002" y="693456"/>
            <a:ext cx="45209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758146-DEC0-AB78-5451-A68FDA09E47D}"/>
              </a:ext>
            </a:extLst>
          </p:cNvPr>
          <p:cNvSpPr txBox="1"/>
          <p:nvPr/>
        </p:nvSpPr>
        <p:spPr>
          <a:xfrm>
            <a:off x="625002" y="693456"/>
            <a:ext cx="9396919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Generated constraint form basic heuristic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Penalty for: constraints violation, setpoints deviation, safety constraints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Actor gradient mean ~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EBCD6-0B56-CA08-F609-E6ED00B251C8}"/>
              </a:ext>
            </a:extLst>
          </p:cNvPr>
          <p:cNvSpPr txBox="1"/>
          <p:nvPr/>
        </p:nvSpPr>
        <p:spPr>
          <a:xfrm>
            <a:off x="515566" y="2157815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New approach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E79CCD-1379-074E-ADBC-F5CBE26246DE}"/>
              </a:ext>
            </a:extLst>
          </p:cNvPr>
          <p:cNvCxnSpPr>
            <a:cxnSpLocks/>
          </p:cNvCxnSpPr>
          <p:nvPr/>
        </p:nvCxnSpPr>
        <p:spPr>
          <a:xfrm>
            <a:off x="625002" y="2557925"/>
            <a:ext cx="45209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38EF97-262A-64E5-A212-7D514558A5B2}"/>
              </a:ext>
            </a:extLst>
          </p:cNvPr>
          <p:cNvSpPr txBox="1"/>
          <p:nvPr/>
        </p:nvSpPr>
        <p:spPr>
          <a:xfrm>
            <a:off x="625002" y="2557925"/>
            <a:ext cx="6868541" cy="4449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Run low-fidelity MPC	           Generate state–action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 Supervised learn a DNN to approximate the MPC policy. 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RL refinement using previous DNN in high-fidelity environment:</a:t>
            </a:r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endParaRPr lang="en-US" dirty="0"/>
          </a:p>
          <a:p>
            <a:pPr marL="400050" indent="-4000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Evaluate the best policy from “III. b.” with DAE simulator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alphaLcPeriod"/>
            </a:pPr>
            <a:endParaRPr lang="en-US" dirty="0"/>
          </a:p>
          <a:p>
            <a:pPr marL="857250" lvl="1" indent="-400050">
              <a:lnSpc>
                <a:spcPct val="200000"/>
              </a:lnSpc>
              <a:buFont typeface="+mj-lt"/>
              <a:buAutoNum type="alphaLcPeriod"/>
            </a:pP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FAB42B-1B4B-41C6-0F67-31510CD05F31}"/>
              </a:ext>
            </a:extLst>
          </p:cNvPr>
          <p:cNvCxnSpPr>
            <a:cxnSpLocks/>
          </p:cNvCxnSpPr>
          <p:nvPr/>
        </p:nvCxnSpPr>
        <p:spPr>
          <a:xfrm>
            <a:off x="3317134" y="2928059"/>
            <a:ext cx="5252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64B861-7CBD-CF89-EA17-CD97A1E0A0E4}"/>
              </a:ext>
            </a:extLst>
          </p:cNvPr>
          <p:cNvCxnSpPr>
            <a:cxnSpLocks/>
          </p:cNvCxnSpPr>
          <p:nvPr/>
        </p:nvCxnSpPr>
        <p:spPr>
          <a:xfrm>
            <a:off x="4199108" y="4529877"/>
            <a:ext cx="52529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4097B1-0399-E9E3-775B-2223998D836C}"/>
              </a:ext>
            </a:extLst>
          </p:cNvPr>
          <p:cNvSpPr txBox="1"/>
          <p:nvPr/>
        </p:nvSpPr>
        <p:spPr>
          <a:xfrm>
            <a:off x="644457" y="4164347"/>
            <a:ext cx="8460631" cy="112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lvl="1" indent="-400050">
              <a:lnSpc>
                <a:spcPct val="200000"/>
              </a:lnSpc>
              <a:buFont typeface="+mj-lt"/>
              <a:buAutoNum type="alphaLcPeriod"/>
            </a:pPr>
            <a:r>
              <a:rPr lang="en-US" dirty="0"/>
              <a:t>Degradation aware agent	        store best policy and actions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alphaLcPeriod"/>
            </a:pPr>
            <a:r>
              <a:rPr lang="en-US" dirty="0"/>
              <a:t>Degradation-unaware agent. Track (a) actions</a:t>
            </a:r>
          </a:p>
        </p:txBody>
      </p:sp>
    </p:spTree>
    <p:extLst>
      <p:ext uri="{BB962C8B-B14F-4D97-AF65-F5344CB8AC3E}">
        <p14:creationId xmlns:p14="http://schemas.microsoft.com/office/powerpoint/2010/main" val="58217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8A883-1ABA-D3A3-64F8-D45BC8E0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296C3-150B-157E-7796-D04104049007}"/>
              </a:ext>
            </a:extLst>
          </p:cNvPr>
          <p:cNvSpPr txBox="1"/>
          <p:nvPr/>
        </p:nvSpPr>
        <p:spPr>
          <a:xfrm>
            <a:off x="449904" y="40385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b="1" dirty="0"/>
              <a:t>MPC-LF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18BB9-F70C-FFAD-62C0-82C89B46E20F}"/>
              </a:ext>
            </a:extLst>
          </p:cNvPr>
          <p:cNvCxnSpPr>
            <a:cxnSpLocks/>
          </p:cNvCxnSpPr>
          <p:nvPr/>
        </p:nvCxnSpPr>
        <p:spPr>
          <a:xfrm>
            <a:off x="6095189" y="376139"/>
            <a:ext cx="0" cy="2775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663D54-449B-1218-A091-D6468CC1EE15}"/>
              </a:ext>
            </a:extLst>
          </p:cNvPr>
          <p:cNvSpPr txBox="1"/>
          <p:nvPr/>
        </p:nvSpPr>
        <p:spPr>
          <a:xfrm>
            <a:off x="6544282" y="40385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II.       DNN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B3C438-B4E5-E585-CAAB-3BDD28D5F3E6}"/>
              </a:ext>
            </a:extLst>
          </p:cNvPr>
          <p:cNvCxnSpPr>
            <a:cxnSpLocks/>
          </p:cNvCxnSpPr>
          <p:nvPr/>
        </p:nvCxnSpPr>
        <p:spPr>
          <a:xfrm>
            <a:off x="449904" y="3341610"/>
            <a:ext cx="114081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11365B-3284-3914-3207-69FE647A1612}"/>
              </a:ext>
            </a:extLst>
          </p:cNvPr>
          <p:cNvSpPr txBox="1"/>
          <p:nvPr/>
        </p:nvSpPr>
        <p:spPr>
          <a:xfrm>
            <a:off x="449904" y="357036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III.       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A0D621-DBF3-526A-67B9-D9C331CC5F8F}"/>
                  </a:ext>
                </a:extLst>
              </p:cNvPr>
              <p:cNvSpPr txBox="1"/>
              <p:nvPr/>
            </p:nvSpPr>
            <p:spPr>
              <a:xfrm>
                <a:off x="449904" y="920441"/>
                <a:ext cx="6318114" cy="2007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No detailed degradation model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Track Capacity fade (linear model)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State–action pairs: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𝑆𝑜𝐶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CA0D621-DBF3-526A-67B9-D9C331CC5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4" y="920441"/>
                <a:ext cx="6318114" cy="2007601"/>
              </a:xfrm>
              <a:prstGeom prst="rect">
                <a:avLst/>
              </a:prstGeom>
              <a:blipFill>
                <a:blip r:embed="rId2"/>
                <a:stretch>
                  <a:fillRect l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415704F-2B67-A5BA-DA6D-DC0966BA7182}"/>
              </a:ext>
            </a:extLst>
          </p:cNvPr>
          <p:cNvSpPr txBox="1"/>
          <p:nvPr/>
        </p:nvSpPr>
        <p:spPr>
          <a:xfrm>
            <a:off x="6544282" y="888459"/>
            <a:ext cx="6318114" cy="190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6 </a:t>
            </a:r>
            <a:r>
              <a:rPr lang="en-US" sz="1600" dirty="0">
                <a:sym typeface="Wingdings" panose="05000000000000000000" pitchFamily="2" charset="2"/>
              </a:rPr>
              <a:t> 30  15  2 (</a:t>
            </a:r>
            <a:r>
              <a:rPr lang="en-US" sz="1600" dirty="0" err="1">
                <a:sym typeface="Wingdings" panose="05000000000000000000" pitchFamily="2" charset="2"/>
              </a:rPr>
              <a:t>ReLu</a:t>
            </a:r>
            <a:r>
              <a:rPr lang="en-US" sz="1600" dirty="0">
                <a:sym typeface="Wingdings" panose="05000000000000000000" pitchFamily="2" charset="2"/>
              </a:rPr>
              <a:t>, tanh)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Loss function: MAE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ADAM optimizer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5000 epoch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Replicates the LF-MPC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C484A-4C18-9BC7-2DC9-E66310CBAA4E}"/>
              </a:ext>
            </a:extLst>
          </p:cNvPr>
          <p:cNvSpPr txBox="1"/>
          <p:nvPr/>
        </p:nvSpPr>
        <p:spPr>
          <a:xfrm>
            <a:off x="449904" y="3876632"/>
            <a:ext cx="6429982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a: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High-fidelity battery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Actor-Critic initialized from SL-trained DNN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Output: Refined policy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30E926-61AF-AC13-B568-268EEA611CD2}"/>
                  </a:ext>
                </a:extLst>
              </p:cNvPr>
              <p:cNvSpPr txBox="1"/>
              <p:nvPr/>
            </p:nvSpPr>
            <p:spPr>
              <a:xfrm>
                <a:off x="449904" y="5357069"/>
                <a:ext cx="4874861" cy="357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penalty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30E926-61AF-AC13-B568-268EEA611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4" y="5357069"/>
                <a:ext cx="4874861" cy="357214"/>
              </a:xfrm>
              <a:prstGeom prst="rect">
                <a:avLst/>
              </a:prstGeom>
              <a:blipFill>
                <a:blip r:embed="rId3"/>
                <a:stretch>
                  <a:fillRect l="-250" r="-1502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9946CE3-693A-05D2-2FE3-910F5F2277A1}"/>
              </a:ext>
            </a:extLst>
          </p:cNvPr>
          <p:cNvSpPr txBox="1"/>
          <p:nvPr/>
        </p:nvSpPr>
        <p:spPr>
          <a:xfrm>
            <a:off x="6153960" y="3999903"/>
            <a:ext cx="5199840" cy="2545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b:</a:t>
            </a:r>
            <a:r>
              <a:rPr lang="en-US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Input: Refined policy + FR band, grid buy/sell 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Value-based anchor: actions with high anchor Q-values are emphasized, bias learning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077DB3-96DB-E5DA-9568-85538EAEF0E9}"/>
                  </a:ext>
                </a:extLst>
              </p:cNvPr>
              <p:cNvSpPr txBox="1"/>
              <p:nvPr/>
            </p:nvSpPr>
            <p:spPr>
              <a:xfrm>
                <a:off x="6544282" y="5808805"/>
                <a:ext cx="4580485" cy="3283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penalty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077DB3-96DB-E5DA-9568-85538EAEF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282" y="5808805"/>
                <a:ext cx="4580485" cy="328360"/>
              </a:xfrm>
              <a:prstGeom prst="rect">
                <a:avLst/>
              </a:prstGeom>
              <a:blipFill>
                <a:blip r:embed="rId4"/>
                <a:stretch>
                  <a:fillRect l="-399" r="-1598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59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E9897-6366-CC02-1924-A6EF841F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B524698-898F-4031-A453-A9C54E96A9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280885"/>
              </p:ext>
            </p:extLst>
          </p:nvPr>
        </p:nvGraphicFramePr>
        <p:xfrm>
          <a:off x="1404193" y="136525"/>
          <a:ext cx="9383614" cy="6624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462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00843-3D01-2E8E-8FA6-6BE2B714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74EBD2-A60A-CB66-2E97-124002F5FE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7017775"/>
              </p:ext>
            </p:extLst>
          </p:nvPr>
        </p:nvGraphicFramePr>
        <p:xfrm>
          <a:off x="838200" y="411331"/>
          <a:ext cx="10058894" cy="6035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187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6C81C-B18A-D098-F918-5E5E927DA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4BCC26-ED69-E631-7AAF-62FD21413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286541"/>
              </p:ext>
            </p:extLst>
          </p:nvPr>
        </p:nvGraphicFramePr>
        <p:xfrm>
          <a:off x="1280645" y="3478116"/>
          <a:ext cx="9494520" cy="1604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A08715B-B384-E081-D899-E3D46CABA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728975"/>
              </p:ext>
            </p:extLst>
          </p:nvPr>
        </p:nvGraphicFramePr>
        <p:xfrm>
          <a:off x="1280646" y="5082842"/>
          <a:ext cx="9494519" cy="153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3DB222-1849-567F-A71A-F67B80611C2D}"/>
              </a:ext>
            </a:extLst>
          </p:cNvPr>
          <p:cNvSpPr txBox="1"/>
          <p:nvPr/>
        </p:nvSpPr>
        <p:spPr>
          <a:xfrm>
            <a:off x="214009" y="48319"/>
            <a:ext cx="336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 band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3B49103-358E-4FE7-0346-2B4973290F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5985955"/>
              </p:ext>
            </p:extLst>
          </p:nvPr>
        </p:nvGraphicFramePr>
        <p:xfrm>
          <a:off x="1280644" y="1999997"/>
          <a:ext cx="9494519" cy="14781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95BC065-E6B0-C344-0690-D212F10974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079529"/>
              </p:ext>
            </p:extLst>
          </p:nvPr>
        </p:nvGraphicFramePr>
        <p:xfrm>
          <a:off x="1348740" y="516702"/>
          <a:ext cx="9494520" cy="14066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21037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FBF8E-6B22-F3E0-79DF-FD448F29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28E79-38D9-421A-21A0-764F1539ED96}"/>
              </a:ext>
            </a:extLst>
          </p:cNvPr>
          <p:cNvSpPr txBox="1"/>
          <p:nvPr/>
        </p:nvSpPr>
        <p:spPr>
          <a:xfrm>
            <a:off x="515566" y="293346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Current Problem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0D1A8D-5B3E-77EC-7E9E-D4120B9B2A20}"/>
              </a:ext>
            </a:extLst>
          </p:cNvPr>
          <p:cNvCxnSpPr>
            <a:cxnSpLocks/>
          </p:cNvCxnSpPr>
          <p:nvPr/>
        </p:nvCxnSpPr>
        <p:spPr>
          <a:xfrm>
            <a:off x="625002" y="693456"/>
            <a:ext cx="45209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6E7850-DCEA-0D0B-B286-3BB565F1D336}"/>
              </a:ext>
            </a:extLst>
          </p:cNvPr>
          <p:cNvSpPr txBox="1"/>
          <p:nvPr/>
        </p:nvSpPr>
        <p:spPr>
          <a:xfrm>
            <a:off x="625002" y="693456"/>
            <a:ext cx="9396919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25% of RL actions fall within the 20% deviation range of RL degradation-aware actions.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Stronger penalty for SP deviation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9BAB4-1093-A198-706F-F39906412DAC}"/>
              </a:ext>
            </a:extLst>
          </p:cNvPr>
          <p:cNvSpPr txBox="1"/>
          <p:nvPr/>
        </p:nvSpPr>
        <p:spPr>
          <a:xfrm>
            <a:off x="625002" y="1576839"/>
            <a:ext cx="939691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RL degradation-aware performs so effectively which is hard to compete</a:t>
            </a:r>
          </a:p>
        </p:txBody>
      </p:sp>
    </p:spTree>
    <p:extLst>
      <p:ext uri="{BB962C8B-B14F-4D97-AF65-F5344CB8AC3E}">
        <p14:creationId xmlns:p14="http://schemas.microsoft.com/office/powerpoint/2010/main" val="150397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</TotalTime>
  <Words>323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Pourjam, Rasa</dc:creator>
  <cp:lastModifiedBy>Pourjam, Rasa</cp:lastModifiedBy>
  <cp:revision>33</cp:revision>
  <dcterms:created xsi:type="dcterms:W3CDTF">2025-06-27T10:02:21Z</dcterms:created>
  <dcterms:modified xsi:type="dcterms:W3CDTF">2025-08-13T13:38:27Z</dcterms:modified>
</cp:coreProperties>
</file>